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9.xml" ContentType="application/inkml+xml"/>
  <Override PartName="/ppt/notesSlides/notesSlide24.xml" ContentType="application/vnd.openxmlformats-officedocument.presentationml.notesSlide+xml"/>
  <Override PartName="/ppt/ink/ink10.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1.xml" ContentType="application/inkml+xml"/>
  <Override PartName="/ppt/notesSlides/notesSlide27.xml" ContentType="application/vnd.openxmlformats-officedocument.presentationml.notesSlide+xml"/>
  <Override PartName="/ppt/ink/ink12.xml" ContentType="application/inkml+xml"/>
  <Override PartName="/ppt/notesSlides/notesSlide28.xml" ContentType="application/vnd.openxmlformats-officedocument.presentationml.notesSlide+xml"/>
  <Override PartName="/ppt/ink/ink13.xml" ContentType="application/inkml+xml"/>
  <Override PartName="/ppt/notesSlides/notesSlide29.xml" ContentType="application/vnd.openxmlformats-officedocument.presentationml.notesSlide+xml"/>
  <Override PartName="/ppt/ink/ink1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5.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7.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9.xml" ContentType="application/inkml+xml"/>
  <Override PartName="/ppt/notesSlides/notesSlide44.xml" ContentType="application/vnd.openxmlformats-officedocument.presentationml.notesSlide+xml"/>
  <Override PartName="/ppt/ink/ink20.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1.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22.xml" ContentType="application/inkml+xml"/>
  <Override PartName="/ppt/notesSlides/notesSlide52.xml" ContentType="application/vnd.openxmlformats-officedocument.presentationml.notesSlide+xml"/>
  <Override PartName="/ppt/ink/ink23.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24.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5.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6.xml" ContentType="application/inkml+xml"/>
  <Override PartName="/ppt/notesSlides/notesSlide60.xml" ContentType="application/vnd.openxmlformats-officedocument.presentationml.notesSlide+xml"/>
  <Override PartName="/ppt/ink/ink27.xml" ContentType="application/inkml+xml"/>
  <Override PartName="/ppt/notesSlides/notesSlide61.xml" ContentType="application/vnd.openxmlformats-officedocument.presentationml.notesSlide+xml"/>
  <Override PartName="/ppt/ink/ink28.xml" ContentType="application/inkml+xml"/>
  <Override PartName="/ppt/notesSlides/notesSlide62.xml" ContentType="application/vnd.openxmlformats-officedocument.presentationml.notesSlide+xml"/>
  <Override PartName="/ppt/ink/ink29.xml" ContentType="application/inkml+xml"/>
  <Override PartName="/ppt/notesSlides/notesSlide63.xml" ContentType="application/vnd.openxmlformats-officedocument.presentationml.notesSlide+xml"/>
  <Override PartName="/ppt/ink/ink30.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31.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32.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33.xml" ContentType="application/inkml+xml"/>
  <Override PartName="/ppt/notesSlides/notesSlide76.xml" ContentType="application/vnd.openxmlformats-officedocument.presentationml.notesSlide+xml"/>
  <Override PartName="/ppt/ink/ink34.xml" ContentType="application/inkml+xml"/>
  <Override PartName="/ppt/notesSlides/notesSlide77.xml" ContentType="application/vnd.openxmlformats-officedocument.presentationml.notesSlide+xml"/>
  <Override PartName="/ppt/ink/ink35.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36.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37.xml" ContentType="application/inkml+xml"/>
  <Override PartName="/ppt/notesSlides/notesSlide103.xml" ContentType="application/vnd.openxmlformats-officedocument.presentationml.notesSlide+xml"/>
  <Override PartName="/ppt/ink/ink38.xml" ContentType="application/inkml+xml"/>
  <Override PartName="/ppt/notesSlides/notesSlide104.xml" ContentType="application/vnd.openxmlformats-officedocument.presentationml.notesSlide+xml"/>
  <Override PartName="/ppt/ink/ink39.xml" ContentType="application/inkml+xml"/>
  <Override PartName="/ppt/notesSlides/notesSlide105.xml" ContentType="application/vnd.openxmlformats-officedocument.presentationml.notesSlide+xml"/>
  <Override PartName="/ppt/ink/ink40.xml" ContentType="application/inkml+xml"/>
  <Override PartName="/ppt/notesSlides/notesSlide106.xml" ContentType="application/vnd.openxmlformats-officedocument.presentationml.notesSlide+xml"/>
  <Override PartName="/ppt/ink/ink41.xml" ContentType="application/inkml+xml"/>
  <Override PartName="/ppt/notesSlides/notesSlide107.xml" ContentType="application/vnd.openxmlformats-officedocument.presentationml.notesSlide+xml"/>
  <Override PartName="/ppt/ink/ink42.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21"/>
  </p:notesMasterIdLst>
  <p:sldIdLst>
    <p:sldId id="641" r:id="rId2"/>
    <p:sldId id="642" r:id="rId3"/>
    <p:sldId id="643" r:id="rId4"/>
    <p:sldId id="644" r:id="rId5"/>
    <p:sldId id="645" r:id="rId6"/>
    <p:sldId id="732" r:id="rId7"/>
    <p:sldId id="733" r:id="rId8"/>
    <p:sldId id="534" r:id="rId9"/>
    <p:sldId id="654" r:id="rId10"/>
    <p:sldId id="655" r:id="rId11"/>
    <p:sldId id="656" r:id="rId12"/>
    <p:sldId id="657" r:id="rId13"/>
    <p:sldId id="658" r:id="rId14"/>
    <p:sldId id="659" r:id="rId15"/>
    <p:sldId id="601" r:id="rId16"/>
    <p:sldId id="660" r:id="rId17"/>
    <p:sldId id="602" r:id="rId18"/>
    <p:sldId id="661" r:id="rId19"/>
    <p:sldId id="603" r:id="rId20"/>
    <p:sldId id="662" r:id="rId21"/>
    <p:sldId id="646" r:id="rId22"/>
    <p:sldId id="647" r:id="rId23"/>
    <p:sldId id="604" r:id="rId24"/>
    <p:sldId id="605" r:id="rId25"/>
    <p:sldId id="606" r:id="rId26"/>
    <p:sldId id="665" r:id="rId27"/>
    <p:sldId id="666" r:id="rId28"/>
    <p:sldId id="607" r:id="rId29"/>
    <p:sldId id="608" r:id="rId30"/>
    <p:sldId id="734" r:id="rId31"/>
    <p:sldId id="609" r:id="rId32"/>
    <p:sldId id="735" r:id="rId33"/>
    <p:sldId id="610" r:id="rId34"/>
    <p:sldId id="736" r:id="rId35"/>
    <p:sldId id="611" r:id="rId36"/>
    <p:sldId id="737" r:id="rId37"/>
    <p:sldId id="612" r:id="rId38"/>
    <p:sldId id="738" r:id="rId39"/>
    <p:sldId id="739" r:id="rId40"/>
    <p:sldId id="613" r:id="rId41"/>
    <p:sldId id="667" r:id="rId42"/>
    <p:sldId id="614" r:id="rId43"/>
    <p:sldId id="668" r:id="rId44"/>
    <p:sldId id="615" r:id="rId45"/>
    <p:sldId id="684" r:id="rId46"/>
    <p:sldId id="616" r:id="rId47"/>
    <p:sldId id="685" r:id="rId48"/>
    <p:sldId id="617" r:id="rId49"/>
    <p:sldId id="618" r:id="rId50"/>
    <p:sldId id="740" r:id="rId51"/>
    <p:sldId id="619" r:id="rId52"/>
    <p:sldId id="620" r:id="rId53"/>
    <p:sldId id="621" r:id="rId54"/>
    <p:sldId id="686" r:id="rId55"/>
    <p:sldId id="687" r:id="rId56"/>
    <p:sldId id="688" r:id="rId57"/>
    <p:sldId id="622" r:id="rId58"/>
    <p:sldId id="689" r:id="rId59"/>
    <p:sldId id="623" r:id="rId60"/>
    <p:sldId id="624" r:id="rId61"/>
    <p:sldId id="690" r:id="rId62"/>
    <p:sldId id="691" r:id="rId63"/>
    <p:sldId id="625" r:id="rId64"/>
    <p:sldId id="648" r:id="rId65"/>
    <p:sldId id="649" r:id="rId66"/>
    <p:sldId id="626" r:id="rId67"/>
    <p:sldId id="741" r:id="rId68"/>
    <p:sldId id="627" r:id="rId69"/>
    <p:sldId id="742" r:id="rId70"/>
    <p:sldId id="692" r:id="rId71"/>
    <p:sldId id="693" r:id="rId72"/>
    <p:sldId id="694" r:id="rId73"/>
    <p:sldId id="628" r:id="rId74"/>
    <p:sldId id="743" r:id="rId75"/>
    <p:sldId id="695" r:id="rId76"/>
    <p:sldId id="696" r:id="rId77"/>
    <p:sldId id="698" r:id="rId78"/>
    <p:sldId id="699" r:id="rId79"/>
    <p:sldId id="700" r:id="rId80"/>
    <p:sldId id="701" r:id="rId81"/>
    <p:sldId id="702" r:id="rId82"/>
    <p:sldId id="703" r:id="rId83"/>
    <p:sldId id="704" r:id="rId84"/>
    <p:sldId id="748" r:id="rId85"/>
    <p:sldId id="705" r:id="rId86"/>
    <p:sldId id="744" r:id="rId87"/>
    <p:sldId id="706" r:id="rId88"/>
    <p:sldId id="707" r:id="rId89"/>
    <p:sldId id="629" r:id="rId90"/>
    <p:sldId id="708" r:id="rId91"/>
    <p:sldId id="709" r:id="rId92"/>
    <p:sldId id="630" r:id="rId93"/>
    <p:sldId id="710" r:id="rId94"/>
    <p:sldId id="711" r:id="rId95"/>
    <p:sldId id="631" r:id="rId96"/>
    <p:sldId id="712" r:id="rId97"/>
    <p:sldId id="713" r:id="rId98"/>
    <p:sldId id="632" r:id="rId99"/>
    <p:sldId id="633" r:id="rId100"/>
    <p:sldId id="650" r:id="rId101"/>
    <p:sldId id="651" r:id="rId102"/>
    <p:sldId id="634" r:id="rId103"/>
    <p:sldId id="635" r:id="rId104"/>
    <p:sldId id="636" r:id="rId105"/>
    <p:sldId id="749" r:id="rId106"/>
    <p:sldId id="757" r:id="rId107"/>
    <p:sldId id="637" r:id="rId108"/>
    <p:sldId id="652" r:id="rId109"/>
    <p:sldId id="653" r:id="rId110"/>
    <p:sldId id="638" r:id="rId111"/>
    <p:sldId id="639" r:id="rId112"/>
    <p:sldId id="640" r:id="rId113"/>
    <p:sldId id="751" r:id="rId114"/>
    <p:sldId id="752" r:id="rId115"/>
    <p:sldId id="750" r:id="rId116"/>
    <p:sldId id="755" r:id="rId117"/>
    <p:sldId id="747" r:id="rId118"/>
    <p:sldId id="753" r:id="rId119"/>
    <p:sldId id="756" r:id="rId120"/>
  </p:sldIdLst>
  <p:sldSz cx="9144000" cy="6858000" type="screen4x3"/>
  <p:notesSz cx="6858000" cy="9144000"/>
  <p:custDataLst>
    <p:tags r:id="rId122"/>
  </p:custData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3333CC"/>
    <a:srgbClr val="59D399"/>
    <a:srgbClr val="DDDDDD"/>
    <a:srgbClr val="FFFF00"/>
    <a:srgbClr val="00966F"/>
    <a:srgbClr val="D45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2819" autoAdjust="0"/>
  </p:normalViewPr>
  <p:slideViewPr>
    <p:cSldViewPr>
      <p:cViewPr varScale="1">
        <p:scale>
          <a:sx n="69" d="100"/>
          <a:sy n="69" d="100"/>
        </p:scale>
        <p:origin x="1446" y="66"/>
      </p:cViewPr>
      <p:guideLst>
        <p:guide orient="horz" pos="2160"/>
        <p:guide pos="2880"/>
      </p:guideLst>
    </p:cSldViewPr>
  </p:slideViewPr>
  <p:outlineViewPr>
    <p:cViewPr>
      <p:scale>
        <a:sx n="33" d="100"/>
        <a:sy n="33" d="100"/>
      </p:scale>
      <p:origin x="0" y="-21588"/>
    </p:cViewPr>
  </p:outlineViewPr>
  <p:notesTextViewPr>
    <p:cViewPr>
      <p:scale>
        <a:sx n="100" d="100"/>
        <a:sy n="100" d="100"/>
      </p:scale>
      <p:origin x="0" y="0"/>
    </p:cViewPr>
  </p:notesTextViewPr>
  <p:sorterViewPr>
    <p:cViewPr>
      <p:scale>
        <a:sx n="66" d="100"/>
        <a:sy n="66" d="100"/>
      </p:scale>
      <p:origin x="0" y="-161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38:24.466"/>
    </inkml:context>
    <inkml:brush xml:id="br0">
      <inkml:brushProperty name="width" value="0.05292" units="cm"/>
      <inkml:brushProperty name="height" value="0.05292" units="cm"/>
      <inkml:brushProperty name="color" value="#FF0000"/>
    </inkml:brush>
  </inkml:definitions>
  <inkml:trace contextRef="#ctx0" brushRef="#br0">1459 10268 5 0,'-5'-3'210'0,"5"1"20"0,-2 0-35 16,2 1-60-16,-8-1-37 0,8 0-17 16,0-1 0-16,0 3 5 0,-2-2 12 0,2-3-4 15,2 0-8-15,-2 0 6 0,0 0 10 16,0 0-1-16,0 3-2 0,0 0-6 0,0 2-22 15,0-1-27-15,0 1-22 0,0 0-10 16,0 0 17-16,0 0 13 0,0 0 3 16,4 1 4-16,0 2 31 15,3-2 7-15,-1 1-29 16,-2-2 4-16,2 0-2 0,0 2-18 0,0-2-20 16,3 1-12-16,-1 1-1 15,9 2 5-15,-9-1-6 0,2-2 0 0,-4 2 12 16,5-1 27-1,-3 1 14-15,13-1 72 0,1-2-47 0,-11 0-71 16,3 0-4-16,-1 0-6 0,1 0-1 16,-6 0 1-16,9 0-1 0,-3 0-1 15,3 2 1-15,-5-2 1 0,7 0-3 0,-7 3 2 16,5-3-2 0,-5 2 0-16,7 1 0 0,6 1 2 0,-7-4-1 15,-1 3 3-15,-1-3 49 0,1 0 25 0,-5 0 12 16,5-3 4-16,20-1 45 0,-16 3-118 15,-5-1-13-15,1 0-4 0,0 2-3 16,-1 0-2-16,1 2 1 0,-1 0-2 16,1-1 0-16,-1 1 3 0,-1 0-2 0,1 1 0 15,1-1-1-15,-5 0 1 0,5 1-1 16,-1-3 1-16,5 3 0 16,-4-3 0-16,3 0 2 0,-7 0-3 0,7 0 3 15,-1-1-2-15,0-1 1 0,-1-1-2 0,-1 1 4 16,8 0-3-16,-9 2 0 0,1-3 1 15,1 3 0-15,-1 0 0 0,3 0 0 0,-3 0-1 16,0 0 2-16,3 3-2 0,1-3 2 16,-5 0-2-16,1 2 1 0,0 0-2 15,-1-2 3-15,5 1 0 0,-5-1-2 16,1 0 1-16,1 0-2 0,-1 0 2 16,4 0 0-16,-5 0 1 0,1 0-1 0,3 0 1 0,1 0 1 15,-4 0-1-15,-1 2 40 16,19 0 118-16,1-1 31 15,-20 1-132-15,1-2-33 0,1 1-14 0,-1 0-5 16,-1-1-4-16,3 3-3 0,-3-3-1 16,3 0 1-16,-2 2-1 0,3-2 1 0,1 0 0 15,-4 0-1-15,1-2 1 0,-1 2-1 16,1-3 2-16,1 2 0 0,2 0-4 16,-1-1 4-16,-3 1-2 0,1 1 1 0,-1 0-1 31,0 0 0-31,18-2 0 0,-2 2 0 0,-21-2 0 15,5 1 2-15,-1-1-1 0,-1 0 0 0,-3 2-1 16,5 0-1-16,-1 0 1 0,-1 0 1 16,1 0 0-16,-3 0 0 0,3 0 1 15,1 0-1-15,-1 0-1 0,1-3 0 0,-3 3 1 16,7-4-1-16,-4 3-1 0,-5-1 2 16,5 0-1-16,-1 2 0 0,1-3 0 0,-1 3 0 15,1-2 0-15,1 2 0 0,-1 0 0 16,-1-2 0-16,-3 1 0 0,3 1 0 15,-1-2 0-15,1 2 0 0,1-2 0 0,-5 1 0 16,5-1 0-16,-1 1 0 0,1 0 0 16,0-1 0-16,-1-1 0 0,3 2 0 0,-3-1 1 15,1 1-1-15,-5-1 2 16,21-1-4-16,-16 3 2 0,-1-1 2 16,1 1-2-16,-3 0 0 0,3 0 1 0,-5-2-1 15,5 2 1-15,-3-1 1 0,3-1 0 16,-5 1-2-16,5-1 1 0,1 2-1 15,-1-1 1-15,0 1-2 0,-5-3 1 16,5 3 1-16,-1-2 0 0,1 2 0 0,-1 0 0 16,1-3 1-16,1 3 1 15,-1-1-2-15,28 1 3 0,-28 0-4 16,-3 1 0-16,3-1-1 0,-5 0 1 16,5 0 1-16,-1 0-2 0,-1-1 2 15,1 0 1-15,1 1-2 0,0 0 0 0,-1-2 1 16,-3 2 0-16,5 0 0 0,-1-1-1 15,-9-1 2-15,8 0-1 0,-1 1 1 0,-3 1 0 16,3-2-1-16,-3 2 0 0,-1-2-1 16,3 2 0-1,-2 0 0-15,19 0 7 0,-22-3-4 0,5 3 49 16,-3-2 41-16,1 0 18 0,-2 1 7 16,1-1 1-16,-1 0-43 0,-2-1-40 15,1 1-20-15,1 2-8 0,-4-2-3 0,4 1-4 16,-3 1-4-16,3 0 1 0,-4 1-2 15,0 1-5-15,1 0-93 0,1 1-210 0,-8-3-367 16,0 0-194-16,-8 0-86 0,1-5 51 16,-3 0 195-1</inkml:trace>
  <inkml:trace contextRef="#ctx0" brushRef="#br0" timeOffset="1982.567">7328 10219 135 0,'-4'-1'244'0,"2"-1"21"15,-2 1-69-15,4-2-64 0,-5 1-23 0,5 2-15 0,0-3-5 16,0 2-3-16,0 0-15 0,0-1-7 16,5-1-12-16,-1 1-16 0,6 1-7 15,-4-1-5-15,5 0-7 0,1 2-3 0,2 0-3 16,3 0 2-16,0 2 11 0,-1 0 11 16,3-2 0-16,1 0 3 0,3-2-3 15,2 0-15-15,-2 2-6 0,-1-3-6 0,5-1 14 16,-4 1 36-16,4 1 12 0,-2-3 9 15,0 3 1-15,37-4 13 16,-29 3-78-16,-4 0-9 0,4 2-3 16,0 1-2-16,4 0-2 0,-4 0 1 15,0 0 0-15,2 1-1 0,-6 1 1 0,4-1 1 16,1 2 0-16,-1-3 0 0,2 1 1 0,-6-1 1 16,2 0-3-16,-2 0 1 0,-2 0 2 15,0 0-3-15,-5 0 2 0,1 0 0 16,2 0-1-16,-2 0 0 0,3 0-1 0,-3 0 1 15,4 0-1-15,0-1 1 0,0 1-1 16,0 0 2-16,-5-2-1 0,5 2 1 16,-4 0-1-16,2 0-1 0,-2 0 1 0,-1 0-1 15,-1 2 1-15,2-2 0 0,-2 1 0 0,-3 1 0 16,3 1-1-16,2-1 3 0,-3-2-2 16,3 2 2-16,-2 1-1 0,1-3 2 15,3 2 0-15,-6 0 0 0,6-1-2 16,-3-1 0-16,22 2 2 0,-21-2-3 15,-1 2 2-15,-1-2-3 0,2 0 2 16,-2 0 0-16,1 0 0 0,3 0-2 0,-2 0 0 16,-2 0 2-16,1 0-1 0,-1 0 0 15,-2 0-1-15,5 0 1 0,-5 3 0 16,2-3 0-16,-1 0-1 0,-1 0 1 0,6 0 1 16,-7 0-2-16,5 0 0 15,-2 0 0-15,2 0 0 0,1 0 1 0,-1 0-1 16,0 0 0-16,2-3 2 0,0 3-2 0,-5 0 2 15,3 0-1-15,2 0 0 0,-7 0-1 16,3 3 1-16,2-3-1 0,-3 0 0 0,1 4 0 16,-2-3 0-16,1 3 0 0,3-1 2 15,-2-1-2-15,2 1 1 0,-3-1-1 16,1-1 0-16,-2 1 0 0,1-1 0 0,3-1 0 16,-2 2 2-16,-1-2-1 0,-1 0 1 15,2 0 0-15,22 0 0 16,-22 0-1-16,2 0-1 0,-1 0 0 0,3 0-1 15,-6 0 2-15,3 0-1 0,-1 0 0 16,2 0 1-16,4 0 0 0,-7 0 0 0,7 0 1 16,-4 0 0-16,2 1-2 0,-6 1 2 15,3-1-2-15,-1-1 0 0,2 3 1 16,-3-3-1-16,3 1 1 0,-2 1-1 16,2-2 0-16,-3 2 0 0,7-1 1 0,-4-1-1 15,2 0 1-15,-7 0-1 0,5 0 0 16,-2 0 0-16,2-1 0 0,1 1 0 0,-5 0 2 15,2 0-1-15,-5 0-1 0,1 1 0 16,3-1 1-16,-3 0-1 0,0 2 0 0,-1-1 0 16,1 1 0-16,-1-2 0 15,-1 1 2-15,1 1-4 0,1-1 4 0,-1-1-2 16,1 1 1-16,-1 1-1 0,1-2 1 0,-1 0 0 16,1 0 0-16,0 0 2 0,-1 0-2 15,1 0 1-15,-1 0 1 0,1 0-2 16,1 0 2-16,-1 0-2 0,-5 0 4 0,5 0-4 15,-1 0 1 1,42-2 8-16,-45 2-6 16,-1 0-2-16,7 0 0 15,-7 0 1-15,32 2 251 0,-28-2-145 16,1 0 1-16,-1 0-54 0,1 0-31 16,-1-2-14-16,1 1-4 0,3 1-3 15,-3-1-2-15,20-2 0 0,-18 3-2 16,-1-3 0-16,1 1 0 0,-2 1 0 15,3-1 0-15,18 2-2 0,-20-2 4 16,3 2-2-16,-5-1 1 0,5 1 0 0,-2 0 0 16,-1 0 1-1,-5-1 0-15,16-1 2 0,-11 2-3 0,-5-1 0 16,-3-1 2-16,0 1-2 0,1-1 0 0,-3 1 0 16,2 1-1-16,-3-2 1 0,-3 1-1 15,2 1-1-15,-2 0 0 0,-2 0-1 0,-2 1-1 16,0 1-3-16,0 1-49 0,-2 0-184 15,-4 0-241-15,-2-2-110 0,-1-2-48 16,-5-7 27-16,1-2 176 0</inkml:trace>
  <inkml:trace contextRef="#ctx0" brushRef="#br0" timeOffset="27650.4479">15784 9093 75 0,'-2'3'109'0,"-2"0"3"15,4-2 4-15,0 0-7 0,0 1-12 16,0 0-13-16,0-1-16 0,0 1-7 0,4-1-3 15,-2 1-5-15,-2-2-2 0,5 0 6 16,-5 0 3-16,4 3-5 0,-2-3-5 0,-2 0-8 16,0 0-15-16,0 1-9 0,4-1-7 15,-4 1-4-15,0-1-1 0,0 2 6 16,2-2 31-16,-2 1 14 0,0 1 7 16,0 0 2-16,4-1-5 0,-4-1-32 0,6 2-11 15,-2 0-5 1,-1-2 24-16,17 3 214 0,-14-3-208 15,-1 0-20-15,1 0-9 0,-2 0-5 16,-2 0-2-16,2 2-1 0,2 0 15 0,3-1 40 16,-7 1 19-16,4 0 8 0,2 1 4 15,0-2-11-15,3 0-42 0,3-1-17 16,-1 2-9-16,3-2 28 0,1 0 28 0,-1 0 12 16,1-2 6-16,-1 2 1 0,-1-1-30 15,1 0-28 1,48 1 160-16,-51 1-119 0,3 0 0 15,1-1-34-15,0 2-18 0,-1-1-11 16,5 1-2-16,2 0-5 0,-3-1 1 0,3-1 2 16,4 2-2-16,0-2 1 0,-5 0 0 15,5-2-1-15,0 2-1 0,0 0 2 0,-4-1 0 16,4-1 0-16,-2 0 0 0,-3 1 2 16,1-1-1-16,4 2 1 0,0-1-1 15,-4 0 1-15,3 1-1 0,22-3 2 16,-25 1-4-16,4 2 2 0,0 0 0 15,-5 2-1-15,5-2 62 0,2 3 54 0,-2-1 22 16,0 0 11-16,0 1 5 0,0-3-60 16,0 2-53-16,-1-1-21 0,-3-1-12 15,0 2-5-15,4-2-3 0,-2 0-1 0,-3 0 0 16,5-2-1-16,-4 2 0 0,4-3-1 16,-4 0 0-16,4 1 0 15,-1 0 0-15,28-1 0 0,-27 1 0 16,2 0-1-16,-2 1 1 0,0-3 0 0,0 4 1 15,2-3-1-15,2 3 1 0,-4 0 0 16,2-2-1-16,-3 0 1 0,8 2-1 0,-8 0 3 16,7-1-1-16,-6 1 0 15,4 0-1-15,58 1 0 0,-58-1-1 16,-2 0 0-16,-2 0-1 0,0 0 1 16,4 0 0-16,-2 0 0 0,2 0 0 15,-2-1 0-15,-2 1 0 0,0 0 0 0,0 0 0 16,0 0 0-16,-1 0 0 0,1 0 1 15,0 0 2-15,0 0-2 0,2 0-1 0,-2 0 2 16,2 0-1-16,2 0-1 0,-2-2 1 16,2 0-2-16,2 1 1 0,-6 1-1 15,4 0 1-15,-2 0-2 0,-2 0 2 0,2 0-1 16,-2 0-2 0,-1 0 3-16,55 0-1 0,-54 0 1 15,2 0 0-15,-2 0 1 0,0 0 2 16,0 0-3-16,55 1 3 15,16 1-1-15,-65-2 0 16,0 0-1-16,2 0 1 0,0 0 1 16,-2 0-2-16,31 3-1 0,-37-3 0 15,2 0-1-15,-2 0 0 0,4 0 1 16,-4 2 0-16,2 0 1 16,-2-2-1-16,4 0 0 0,-4 0-1 0,28 3 1 15,-28-3 1-15,2 0-1 0,2 0 1 16,-2 0 0-16,2 0-1 0,-2 0 1 0,2 0 0 15,2 0 0-15,-6 0 0 0,6 0 1 16,-6 0-1-16,4 0 0 31,25-3-2-31,37 3-2 0,-62-2 2 0,2 2 0 16,-4-2 1-16,4 2-1 0,0 0 1 0,-2-1 0 16,3-1 0-16,-1 0 0 0,0 1 0 0,-2-1 0 15,-2 0 1-15,2 2-1 0,-2-3 1 16,2 3 0-16,-2 0 1 0,2-2-1 15,-2 1 0-15,2 1 0 0,0 0-1 0,-7-2 0 16,7 2-1-16,25 0-1 16,-29-1 0-16,0 1 2 0,0 0-1 0,0 0 1 15,2-2 0-15,2 2 0 0,-4 0-1 16,0-2 2-16,-5 1-1 0,5 0 0 16,-4-1 0-16,4 2 0 0,-4-1-1 0,1-2 1 15,-1 3 1 1,103-5 3-16,-99 4-3 15,0 1 0-15,4 0-1 0,-6 1-1 16,6 1 0-16,-4-1 0 0,2 1-1 16,-2-2 1-16,-7 1 0 0,7 1 1 15,-6-1-1-15,-2 1 1 0,1-2-1 16,3 0 0-16,14 1 0 0,-14-1 1 0,-2 3 0 16,1-3 0-16,-1 3 0 0,2-1 1 15,-2-2-2-15,-1 1 2 0,-1 1-1 16,1-2 1-16,-3 4-2 0,4-3 1 0,-3 1 0 15,3 1 0-15,2-1 0 0,-3-1 1 16,3-1-1-16,0 0 1 0,20-1 2 16,-22-1-4-16,-4-1-2 15,-1-1-53-15,9-9-694 0,-17 3 2 16,-4-3-101-16,-4-5 3 0,-4-3 156 16,-2-5 274-16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14:04.628"/>
    </inkml:context>
    <inkml:brush xml:id="br0">
      <inkml:brushProperty name="width" value="0.05292" units="cm"/>
      <inkml:brushProperty name="height" value="0.05292" units="cm"/>
      <inkml:brushProperty name="color" value="#FF0000"/>
    </inkml:brush>
  </inkml:definitions>
  <inkml:trace contextRef="#ctx0" brushRef="#br0">6060 12985 60 0,'-2'-1'248'0,"2"0"27"0,-4-2-18 0,0-1-74 15,4-1-29-15,0 2-1 0,0-1 17 0,-2 1 19 16,2-2 17 0,-4 4 16-16,-1-3 231 0,5 2-231 0,0 1-5 15,-2-2-15-15,-2 1-15 0,4 2-19 16,-2 2-31-16,2-2-32 0,0 1-33 0,0 1-28 15,0-1-19-15,2 1-8 0,2 1-3 16,-2-1-1-16,7 3 1 0,1 0-4 16,-8 0-2-16,19 12 6 0,-15-7-8 15,0 1 0-15,2 0-2 0,1-1 0 16,-5 1-1-16,2 1 3 0,0 0-3 16,3-2-1-16,-1 11 2 0,0-12-1 15,-2-3 0-15,1 1-1 0,-1-4 1 16,4 1 1-16,0-3 1 0,-3-1-2 0,3 0 2 15,4-1-2-15,-5-3 2 0,1 1-1 16,-4-1 1-16,5-2-3 0,-3 2 2 0,0-4 0 16,0 1-1-16,-1-1 38 0,-1 0 35 15,0 2 24-15,-2-3 9 0,2 2 3 16,-2 2-34-16,-1 2-36 0,7-1-12 16,-4 3-24-16,2 1-4 0,1 1-2 15,-5 1 0-15,2 3 0 16,4-1 0-16,7 8 0 0,-11-4 0 0,4-1 0 15,-3 0 0-15,3 0 0 16,0 1 0-16,-3-2 3 0,3 0-2 16,0 1 0-16,23 8 2 0,-18-11-3 15,-7-1 2-15,2 0-2 0,1-3 2 16,3 0 0-16,-6-1 1 0,3-4 3 0,-1 1-2 16,5 1 2-16,-7-4-3 0,0 0 0 15,0 0 0-15,3-1-2 0,-1 0 0 0,-4-1-1 16,5 0 2-16,-1 1-2 0,-4-1 2 15,5 6-2-15,3-9-4 16,-8 10 4-16,0 0-1 0,7 4-1 16,-5 0 3-16,-2 1-1 0,1-1 1 15,3 3-1-15,-4 0 1 0,4-3-1 16,-3 3 0-16,3 0 0 0,0 0 0 16,1 0 0-16,-1-1-1 0,-2 2 0 15,3-1 0-15,-3 1 2 0,0-1-1 0,2 0 0 16,1 0 0-16,-5 0 1 0,0-1-1 0,2 1 0 15,3-2-1-15,-9 1 0 0,4-3 1 16,-2 1 0-16,2-2 0 0,-1 0 1 0,-3-2 1 16,6-1 2-16,-6 1-1 0,4-3 0 15,2-2 1-15,3 0-3 0,-5-2 1 16,4-1-1-16,-3-1 0 0,-1-1-1 16,4 3 1-16,-4 1 0 0,5-1-2 0,-5 1 1 15,0 1 0-15,4 2-1 0,-3 0 1 0,-3 2 1 16,2 1-1-16,-2 2 0 0,2 0 0 15,-2 2 0-15,3 0 1 0,-1 1-2 16,-2 0 1-16,2 4 0 0,0-2 0 16,3 0 0-16,-3 2 0 0,4-2 0 0,-4 3 0 15,5-1 0-15,-3-2 1 0,2 3-2 16,-1-2 2-16,-1 0 1 0,2 3-2 16,1-4 1-16,-5 2-1 0,4-2 1 15,0 0-1-15,7 2-1 0,-11-3 1 16,0-3-1-16,5 1 2 0,-3-2-1 0,0-2 1 15,1 1 1-15,-1-3-1 0,2 1 0 16,-4-1 0-16,5-1-1 0,-1-2 0 0,5 1 1 16,-9-1 0-16,4 2 1 0,0-1 0 15,-3 0 0-15,3 0 1 0,-8 1-2 16,4 2-1-16,3 0-1 0,-7 1-2 16,4-1 2-16,4 3-1 0,-6 0 2 15,2 3-1-15,1 0 2 0,1 1-1 0,-6 1 0 16,8-1-1-16,-3 2 1 0,3 0-2 15,0-1 2-15,1 1 0 0,-1-1 0 16,-2 2 0-16,3-2-1 0,-1-1 0 16,0 1 0-16,1-2 0 0,-1 1 2 15,9 1-1-15,-9-4 1 0,0-1-1 16,1 0 1-16,-1-1-1 16,2-1 1-16,32-17-1 15,-34 14 0-15,0-3 2 0,1 1-2 16,-3 1 0-16,2-2 1 0,1 1-1 0,-1-1 2 15,2-4 2-15,-3 7-3 16,-3 0 0-16,-4 1 0 0,6 1-1 16,-6-1 0-16,7 1-1 0,-7 1-1 0,4 2 1 15,-6 2-1-15,8 0 4 0,-6-1-1 16,4 3-1-16,-1-1 1 16,7 9-2-16,-8-3 2 0,2-1-2 0,3 1 2 15,-7 0-2-15,8-1 2 0,-4 2-1 0,0 0 1 16,3-1-2-16,1-2 2 0,-4 1-1 15,5-1 0-15,-3-1 0 16,0 0 1-16,0-2-1 0,3-1 0 0,-1 0 0 16,5-1 1-16,-7-2-1 0,6 0-1 0,-3 0 1 15,1-3 0-15,-2-2 0 0,3-1 1 16,-3 0 1-16,0-2 2 16,1 2-3-16,5-13 0 0,-9 10-1 0,3 1 0 15,-4 0 0-15,2 0 0 0,-1 1-1 16,-5-1 2-16,6 1-1 0,-6 1 0 0,4 2-1 15,-2 1 1-15,0-1 0 16,-1 4-1-16,7 0 1 0,-6 2-1 16,-2 0 1-16,6 1-2 0,-1 1 2 0,-5 1 0 15,6 0 2-15,-2 1-2 0,0 0 0 16,1 0 0-16,1 2-2 0,0-1 1 0,0 1-1 16,1 0 2-16,-1-1 0 0,2 0 0 15,-2 1 0 1,7-3 0-16,8 5 2 0,-1-6-2 15,-7-2 0-15,-3-2 0 0,-1-2 0 16,16-2 0-16,-15-1 1 0,2-1-2 0,-1 1 2 16,-3-4-2-16,1 2 2 0,1-1-1 15,-2 1 3-15,1 0-2 16,3-2 0-16,-1-5 1 0,-3 8-1 16,-4 2 1-16,0 1-2 0,3 2 0 0,-7-1 0 15,4 2-2-15,-2 2 2 0,0 1-1 16,-2-1 2-16,4 3-2 0,-2 1 1 0,3-2 0 15,1 2 0-15,0-1 0 16,1 1 1-16,17 8-4 16,-7-6 3-16,-9-4 0 0,3-1 0 15,-3-3 0-15,5 0 0 0,-3 0 2 16,-2 0-1-16,1 0 1 0,-1-3-1 0,2-1 1 16,-1-4-1-16,-1 3 1 0,0-3-1 15,1 1 2-15,-3-1 0 0,2 1-2 16,-3-3 1-16,3 2 0 0,-4 1 0 0,-2 0-2 15,2 2-1-15,-1 0 1 16,-1 2-1-16,-2 1-1 0,4-1 2 0,-6 3 0 16,4 0 0-16,0 3 0 0,-2 0 0 15,-2 4 0-15,11 5-2 0,-7-8 2 16,-2 2 0-16,6-2 0 0,-2 2 0 0,1-1 0 16,-1-1 0-16,4-1-1 0,3-3 0 15,-3 1 1-15,0-1 0 0,5 0 0 16,-3 0 0-16,1-1 1 0,1-2-1 0,-2-1 0 15,3 1 0-15,-3-2 0 0,3 0 0 16,-3 0 1-16,3-2-1 0,-7 4 0 16,2-1 0-16,1 1-1 0,-5 1 1 15,4 2-1-15,-4 4 2 0,-1 1-1 16,9 7 0-16,-8-4 0 0,0 1 0 0,1 0-1 16,-1-1 2-16,-2-4 0 15,6 0-1-15,1-2 0 0,-1 0 0 0,-2-4 0 16,9 0 0-16,-3-2-1 15,3 0 2-15,16-11-1 0,-12 6 4 16,14-8-1-16,-17 8-2 0,1 1 1 16,-3-1-1-16,11-4 2 15,-16 8-2-15,-1 4-1 0,-4 1 0 0,0 1 0 16,3 3 0-16,-3-1 0 0,0 0 0 16,0 1 2-16,5 4-2 0,-5-7 0 15,2 1 1-15,-2 0-1 0,5-2 2 16,-3 0 1-16,2-2-1 15,17-5 2-15,-12 3-2 0,-3 0-1 16,1 1-1-16,5 0 1 16,-5 1-1-16,34 4 0 0,-34 2 0 15,3 1-1-15,1 0-3 0,-1 2-1 0,-1-2-138 0,-3-1-369 16,3-3-290-16,-9-6-130 0,-4 0-55 16,-8-7 108-16,-1-2 358 15</inkml:trace>
  <inkml:trace contextRef="#ctx0" brushRef="#br0" timeOffset="28738.4696">4840 6163 24 0,'-4'0'232'0,"4"-2"22"15,0 1-20-15,-2 0-68 0,2 1-41 0,-4-2-13 16,4 1 5-16,0-2 151 0,0 1-121 15,-3 2 6-15,3 0 130 16,-4 2-159-16,-2 1 101 16,2 0-115-16,0-2-9 0,2 2-9 15,-2 0-9-15,2 0-3 0,-3-1 4 16,1-2 14-16,4 0 13 0,-2 0-3 0,-2 0-6 16,2 0-10-16,-2-2-2 0,0 1-9 0,2-2-2 15,-2-1 19-15,-1 2 4 16,-1-1-16-16,4 0 11 0,-6 0-3 0,6 0-16 15,-4-2 5-15,-3 4 4 0,1-3-13 16,-2 0-6-16,1 1 15 0,1-2-4 0,-2 0 6 16,0-2 0-16,-1 2-1 0,1-3-20 0,-3 1-9 15,3 0-8-15,0 0-5 0,-1 1-7 16,-1 0-2-16,-2 1-11 0,5 1-11 16,-5-1-7-16,3 2 0 0,-5 3-3 0,3-4 1 15,-1 3 0-15,-3-3 0 0,1 4-1 16,-1-5-2-16,1 3 1 0,3-1-2 0,-3 0 2 15,-5 1 2-15,1 1 0 16,3 0 0-16,-39 1 63 16,40 0-26-16,-5 0 0 0,0 0-4 15,5 0-16-15,-1 0-10 16,-16 0-1-16,21 0-5 0,-5 0-2 16,-2 0 3-16,3 0 1 0,-1 0 0 0,1 0-3 15,-1 0-1-15,1 0 1 0,-1 0-2 0,1 2 0 16,-5 1 2-16,4-1-2 0,1 1 0 15,-1-1 0-15,1-2 0 16,-44-2 2 0,47 2-2-16,-1 0 0 0,-13 0 1 15,17-1 1-15,-3-1-2 0,1-1 0 0,-3 1-1 16,3 0 1-16,-5 0 1 0,3 1-1 16,-3-1 1-16,-3 1 2 0,3 1-3 0,1 1 0 15,-1 1 0-15,-1 1 0 0,-1-1 0 16,0 1 1-16,-1 1 0 0,7-1-2 15,-3-1 2-15,-1 3-2 16,1 0 0-16,-28 10 2 16,30-8-1-16,1 1 1 0,-3-2-3 15,1 1 2-15,-14 6 0 0,15-6 0 0,-3-2 1 16,5 4-2-16,-5-2 1 0,1-1-3 16,-3 1 3-16,3-1 0 0,-1 2 3 0,5-1-2 15,-3 2-2-15,-1 0 1 0,3 2-4 16,-1-1 3-16,5 0 0 0,-5 1 2 0,-3 1 0 15,7 1 3 1,-17 16-3-16,11-14-1 0,-7 14-1 16,10-12-2-16,-13 12-3 0,15-14 2 15,1-1 2-15,0-2-1 0,3 0 3 16,-3-2-3-16,4 2 3 0,0 0 3 16,-3-1-3-16,7-1 0 0,-2-2 2 0,2 1-1 15,2 1 1-15,-8 0-2 0,8 1 0 16,-2 1 0-16,-2 3 4 15,2-2-4-15,2 3 0 0,-5-1 0 0,1 1 2 0,2-1-4 16,2 2-2-16,0-2 4 0,-4 1 0 16,4 1 0-16,0-2 0 0,0-2 0 15,4-1 0-15,-2 0-2 0,2 2-1 0,1-4 3 16,-3 2 0-16,4-2-3 0,2 2 3 16,-6 0 0-16,4-1 3 0,3 1-3 0,-3 0 4 15,0-1-3-15,0 1-1 0,3-2 2 16,-7 2-2-16,12 14-3 15,-8-16 3-15,5 2 0 0,-9 1 0 0,6-2 0 16,-2 0 1-16,7 8-1 16,-7-10 0-16,2 1-1 0,4 6 1 15,-5-8 1-15,3-3-1 0,0 0 2 16,-3 1 0-16,3 0-2 0,0 1 0 16,1-2 3-16,-1 0-1 15,2 0-2-15,-1-1 1 0,-1 3-1 0,0-3 0 0,-1 4-1 16,1-2 2-16,4 1 2 0,-5-4-6 15,1 2 3-15,0-2 0 0,1 1 3 16,1 1-7-16,-2-1 5 0,5 1-2 16,-3-1 1-16,15 6 4 0,-10-7-4 0,-3-1 2 15,3-2-3-15,-1 0 2 0,3-2 2 16,-2-1-2-16,3 1-1 0,-3-1 3 0,-1-1-3 16,1 2 0-16,-1 0 1 0,-1 1 0 15,-3-1-2-15,-1 2 0 0,3 0-2 16,-2 2 2-16,-1-2-3 0,1 1 4 0,-1 1 1 15,3-1 1-15,-6-1-2 0,7 3 2 16,-3-1-2-16,21 5 3 16,-14-4-6-16,-3-1 6 0,3-2-3 0,2 0 0 15,-1 0 0-15,-1 0 2 0,-2 0-4 16,7-4 3-16,-7 1 0 0,2-1 2 16,1-1-4-16,-3 1 3 0,3 0-2 0,-1-1 0 15,0 2-1-15,-3-1 1 0,1 1 0 0,-1 1 0 16,-3 1 0-16,3-2 1 15,1 3-2-15,-3-2 0 0,3-1 3 16,-1 3-1-16,34-13-1 16,-27 6-1-16,-3 0 0 0,3 0 1 0,-2-1 0 15,0 4 1-15,1-4-1 0,-1 2 1 16,-2-1-1-16,5 1 1 0,-5-1-1 0,6-1 3 16,-7 1-1-16,-1 2 1 0,4 0 0 15,-1 1 0-15,9 1-3 16,-14-1-1-16,-3 2 2 0,5-1-2 0,-1-2 1 15,1 2 2 1,4-1 2-16,-5-1-4 0,23-7-2 0,-22 5 0 0,4 1 2 16,-1-1 1-16,-1 3 0 15,-3-1 1-15,3 0 0 0,-2 0-1 0,-5-1-2 16,5 0 1-16,-3 2 1 0,-6-1-4 0,7 2 3 16,-9 0 2-16,8 2-1 0,-7-2-1 15,3 1 2-15,-8 1-3 0,8-1 2 0,-3-1 1 16,1 1-3-16,-2 0 2 0,0-3 0 15,1 0 1-15,-1-2-2 16,2 1 3-16,0-9 3 0,-4 6-5 0,3-3-2 16,1 0-1-16,-6 0 1 15,4-2 2-15,2-8 4 0,-6 9-1 16,-2-1 0-16,5 0-1 0,-5 2 0 0,0-2 1 16,-5 0-2-16,5-1 2 0,0-3-2 15,-2-3 0-15,2-3 0 0,0-1-4 16,0-6 1-16,-4-1-2 0,4-4 3 0,-4 3 0 15,2-2 3 1,-23-65 9-16,17 72-10 16,-6-1-2-16,-3 6-2 0,-4 1 1 0,3 1 0 15,-30-17-73-15,15 26-346 0,4 2-431 16,-14 3-199-16,-9 2-83 0,-4 2 20 0,-8-1 333 16</inkml:trace>
  <inkml:trace contextRef="#ctx0" brushRef="#br0" timeOffset="53071.4885">6360 2232 81 0,'-6'-5'312'31,"6"0"47"-31,-13-14 838 0,9 14-953 16,-6-4 189-16,8 6-254 0,-6 2-20 0,1 1-26 15,3 1 7-15,-4 4 13 0,-9 10 195 16,7-3-183-16,-4 2-36 0,3-1 7 16,3 3-24-16,-2 3-16 0,3-1-9 15,-1 0-4-15,2-2-39 0,6 3-21 0,-2-2-12 16,4 0-5-16,2-1-3 16,2 1 0-16,27 20-2 15,-16-26-1-15,-3-2 1 0,3-2 0 0,2-1 0 16,-3-1 1-16,21-4 1 0,-16-2-1 15,-2-3-1-15,16-9 4 16,-19 4-1-16,1-3 1 0,-5-5-1 16,3-2 2-16,-7 0 57 0,0-1 35 0,-6 0 16 0,3-2 8 15,-10 0 2-15,-1 3-58 0,-4-2-35 16,-3 5-17-16,-7 1-9 16,-1 5-3-16,-2 2-1 0,-4 3-1 0,1-2 2 0,3 5-2 15,2 2 0-15,5 4-2 0,5 2 1 16,3-1-4-16,4 3 0 0,8 1-20 0,2 0-155 15,4 0-278-15,7-1-349 0,2-3-174 16,5-1-58-16,3-1 119 16,2-1 263-16</inkml:trace>
  <inkml:trace contextRef="#ctx0" brushRef="#br0" timeOffset="53754.086">6925 2193 4 0,'0'0'249'0,"0"-2"27"16,0 0 2-16,-5 2-62 0,5-1-52 0,-2 1-13 16,-6 0 2-16,2 0 7 0,4 0-2 0,-9 1 2 15,1 3 1-15,0-1 1 0,-1 4 9 16,-1 0 7-16,-2-2 2 0,3 5 7 16,3-2-2-16,-7 3-7 0,5 2-9 15,-6 18 98-15,5-17-180 16,5 0 9-16,4 1-10 0,2 0-3 0,-4-1-6 0,4 2-2 15,4-1-38-15,2-2-19 0,5-3-8 16,-5 2-6-16,6-3 0 0,3-1-3 0,-3-3 2 16,5 2-1-16,-1-4 0 0,5 0 0 15,-5-3-1-15,1-1 0 0,4-4 2 0,-3 1 0 16,1 0-1-16,-3-5 0 0,-3 1 2 0,3-4-1 16,7-17 5-16,-13 15-3 15,-3-3-2-15,-7 0-1 0,0 1 0 16,-2 1 1-16,-9 0 0 0,1 1 0 0,-7 2-3 15,1 2 0-15,-5 1 2 0,-2 0-4 16,3 3 2-16,-3-2 0 0,6 3 0 0,1 1 0 16,3 3 0-16,-1 1 0 0,4 1-1 15,3 3-4-15,3 0-4 0,4 0-82 0,4 1-161 16,1 1-232-16,5-5-256 0,-2 2-112 16,7-2 31-16,1-1 138 15,5 0 221-15</inkml:trace>
  <inkml:trace contextRef="#ctx0" brushRef="#br0" timeOffset="54151.8521">7384 2184 287 0,'4'-8'472'0,"-4"-2"52"0,-4 1 35 0,4 2-198 16,-6 2-122-16,3 3-21 0,-1 2 8 0,-2 0 15 15,-2 2-14-15,0 5 118 16,-1 1-212-16,3 3-16 16,-4 2-9-16,-3 16 138 0,3-10-145 0,6-1-19 15,2 1-12-15,-2 0-12 0,4 0-32 0,4 0-13 16,-2 1-9-16,6-3-1 16,0 0-1-16,3-2-2 0,-1-1 2 0,7-4-1 0,-3-1 1 15,5-2 4-15,-3-2 28 0,5-5 42 16,0-2 21-16,-3-1 10 0,3-4 2 15,2-3-25-15,1-4-40 0,-5-1 0 0,6-1 19 16,-6-6 10-16,-3 0 5 0,-6 1 3 16,5-24 8-16,-19 23-74 0,-2 4-6 15,-9 1-5-15,-1 2-4 0,-7 3-3 16,0 4 1-16,-51 0-6 16,55 12 3-16,2 2-6 0,3 2-100 0,-3 0-332 15,5 1-411-15,-5-1-187 0,-1-4-79 16,5-1 60-16,-3-3 317 0</inkml:trace>
  <inkml:trace contextRef="#ctx0" brushRef="#br0" timeOffset="55236.8303">8004 2261 137 0,'4'-1'216'0,"0"0"-17"0,-2-1-47 0,5 1-45 16,1-4-27-16,-2 2-18 0,7-1-13 15,-3 1-12-15,6-2-9 0,-1 2-9 0,1 2-10 16,-3-1-4-16,3 0-3 0,-1 1-1 16,-3 1 3-16,-1-1-4 0,-1 1 0 0,0 0 0 15,-8 0 0-15,5 0 0 0,-3 0 10 0,-4 0 23 16,4 0 38-16,-4 0 26 0,-4-1 21 15,4-1 18-15,-4 1-3 16,2-1-6-16,-9-1 144 0,1 1-128 16,8 0 7-16,-17-1 148 0,13 3-154 15,-4 0 1-15,3 0 4 0,-3 3 5 0,0 2-7 16,-3 3 14-16,3-1-6 0,0 1-16 16,1 2-24-16,-5 0 0 0,8 2-21 0,0 0-18 15,-3 1-12-15,7 0-4 0,-2-1-27 16,2 1-16-16,8 31 8 15,-4-30-17-15,9-1 0 0,-5-1 1 16,8 0 1-16,-1-3 0 0,3-1 1 16,19 5 7-16,-18-8-11 0,-5-5-2 15,5-3-2-15,4-2 2 0,-3-2-2 0,1-4 0 16,-1-1 2 0,-1-3-2-16,16-18 57 0,-16 13 33 0,-7-1 13 15,0 1 8-15,-6 1 3 0,-2-1-52 0,-8 1-35 16,0 3-14-16,-4-1-9 0,-7 2-2 0,-4 5-4 15,3 0-2-15,-7 2 1 16,2 4 0-16,1 1 1 0,-1 1 1 0,4 2-2 16,3 3-2-16,7 3-1 0,1 3-3 0,6 2-4 15,4 1-116-15,6 1-271 0,1-2-388 16,7 1-174-16,3 1-74 0,-3-1 79 0,1 2 257 16</inkml:trace>
  <inkml:trace contextRef="#ctx0" brushRef="#br0" timeOffset="55706.2912">8829 2227 127 0,'-8'-12'350'16,"2"0"27"-16,-4 2 13 0,-1-1-151 0,3 5-82 15,-7 1-10 1,5 0 26-16,-23-4 406 0,21 10-422 0,-3 4-25 16,5 2 3-16,-3 1 18 0,1 3 37 15,-3 3 1-15,3 1 12 0,-2 2-24 0,1-1-37 16,-1 4-44-16,3-3-26 0,3 2-11 16,4-5 3-16,0 3 0 0,4-2 4 15,4-3-2-15,29 18 4 16,-16-24-64-16,7-1-3 0,-5-4-1 15,8-1 0 1,0-3 1-16,82-21 2 0,-82 14-5 0,-4-2 0 16,4-2 0-16,-6-1 1 0,-5-3 0 15,1 0 1-15,-3 1-1 16,-6-3 0-16,1 3 1 0,-9-2 0 0,-9 2-1 0,3-1 2 16,-6 3-3-16,-9 2 3 0,0 3-2 15,-5 1 0-15,1 4 1 0,-10 2 0 0,10 3-2 16,-6 1 0-16,10 1 0 0,2 3-1 15,5 0-3-15,8 3-1 0,2 1-53 0,8 0-175 16,0 3-254-16,15 10-1157 0,-9-10 755 16,4-1 149-16</inkml:trace>
  <inkml:trace contextRef="#ctx0" brushRef="#br0" timeOffset="56151.0178">9346 2128 208 0,'0'-9'383'0,"-8"-3"37"0,6 0 51 16,-6 3-166 0,2 5-65-16,-32-5 779 0,26 12-769 15,0 4-22-15,1 2-23 0,-3 3-39 0,3 2-36 16,3 3-5-16,0 1-15 0,2 2-20 0,4-2-13 15,-3-1-7-15,10-2-35 0,-5 0-19 16,8-2-10-16,0 0-1 0,4 1-1 16,5-2-1-16,20 6 5 0,-16-10-4 15,2-4-1-15,-1 1-2 0,1-4 2 0,-2-1-1 16,2-1 1-16,1-3-1 0,-5 2 0 16,2-4-1-16,-1 0 3 0,-1-4-3 15,-5-2 1-15,-1 0-1 0,-3 0 1 0,1-3-1 16,-7 2 2-16,-2 0-1 0,-4-2 0 0,-7 3-1 15,1-2 3-15,-6 2-3 16,1 2 1-16,-7-2 0 0,-3 2-1 16,-25-4 2-16,21 14-4 0,5-2-1 0,-1 2 1 15,6 2-1-15,-1 0 0 0,5 3 1 0,9 0-2 16,2 0-1-16,4 2-1 0,2-1-1 16,3 1-30-16,3 1-132 0,4-1-190 0,3 1-213 15,-5-4-226-15,9 0-73 0,-2 0 85 16,1-3 175-16</inkml:trace>
  <inkml:trace contextRef="#ctx0" brushRef="#br0" timeOffset="56517.2463">9946 2089 245 0,'2'-9'450'16,"-2"-3"76"-16,-6-20 838 15,4 27-1049-15,-13-7 245 0,9 7-333 16,-21 4 166-16,17 4-319 0,0 6-3 16,-3 1 21-16,3 6 18 0,-2 1 4 15,1 6-26-15,1 0-15 0,4 1-31 0,-3-1-22 16,9 1-10-16,0-1-5 0,4-1-2 16,3-1-2-16,1-1-1 0,-2 1 1 0,7-5-1 15,-3-4 1-15,23 4 5 16,-16-11-1-16,3-3 56 0,3-6 28 0,0 0 12 15,-3-5 7-15,7 0 1 0,-4-3-52 16,-2-5-29-16,1-2-13 0,3-4-5 0,-6 0 16 16,-3-6 28-16,-1 1 11 0,-9 0 4 15,-2-1 2 1,-20-25 3-16,-5 31-64 0,-2 1-7 0,-4 5-7 0,-4 2-32 16,-2 6-213-16,0 8-478 0,-4 1-266 0,-2 5-119 15,-3 0-23-15,1 5 187 0,-2 3 466 16</inkml:trace>
  <inkml:trace contextRef="#ctx0" brushRef="#br0" timeOffset="61578.3142">7125 2965 42 0,'2'0'309'0,"2"-2"48"0,-2-3 44 0,-2 2-96 16,0 1-68 0,0 2-6-16,0 0 0 0,0 0-9 0,0 0-21 0,0 2-41 15,0-1-51-15,-2 3-50 0,2 1-12 0,-4 3 0 16,4 2 2-16,0 1 40 0,-2-1 30 15,2 4-1 1,0-1-10-16,0 31 181 0,0-30-188 0,0 2 1 16,2-1 0-16,-2-2-19 0,4 1-42 0,-2-1-20 15,-2 0-9-15,9 2-3 0,-7-3-2 16,2-2-1-16,-2 0-1 0,2-1 1 16,0-1-1-16,-2 1-2 0,2-4-1 0,1 2-1 15,-3-2-1-15,2 2 4 16,-2-4-2-16,2-1-1 0,0 3 1 15,-4-3 2-15,2 1-2 16,4 1-633-16,-6-4-71 0,0-3-119 16,5-3-33-16,-1-6 124 0,-2 2 265 0</inkml:trace>
  <inkml:trace contextRef="#ctx0" brushRef="#br0" timeOffset="62023.174">7684 3007 191 0,'4'0'272'15,"-4"0"17"1,0 2 66-16,0-1-231 0,-4 1 11 16,4 0 18-16,-7 10 386 0,7-5-344 15,0-2 5-15,0 4 12 0,-2-1-4 16,2-2-19-16,0 5-33 0,0-2 1 0,0 1-24 16,0 0-28-16,2 2-12 0,-2 0-13 0,0 1-41 15,5-1-20-15,-3 0-9 0,2-3-2 16,-4 4-3-16,6-2 1 15,-6-1 2-15,8 1 1 0,-2 7 154 0,-4-9-55 16,7-2 4-16,-9 1-1 0,2-3-59 16,-2 2-27-16,4-2-12 0,-2 0-8 0,-2-2-1 15,4 0-3-15,-4 0 1 0,0 0-1 16,0-1 0 0,4 1 0-16,-2 0-1195 0,7-9 351 15,-7-2-60-15,8-3 95 16,0-1 217-16</inkml:trace>
  <inkml:trace contextRef="#ctx0" brushRef="#br0" timeOffset="62487.8901">8405 3000 58 0,'2'0'243'15,"-2"0"28"1,5 0-24-16,-5 0 330 0,0 0-352 0,0 0 21 0,0 0 8 15,0 0-6-15,0 0-18 16,0 0-16-16,0 0-14 0,0 1-14 0,0-1-18 16,0 3-21-16,-5-1-16 0,5 1-28 0,-2 2-22 15,-2 2-19-15,2 2-18 0,-2 1-20 16,0 2-10-16,2 0-6 0,-2 2-2 16,4 1-2-16,-4 0 1 0,4 0-2 0,0 0 3 15,0 0-2-15,0 0 16 0,0 0 50 0,4-3 21 16,-4 1 10-16,4-1 3 0,-2-3-15 15,-2 0-48-15,4-1-20 16,0-3-13-16,-2 3 2 0,-2-4-8 0,4-1 0 16,-2-1 0-16,-2 3 0 0,0-3-47 15,0-2-188-15,0 0-321 0,0 0-234 0,0-9-106 16,5-2-2-16,1-1 167 0,-2-2 307 16</inkml:trace>
  <inkml:trace contextRef="#ctx0" brushRef="#br0" timeOffset="62896.6323">8889 2926 11 0,'2'3'280'0,"-2"-3"27"16,5 0 9-16,-5 0-111 15,2 2 4-15,-2-1-101 0,0 1 25 0,0-1 19 16,0 1-7-16,0 2-16 0,0 1 25 16,0 0-10-16,0 4-11 0,0 1 22 15,0 0 6-15,-2-1-52 0,2 2-26 0,0 1 39 16,0 1 11-16,0 0 2 0,2-1-1 15,-2 1-1-15,4-1-49 0,-4 0-44 16,6-3-20-16,-2 4-9 0,0-4-6 0,-2 0-2 16,4 0 0-16,-1-1-2 0,-1 1 0 15,2-2 0-15,-4 1 1 0,6-1-1 0,-2 1 2 16,-3-3-1-16,5 0 1 0,-6 0-3 16,6-3-23-16,-8 3-100 0,0-3-197 0,0-2-274 15,0 0-126-15,0 0-32 0,2-9 74 16,2-1 186-16</inkml:trace>
  <inkml:trace contextRef="#ctx0" brushRef="#br0" timeOffset="63318.3703">9588 2898 182 0,'0'0'422'16,"4"-3"50"-16,-4 0 25 0,0-1-167 0,0 4-126 15,3 0-52-15,-3 0-16 0,0 0-4 0,0 0-8 16,0 0-20-16,0 2-32 0,0 1-33 15,4 2-19-15,-4 2 25 0,0 2 22 16,0 0 32-16,0 5 51 0,0-1 24 0,-4 2-22 16,4 0-20-16,-3-3-29 0,3 3-54 15,0-3-23 1,0 2-12-16,0 11-2 0,7 8-3 16,-7-21-7-16,4-2-1 0,-2 0 2 15,-2 0-2-15,4-1 1 16,0 0-2-16,-2 8 0 0,-2-10 2 0,0 1-38 15,0-3-118-15,0 0-207 0,0-5-269 16,0 0-123-16,0 0-19 0,4-5 93 0,-2-5 195 16</inkml:trace>
  <inkml:trace contextRef="#ctx0" brushRef="#br0" timeOffset="63627.1808">10155 2833 279 0,'-2'8'339'16,"-2"-3"36"-16,2 3-50 0,-7 2-76 15,7 1-5-15,-6 14 330 0,6-14-270 16,-2-2-8-16,4 2-40 0,0-1-12 0,0 0-20 15,0 2-30 1,10 32 262-16,-6-32-365 16,3 0 0-16,-1 0 0 0,0 0-6 0,2-1-43 15,1 1-21-15,1-1-11 0,0 1-7 0,-4 3-6 16,3-4-185-16,-7 0-456 0,-4-5-210 16,-7-6-94-16,3-6-38 0,-4-7 164 15</inkml:trace>
  <inkml:trace contextRef="#ctx0" brushRef="#br0" timeOffset="68326.1383">10552 2222 249 0,'-2'0'331'0,"2"-2"25"0,-4 2-48 0,4-2-78 15,-4 2-21-15,4 0 13 0,-2-1 21 16,-2-1 11-16,-3 2-12 0,3 0-11 0,2 0-7 15,-2 0-1-15,2 0 6 0,-2 2 6 0,0-1 0 16,2 1-6-16,-3 0-21 0,1-2-22 16,4 0-27-16,0 0-25 0,0 0-27 0,0 0-15 15,0 1-14-15,0-1-14 0,0 0-11 16,0 0 4-16,0 2 5 16,0-2 0-16,4 1 2 0,1 0 16 0,-3 0-9 0,6 1-6 15,0 0 11-15,3-2-1 0,5 0-15 16,1 0-5-16,-1-2-10 0,5 0-14 0,2-1-13 15,3 0-3-15,1-4-6 0,0 2 1 16,4 0-4-16,25-6 10 0,-27 6-10 16,-2 1-1-16,0 0-4 0,-6 1 1 15,-5 1-2-15,1-1 1 0,-1 1 0 0,-5 2-1 16,-5 0 3-16,0 0 0 0,-2 0-2 16,2-1 0-16,-6 0 1 0,0 1 1 0,-2 0-3 15,-2 0-3-15,0 0-1 0,-2 1-2 16,0 0-3-16,-1-1-2 0,1 4 0 0,-2-3-15 15,6-1-75 1,-7 0-139-16,-7-1-915 0,-3-5-860 16,13 3 1012-16,-2 0 188 0,2 0 226 0</inkml:trace>
  <inkml:trace contextRef="#ctx0" brushRef="#br0" timeOffset="68793.853">10873 2008 123 0,'-4'-3'315'15,"1"0"23"-15,-3 1 7 0,-4-3 176 16,6 3-343-16,2-1 18 0,2 1-4 16,-4 2-13-16,-1 0-26 0,5 0-13 0,0 0 2 15,0 0 19-15,0 0 28 0,0 0 29 16,-2 2 9-16,2 0-4 0,0 1-12 0,-4 0-17 15,4 1-20 1,0 2-3-16,0 3 168 0,4-6-186 0,-2 2-9 0,3-1-24 16,-1-1-19-16,-2 1-13 0,4 4-23 15,4-1-10-15,-3 5-4 0,3-3 3 0,4-1-3 16,3 1 3-16,-1-3-1 0,1 0-11 16,0 0-19-16,-1-2-10 15,1 3-6-15,22 10 3 0,-29-14-8 16,-1 2-3-16,-1-3 1 0,-4 1 0 0,2 0 1 15,0 1 0-15,-2 1 5 0,-4-1 31 16,5 2 21-16,-5-1 11 0,-5-1 5 0,5 3 10 16,-4 3-2-16,-2 0-5 0,0 2-2 0,-4 0 0 15,-1 0-8-15,1 3-32 0,-3-1-11 0,1 3-11 16,2-3-5-16,-1 0-3 0,5-2-3 16,-2-1-2-16,2 8-20 15,6-12-4-15,0 1-65 0,0-1-170 0,0-4-312 16,0-3-458-16,-6 2-203 0,6-2-29 0,-5-2 128 15,3-1 297-15</inkml:trace>
  <inkml:trace contextRef="#ctx0" brushRef="#br0" timeOffset="69555.7792">10529 2938 169 0,'0'0'398'0,"-4"-4"47"32,4 1 44-32,-6-5 689 0,6 6-874 0,0 2 1 15,0 0-26-15,0 0 136 16,0 2-140-16,0-2-137 0,0 2 28 15,4-2 18-15,-2 0-6 0,6 0-10 16,-1 0-25-16,-1 0-34 0,6 0-14 0,-1 0-12 16,3 0-21-16,-1-2 6 0,3 2 1 0,-1 0-8 15,1-2 9-15,3 2 7 0,1-1-11 16,3-2-6-16,29-3 92 16,-23 2-84-16,-2-3-3 0,4 4-3 0,-6-2-27 15,1 1-11-15,1-1-8 0,-2 0-1 0,-6 2-4 16,-3-1-3-16,1 2-1 0,-1-1 2 15,-1 1 0-15,-3 1 0 0,-1 0 2 16,-5-1 18-16,2 2 22 0,-6-1 14 0,4-1 6 16,-2 1-2-16,3-1-18 0,1 1-23 15,-6-1-17-15,2 1-7 16,-2-1-1-16,6-2-5 0,-8 4 1 0,0-2-1 16,0 1 0-16,0-1-2 0,-4-1 0 15,-2-1-14-15,0 2 1 0,-2 2-11 0,6 0-55 16,-7-5-135-16,3 3-214 0,-4-4-301 15,2-2-352 1,-1-1-131-16,-18-15-1611 0</inkml:trace>
  <inkml:trace contextRef="#ctx0" brushRef="#br0" timeOffset="70021.4936">10949 2668 225 0,'0'-1'355'0,"0"-3"37"16,0 4-23-16,0 0 307 15,0 0-447-15,-2 2 15 0,2 0-7 0,0 3-23 16,0-2-23-16,2 2-15 0,-2 1-5 0,6-1 6 15,-1 0-3-15,1 2-12 0,0-1-3 16,2-1-23-16,3 2-28 0,-3-3 3 16,2 1 6-16,5 0-23 15,7 3 136-15,-11-3-123 0,11-1 108 16,-7-1-130-16,-3-3-5 0,-1 0-1 16,-1 3-21-16,13 6 56 15,-17-5-99-15,-2 1-4 0,-2-2 0 0,2 2 15 16,-4-1 9-16,4 2 9 0,-1 0 3 0,-3 0 0 15,-3 1 4-15,-1 2-1 0,4-1 3 16,-4-2-2-16,2 2 3 0,-4 2-17 16,-2 2-12-16,-3 2-2 0,3 3-9 0,-6-3-1 15,3-2-4-15,3 3 0 0,-11-2-9 16,11-1 0-16,-2 0-9 16,-1-1-3-16,1 4-151 0,0-6-1260 15,3-13 279-15,3-6-82 0,4-6 68 16,-2-6 331-16</inkml:trace>
  <inkml:trace contextRef="#ctx0" brushRef="#br0" timeOffset="162149.4516">5979 2331 37 0,'0'-5'226'0,"-2"2"36"15,2-1-21-15,-4-1-62 0,4 1-29 16,-2 1-10-16,-2-3-4 0,0 2-2 16,4-1 5-16,-2 1-11 0,-2-1 10 0,4 0-2 15,-2 3-4-15,2-3 4 0,0 5 14 16,0-2 3-16,0 2 3 0,0 0 11 0,0 0-8 16,0 0-5-16,0 0 6 0,0 0 4 15,-5 0-8-15,5 0-20 0,0-1-22 0,-4-1-33 16,4-1-32-16,0 0 18 0,0-1 12 15,0 1 3-15,0 0 3 0,-2 3-4 0,2 0-41 16,0 0-21-16,0 0-9 0,0 0-5 16,0 1-2-16,0 1 1 0,2 1 2 0,-2 1 0 15,0 4 1-15,0 0 2 0,4 1 2 16,-4 4 0-16,0 0 23 0,0 4 44 16,-4 1 21-16,4-1 6 0,0 0 1 15,0-1-23-15,0 2-46 0,4-1-18 0,1 0-9 16,-5-2-5-16,6 8 5 0,-4-11-5 15,6-2-5-15,-6-3 1 0,2 0 0 16,-2-4-1-16,-2-1 3 0,5 1 1 0,-5-3 0 16,0 2-2-16,4-1 4 0,-4-1-2 0,0 2 1 15,-4-2-1-15,4 0-1 0,0 0-1 16,0 0-1-16,0 0-2 0,0 0-1 16,0 1-2-16,0 5-27 0,6 0-230 0,-6 0-389 15,8-1-257-15,-6-4-113 16,8-2-27-16,-3 1 206 0,-3-2 378 0</inkml:trace>
  <inkml:trace contextRef="#ctx0" brushRef="#br0" timeOffset="163437.5986">6186 3229 114 0,'-6'-1'285'0,"6"-4"22"15,-2 4-7-15,-2-2-121 0,0 0-23 16,-2 1-19-16,-1-1 214 16,1 0-170-16,2 2-20 0,0-1 29 15,2 2-7-15,-2 0-8 0,4 0-2 0,0 0-14 0,0 0-51 16,0 0-41-16,4 0 24 0,-2 0 26 15,2 0 15-15,0 0 6 0,-2 0 2 16,6-5-54-16,-5 5-41 0,3-5-6 16,2 3 19-16,-8 1 25 0,2 0 17 15,-2 1 5-15,0-3 0 0,0 3-48 16,0 0-28-16,0 3-15 0,0-3-5 16,0 1-5-16,0 2 0 0,-2 2 2 0,2 5 1 15,0-1 1-15,-8 4 1 0,8 1 23 16,0 0 61-16,-6 6 32 0,6 0 10 15,-3 1 3-15,-1 0-23 0,0 0-61 16,4 1-28-16,-2-2-16 0,-2 20 2 16,4-23-8-16,0-3-3 0,0 2 2 0,0-3-3 15,4-2 1-15,-2-2-2 0,-2-2 0 16,4-2 1-16,0-1 1 0,-4-2-1 0,0 1 1 16,3-1-1-16,-3 0 3 0,0-1-3 15,4-1 2-15,-2 0-1 0,-2 0-1 16,8 0-7-16,-6 0-75 0,4 0-264 0,-2-1-425 15,3-6-201-15,1-1-88 0,-2-2 36 0,4-4 244 16</inkml:trace>
  <inkml:trace contextRef="#ctx0" brushRef="#br0" timeOffset="164108.7047">6658 3113 146 0,'0'-5'259'0,"0"-2"29"0,-4 2-67 16,4-2-72-16,-2 3-27 16,2 0-14-16,-11-5 104 0,7 6-110 15,2 0-22-15,-6 1 20 0,6 1-1 0,-2-1-10 16,-3 2-2-16,3 0-3 0,-6 3-18 16,4 2 19-16,-1-1 8 0,-3 2 3 0,4 2 1 15,-4 1-13-15,3 3-44 0,1 0 18 16,-2 3 39-16,-9 18 140 0,11-16-112 15,2 3-36-15,2 14-30 16,4-17-51-16,2-1-3 0,2-2-5 16,5 0 0-16,3-2 0 0,-6-1 2 0,9-1-1 15,-3-2 2-15,-1-4 1 0,3-1 0 0,3-3 10 16,-2-3 86-16,-1-1 44 0,1-4 16 16,-5-4 8-16,5-2-2 0,-3-2-29 15,-1-3 4-15,1-3-1 0,-6-2 0 16,3-2-2-16,-5 2-57 0,-6 1-44 15,-2 0-19-15,-4 3-9 0,-3 1-4 0,-3 4-3 0,-1 3-1 16,-5 5-3-16,1 5 0 16,-1 2-2-16,1 6-5 0,3 3-36 0,-3 3-204 15,5-1-372-15,1-1-242 0,-3 0-104 0,8 2-14 16,-5-4 183-16</inkml:trace>
  <inkml:trace contextRef="#ctx0" brushRef="#br0" timeOffset="165865.1687">6000 2158 129 0,'0'-3'223'0,"-2"1"11"16,2 0-74-16,0-1-57 16,0 2-27-1,0-13 99-15,0 9-141 0,0-2 26 0,2 4-29 16,-2-2-2-16,0 1 14 0,0-1 4 16,0 2-2-16,0-2 0 0,0 1 1 15,0 0 19-15,-2-1 133 0,2 5-86 16,-4-1 2-16,0 1-43 15,2 0-17-15,2 1-44 0,-4 4-1 0,8-2 56 16,-2 4 23-16,-2-1 14 0,4 3 3 0,0-1 0 16,-2 2-55-16,-2-1-27 15,4-1-10-15,-2 2 62 0,-2 2 57 0,0 2 23 0,0 0 10 16,0 3 6-16,0 0-68 16,-2 1-57-16,-4 20-12 0,-2-19-28 15,6 0-2-15,-7 18 0 0,3-17-2 16,4-2 1-16,2 2-1 0,-4 14 2 15,4-19-4-15,4-1 3 0,-4-4-1 16,2 1-1-16,2-3 0 0,-2-1 0 16,3-1-1-16,-1-2 1 0,-2 1 2 0,2-1-2 15,0-2 0-15,-2-1 1 0,-2-1 1 0,0 0 3 16,4-1 1-16,-2-1 72 0,-2-1 51 0,4-3 22 16,1-1 9-16,-5-3 2 0,0 0-67 15,0-4-52-15,0 1-23 16,0-2-10-16,0-1-5 0,-5-1-4 0,1-1-1 0,4-1 0 15,-6-2-1-15,4-3 0 0,-2 3 2 16,0-2-2-16,2-1 2 0,-2 0-1 16,4 0 0-16,-5 0-1 0,5 0 1 0,0 2-2 15,-2 0 2-15,-2 0 0 0,4 4 0 16,-2 3 1-16,-2-5 0 0,0 12-2 16,4 1 1-16,-2 5-2 0,-2 0-2 15,4 2 2-15,-11 7-2 16,5-2 3-16,6 4-1 0,-2 2 0 0,-6 1-1 15,8 3 0-15,-2 0 2 0,-2 2-1 16,-1 0 0-16,5 4 0 0,-6 2 0 0,4 6 1 16,-2-1 0-16,0 2 0 0,-2 0 0 15,6 1-2-15,-2 0 1 0,2 25 2 16,0-30-1-16,2-1 2 0,2-1-2 16,-2-3 1-16,2-2-2 0,0-2 1 0,-2-4 1 15,-2 1 0-15,4-3-1 0,-4-2 0 16,2-3 0-16,-2-2 0 0,0-1 1 0,0-1 0 15,0-4 1-15,0 0 3 16,0-3-1-16,0-14 3 0,0 5-3 16,0-3-3-16,0-3-1 0,0-3 0 0,0-4-1 15,0 1 1-15,0-2 1 0,0-3 0 0,5 3 0 16,-5 0 0-16,0-1-1 0,4 1-1 16,-2-1 1-16,-2 2-1 0,4 3 1 15,0-1 1-15,-2-38 5 0,2 47-6 16,-2 5 0-16,-2 3 0 0,0 4 0 15,4-1 0-15,-4 2-2 0,5 5-1 0,-5 2 2 16,0 7-2-16,0 0-1 0,0 8 3 16,0 1-1-16,0 3 2 0,0 0 0 15,0 3 0-15,0-4-1 16,2 19 0-16,4-21-1 0,2-5 1 0,-6 1 1 16,2 1-1-1,3-2 0-15,3 28 2 0,-6-33 0 0,-2 4-1 0,-2-6-1 16,4 0 1-16,-2-2 1 0,-2 0-1 15,0-3 1-15,0 0 1 0,0-1 0 16,0-2 0-16,0 0 1 0,-2-2 2 0,-2-3-4 16,2-1 2-16,-2-2-1 0,0-2-2 15,2-4 0-15,-2-2 0 0,4-3 1 0,0-4-1 16,0-1-1-16,4-4 2 0,-2 0 1 16,2 0-4-1,0 1 2-15,-2-35 4 0,-2 48-2 0,0 2 0 16,0 2-2-16,0 5-3 0,0 1 1 0,0 6-2 15,-2 5 2-15,2 1-1 0,-4 6 2 0,0 0 1 16,-2 4-2-16,1 3 1 16,5 1-2-16,-6 31-56 0,4-22-257 15,-2 4-358-15,-2 0-157 0,0 0-72 0,-3 2 19 16,-3-1 250-16</inkml:trace>
  <inkml:trace contextRef="#ctx0" brushRef="#br0" timeOffset="166838.3297">6170 3116 249 0,'-2'-6'277'16,"-2"1"27"-16,-7-12 364 16,11 14-552-16,0 2 10 0,-2-1-1 0,2 1-29 15,0-1-15-15,2 2-22 0,-2 2-30 16,0-1-16-16,8 1-8 0,-8 1-2 15,3 1-1-15,3-1 0 0,-2 1-2 0,0 1 1 16,-2 0-1 0,2-3-1-16,-2 4 1 0,2-4 1 0,1 2-1 0,-3-1 34 0,-2 2 17 15,4-2 9-15,0 3 6 16,-2 8 48-16,-2-5-15 0,0-2 25 16,4 4 8-16,-2-3 7 0,-2 4-12 15,0 11-36-15,0-8-77 0,0 2-2 16,0 0-5-16,0 0 1 0,0 1-1 0,0-2-1 15,0 2-2-15,0-1 0 16,0-2 0-16,4 25-2 16,-4-31-1-16,0-1-1 0,0-5 0 0,0 0 2 15,0-1-1-15,0-1 3 0,0 1 31 16,0-2 55-16,0 0 57 0,0-2 39 0,-4 2 14 16,4-1-21-16,-2-1-55 0,2-1-54 15,-4 0-37-15,4 0-18 0,-2 1-8 0,2-5-2 16,-4 2-4-16,0-3-1 0,4-3 0 15,0 1 0-15,0-4 0 16,4-18-1-16,0 12 2 0,-4-1-1 0,2-4 0 16,2-1 1-16,-2 3 0 0,-2 2-1 15,0 2 0-15,4-11 0 0,-4 21-1 16,0 4 0-16,0 4 0 0,-4 4 0 16,2 7 1-16,-2 5 1 0,-2 7-1 15,0 1 0-15,-3 5 1 0,3 0 0 0,4-1-1 16,-2-2 1-16,0-1-1 0,4-3 1 0,0 0 0 15,0-5 2-15,4 3-2 16,0-4 1-16,-4-2-2 0,0-1 3 0,0-1-2 0,2-2-1 16,-2-1 0-16,0-3 0 0,0 2 1 15,0-2-1-15,0 0 4 16,0-4 0-16,0-1 15 0,0-1 39 0,0-1 24 16,0 1 11-16,0-4 2 0,4-2-14 15,-2-4-39-15,2-5-22 0,1-1-11 16,-3-4-5-16,6-4-1 15,-2-33-2-15,0-14-2 0,-6 36-1 16,4 2-3-16,-4 4-2 0,-4 6-76 16,-2 6-288-16,0 8-367 0,-9 5-164 0,3 5-76 15,-5 4 45-15,-1-1 271 0</inkml:trace>
  <inkml:trace contextRef="#ctx0" brushRef="#br0" timeOffset="175346.0117">5711 1871 122 0,'-5'2'220'0,"3"0"-13"16,2-2-48-16,-4 0-44 0,0 0-28 0,4 0-9 16,-2 0-2-16,-2 0-5 0,4 0-8 0,0 0-10 15,0 0-11-15,-2 0-11 0,2 1-3 16,0-1-2-16,0 0 1 0,0 0 5 16,0 0 1-16,0 0 2 0,0 0 4 15,0 0 2-15,0 0 4 0,0 0 3 0,0 0 1 0,0 0-2 16,0 2-6-16,0-2-6 0,0-2-2 15,0 2-4-15,0 0 0 0,0 0 0 16,0 0-4-16,0 2-2 0,0-2-4 16,0 0-7-16,0 0 1 0,0 1 10 15,0 1-15-15,2-2 6 0,-2 0 6 16,0 0 6-16,0 0 1 0,0 0-1 16,0 0-6-16,4 3-8 0,-4-3-4 0,2 1 1 0,-2 2-3 15,4 0 0-15,0 0 1 16,-2 1 35-16,3-1 30 0,-3-3 11 0,2 4 6 15,2-3 2-15,-2 1-35 0,2-2-29 16,1 2-12-16,3-2-5 0,0-2 50 16,1 0 24-16,15-1 112 0,-13 1-96 0,-3 2-50 15,7 0-27-15,-3 2-13 0,-6-2-3 16,7 0-3-16,-3 2-1 0,-1 1 0 0,3 2-1 16,-6-3 2-16,7 3-1 0,-3 0 79 0,-1-2 49 15,3-1 21-15,-1 0 12 0,1-2 4 16,3-4-76-16,-5 2-48 0,19-2-12 15,-14 2-26-15,-5 0-2 0,5 1-1 16,-3-1-1-16,-2 2-1 16,22 2 2-16,-28-1-3 0,4 3-1 15,-6-3 0-15,2 1 0 0,-1-1 0 16,1 0-1-16,-2 0 2 0,-2 3 0 0,4-1 0 16,2 1 2-16,1-2 0 15,1-1 2-15,11-2 2 0,-11-2-2 0,2 0-1 16,-1-2-2-16,1 2 1 0,-1-1 0 0,-1 3-2 15,-4-1 0-15,2 2 0 0,1 0 0 0,-5 0-2 16,2 2 4-16,2-2-2 0,-2 1 0 16,1-1 0-16,-3 0 0 0,2 0 0 0,0 0 0 15,0 2 0-15,1-2 2 16,1-2-1-16,19-8 4 0,-19 7-3 16,2-1 0-16,1 1-1 0,3 1 0 0,-6-1-2 15,1-1 1-15,-7 1 1 0,4 0-2 16,-2 1 1-16,0 4 0 0,-2-1-1 15,-2-1 0-15,5 2 1 0,-1 0 0 0,-4-2-1 16,0 1 2 0,8 3 1-16,-4-4-2 15,2 0 1-15,15 3-2 0,-15-6 1 16,4 1-1-16,-3-1 1 0,-1-2 0 16,4 5 0-16,-4 1 0 15,-1-1 1-15,9 4-1 0,-8-4 0 0,-4 0 0 16,7 0-1-16,-7 0 1 0,2 1 0 0,-2-1-1 15,-2 0 1-15,4 0 0 0,-4 2 0 16,0-2 0-16,6 2 0 0,-2-4 0 16,-2 0 1-16,-2 2-1 0,5 0 0 0,-5 0 1 15,4-1-1-15,-4 1 0 0,2 0-1 16,-2 0 1-16,0 1-1 0,0-1 1 0,0 0-1 16,0 2 1-1,4 0 0 1,0 13 0-16,-8-8 1 0,4 0 0 0,0 1 1 15,0-2-1-15,0 3-1 16,0 7 1-16,6 16-1 16,-6-27 2-16,4 3-2 0,-2-2 0 15,-2 2 0-15,4 1 2 0,1 0-1 0,-5-1 0 16,0 6 0-16,0-3 0 0,0 2-1 16,0 1 3-16,0-4-1 15,0 25 1-15,0-25 1 0,0 2-3 16,0 0 2-16,0-1 77 0,0 1 44 15,2 0 19-15,2-1 8 0,-2 0 5 0,-2 0-78 16,4 0-42-16,-4-1-20 0,4 4-9 0,-2-2-3 16,-2-1-2-16,4 2 0 0,-4 0-2 15,4-1 2-15,-4 2-2 0,0 2 1 0,3-3-1 16,-3 2 0-16,0 2 1 0,4 0-1 16,-2-4-1-16,-2 2 0 15,8 8-1-15,-6-9 1 0,-2-2 2 0,4 0-1 16,-2 2 2-16,7-2 0 0,-9-1-2 15,2 3 0-15,4 0 0 0,-2 1 0 0,0-1 0 16,-2 3 0-16,2-2 3 16,0 0-6-16,-2 0 6 0,3 11-7 15,-3-2 3-15,2-10 1 0,-4-3 1 0,4 0-1 16,-4-1 0-16,0-1 0 0,2 1-1 16,-2 1 1-16,0 2-2 0,4-3 2 15,-2 2 0-15,2 15-1 0,1-10 0 16,-3 0 1-16,6 1 0 0,-6 2 1 0,2 0-2 15,-2 0 2-15,-2 0-2 0,8-2 1 16,-8 1-2-16,2-4 5 0,-2 2-2 31,11 41 3-31,-7-44-4 0,-4 1 0 0,2-1 0 16,-2 1 0-16,4 2 0 0,-2-3 0 0,-2 1 0 16,0-3 0-16,4 2 0 0,0-1 0 15,-1 0 3-15,-3-1-3 0,4 0 2 16,0-1-3-16,-4 1 2 0,2 0 0 15,-2-2-2-15,0 1 0 0,4 1 1 0,-2-2-1 16,-2 2 1 0,0-2 1-16,4 34 0 0,0-30-1 0,-4 6 1 15,0-3-1-15,2 0 1 0,-2-2 0 16,0-2 0-16,5 3-1 0,-3-5 0 0,-2 0 3 16,0-1-2-16,4-1 1 0,-4 0-1 15,4 1 1-15,-2-1-1 0,-2 1 1 0,4 0 0 16,-4-4-2-16,2 0 0 0,-2-1 0 15,0 1-2-15,0-2 2 0,0 1 0 16,0-3 0-16,4 2-2 16,-4 6 4-16,4-5-2 0,-4 0 0 0,0-2 0 15,3-2 0-15,-3 0 0 0,0 1 0 0,0-2 0 16,0 0 0-16,0 0 2 0,0 0-2 16,0-2-2-16,0 2 5 0,0 0-3 15,-3 0 2-15,3 0-1 16,-8-8 5-16,8 6-3 0,-6 0-3 15,4 1 0-15,-6-3 0 16,1 4 0-16,-5 2 0 0,6-2 0 0,-5 0 3 16,3 0-3-16,0 0 0 0,0 0-3 15,-1 0 3-15,1-2 0 0,0 2 0 16,0-1-1-16,-11 1 1 0,9-1-2 16,3 1 4-16,-7-3-4 0,4 3 4 15,-3 0-4-15,-1 0 4 0,5 0-4 0,-9 3 4 16,5-2-2-16,1 0-2 0,-7 3 2 15,7-1 0-15,0-2 0 0,-5 3 0 0,3 0 0 16,1-1 2-16,-3 0-1 0,1-1-2 16,-1 3 1-16,5-5 1 0,-5 2-1 15,5-1 0-15,-1 1 0 0,-3-1 0 0,-1 1 0 16,4 1 0-16,-3-1 0 0,-1 3 3 16,-1 0-2-16,0-2-2 15,1 1-2-15,-17 4 3 0,12-1 0 0,2-1 0 16,-5 1 3-16,5 1-3 0,-2 1 0 15,1-1 1-15,-3-1 0 0,6-1 0 16,5-1 1-16,-15-1 14 0,17-2 38 16,-5 1 25-16,9-2 7 0,-4-1 3 15,1 0-3-15,1 2-48 0,2-2-19 0,2 0-11 16,-2 0-1-16,-1 0-5 0,-3 0 0 16,8 0-1-16,-6 0-1 0,2 0 0 15,-1 0 2-15,-7 0-1 0,6 0 1 16,-1 0-2-16,3 0 1 15,4 0 0-15,-6 0 1 0,-3-2 3 0,5 2-5 16,4 0 2-16,-6 0-1 0,6-1-1 16,-2-1 1-16,2 1 3 0,-3-2-5 0,1 1 2 15,-2 1-1-15,4 1 0 0,2-2 0 16,-8 1-1-16,6-1 2 0,-2 1-5 16,-1-1 4-1,3 1 0-15,-2-4 4 0,2 2-4 0,2 0 0 0,-4 0 0 16,0 0 0-16,4 0 0 15,-6-6 0-15,6 4 0 0,-2 0 1 0,2-2 1 16,-4-1-2-16,-1 3 2 0,3-2 1 16,-2-2-1-16,0 1-4 0,2 1 4 15,-2 0-4-15,2-1-3 0,-7 0 2 0,3-1 2 16,4 0-3-16,-6 0 1 0,2-1 3 16,0 1 0-1,-11-24 4-15,11 21 0 0,-2 4-4 0,5-4 0 16,-1 2 3-16,2-3-3 0,-6-3 2 15,2 3-2-15,2-2 3 0,-3 0-3 16,5-1 0-16,-6 0 0 0,2 0 4 16,0-1-5-16,-7-16 1 0,5 15 1 15,2 2-3-15,0-1 4 0,-1 2-1 0,-1 1-1 16,2-3 0-16,4 3 2 0,-6-1-5 16,5-2 1-16,-1 1 0 0,0 0 2 0,2-1-3 15,-2-1 6-15,4 2-3 0,0-3 2 16,0 2-2-16,-2 0 2 0,2 0-1 15,0-2-3-15,0 3 1 0,-4-2-1 0,0 1-1 16,4-2 3 0,-2-1 3-16,-13-67-3 0,15 66-3 15,-6-1 1-15,4 2 2 0,2 1 0 16,-4 2 2-16,0 3 1 0,2-3-6 0,-3 5 6 16,5-3 0-16,-4 1-3 0,4-1 2 15,-2 1-2-15,-2 2 0 0,4-1 0 0,-2 0 0 16,2-2 0-16,-4 0 0 0,4 1 2 15,-4 2-2-15,4-1-2 0,0-1 2 16,-2 2-1 0,-2-3 1-16,1-37 3 0,-1 31-5 0,0 0 0 0,4 0-1 15,-2 0 3-15,-2 0-3 0,4 6 1 16,-2-2 7-16,2 4-3 0,-4 0-2 16,4-4 1-16,-4 3 1 0,4 1-4 15,0-1 2-15,0-11 2 0,-2 13-2 16,2-2 2-16,-5-8-2 0,5 8-2 15,0 2 2-15,0 0-1 0,-4 0 0 16,4-1 0-16,0 1 2 0,-2-3 1 0,-2-1-2 16,4 0 2-16,-2 1 0 0,2 0-2 0,-4 0 0 15,0 5-2-15,4-2 2 0,-2 3-2 16,-2 0 2-16,1-11 2 0,3 13 0 16,0-1 0-16,-4 3 0 15,4 0-1-15,0 1-1 0,0 1-1 0,0-1-1 0,0 1 0 16,0 0 2-16,0 0-4 0,0 0 4 15,0 0 0-15,0 0-2 0,0 2 3 0,0-3 0 16,0 3 1-16,0 1 0 0,0-1-4 0,0 1 2 16,0 0-2-16,0 0 1 15,0 0 0-15,0 1-2 0,0-2 5 16,0 2-4-16,4-2 2 0,-4-2 0 16,3 1 0-16,1-1-3 15,-2 2 3-15,12-2 5 0,-12 1-5 0,7-1 1 16,-3-1-4-16,0 1 3 0,0 0 3 0,2-1-1 15,-1 4-2-15,-1-3 0 0,0 3 0 16,0 0 0-16,3 0-3 0,-3 0 1 0,0 0-1 16,0-2 3-16,4 2-2 0,-3 2 2 15,1-2 2-15,0 0 1 0,3 3-3 0,-3-1 2 16,0 0-1-16,2-2-4 0,1 1 0 16,-5 1 3-1,4 0-2-15,21 2 2 0,-24-2 2 0,-1 0-2 16,4 0 3-16,0 2-1 0,1 1-4 0,-5-1-1 15,0 1 1-15,5-2 4 0,-5-2 1 16,4 2-1-16,-4 1 1 0,5-2-3 0,-5 1 0 16,4-1-1-16,5-1 0 0,-7-1 1 0,2 0 2 15,1-1-2-15,5-4 4 0,-1 1-4 16,-3 1 2-16,0-2-1 0,-1 4-2 0,-1 1-1 16,5-4-2-16,-7 4 4 0,2 0-1 15,-4 2 2-15,5 1 3 0,-3 2-2 0,0-1-2 16,1-3 0-16,-3 2-2 0,0 1 2 15,0-1-2-15,2 2 0 0,-1-3 4 0,-1-2-4 16,0 0 2-16,4 0 0 0,1-2 4 16,-5 2-8-16,27 0 4 15,-23-3-1-15,1-1 2 0,-5 1 3 16,8-2-2-16,-5 4 1 0,1 1-2 0,0-3 2 16,1 3-2-16,-5-1-2 0,4-1-2 15,1 2 2-15,-5-1 1 0,4 1 0 0,-4 1 0 16,5-1 4-16,-5 0-4 0,4 2 1 0,-4-2 0 15,5-2-2-15,-5 2 0 0,4-1-3 16,-3-1 2-16,1 1-1 0,0-1 3 0,0 0 2 16,-6 0 0-16,5-1-1 0,1-2 0 15,-2 2-1-15,0-2 3 0,1 3-3 0,3-1 0 16,-4 2 0-16,4-1-3 0,-1-1 1 0,-1-1-2 16,2 1 2-16,-4-2 2 0,5 1 0 15,-1 4 2-15,1-3-2 16,-1-1 2-16,0 3-2 0,15-4 2 15,-15 5-1-15,-1-2 0 0,-1 2-1 0,0 0-1 16,-2 0 0-16,1-1 0 0,-1-3 2 16,4 2 0-16,-4-1 3 0,3 2-2 0,-7-3 1 15,4 3-2-15,-2 0-1 0,2-2-1 16,0 1 0-16,3-1 3 0,-7 0-2 0,2 2 0 16,0-1 3-16,-4 2-6 0,2 0 2 15,-2 0 0-15,0 2-1 0,0-4 1 16,0 2 4-16,0 2-5 0,4-1 2 0,-4-1-1 15,0 0 0-15,0 0-2 0,0 0 6 16,2 0-6-16,-2 2 2 0,0 1 2 16,0-3 2-16,4 1-1 0,1-1 2 0,-5 0-1 15,0 0-6-15,2 0 2 0,2 0 1 16,-2 2-1-16,-2-1 1 0,4 1 0 16,-4-4-2-16,0 4 2 0,4-4-1 0,-4 4 2 31,0-2-1-31,2 2-1 0,-2 0 0 0,-2 0 1 0,-2-2-3 15,4 1 2-15,-4 2 0 0,4-1 0 0,-2 3-4 16,-2 0-14-16,2 2-217 0,-9 0-526 16,1 1-233-16,-7 1-108 0,-5-3-31 0,-3-2 198 15,-2-10 510-15</inkml:trace>
  <inkml:trace contextRef="#ctx0" brushRef="#br0" timeOffset="222545.6263">4000 14636 83 0,'-4'-13'273'16,"0"1"43"-16,-2 2 3 0,0 4-82 15,-1 0-38-15,-1 1-10 0,0 2-5 0,-3 0-3 16,1 3-1-16,-2 2-3 0,1 1-1 15,-5 3-7-15,1 1-4 0,-1 4 0 16,3 2 7-16,-20 26 132 16,15-15-187-16,9 4-31 0,-1 1-30 0,4 1 17 15,-2 3 7-15,8-2 2 0,4-2-1 0,2-2-9 16,0-1-37-16,9-4-18 0,-3-1-9 16,5-4-3-16,3-2 0 0,1-1-2 15,24 6 4-15,-18-18-1 16,0-2-2-16,4-5 2 0,-4-4-2 0,2-1 63 0,-2-7 40 15,0-4 15-15,-4-3 13 0,-3-1 51 16,-1-7-30-16,-9 2-29 16,1-1-10-16,-7-4-9 0,-4 1-50 0,-6 0-33 15,-5-2-12-15,-3 7-7 0,-3 0-3 0,-4 5-1 16,-1 6-1-16,-1 4 3 0,0 7-4 16,-2 2 0-16,9 5 0 0,-1 4-3 0,7 2-1 15,4 3-4-15,4 4-3 0,2-1-124 16,2 4-325-16,4-1-381 0,2-3-170 0,1 1-76 15,1-3 90-15,0 1 310 0</inkml:trace>
  <inkml:trace contextRef="#ctx0" brushRef="#br0" timeOffset="223317.2178">4513 14570 175 0,'-4'-8'330'0,"2"0"52"16,-2 0-12-16,4 1-75 0,0 0-29 0,0-2-2 16,0-2 13-16,0 2 22 0,0 1 26 15,0 0 10-15,0 0-28 0,0 4-30 16,-4-5 107 0,4 9-285-16,4 2 2 0,-4 5-83 0,0 1-4 15,0 24 20 1,4-13-14-16,-2 31 95 0,-2-25-45 0,4 2 0 15,0-1 47-15,-2 0 7 0,2-1-2 0,-1 1 2 16,5-2-1-16,-6 1-49 0,8-1-39 16,-4-3-17-16,-1-1-8 0,1-3-3 0,0-3-3 15,-2 1-1-15,0-3-2 0,-2 0 2 16,2-2-3-16,-1-2-1 0,-3 1 2 16,4-3 0-16,-4-1-1 0,0-3 1 15,0 0 3-15,0-2-2 16,-4 2 1-16,1-2-2 0,3-2-7 0,0 2-66 15,-4-4-251-15,4-5-383 0,0-2-264 0,0-2-112 16,0-6 11-16,0 3 223 16,4-2 376-16</inkml:trace>
  <inkml:trace contextRef="#ctx0" brushRef="#br0" timeOffset="223875.8689">4883 14530 198 0,'4'-30'1362'16,"-1"23"-1044"-16,-3-3 127 0,0 6-260 15,0 3 5-15,0-1-22 16,4 1 72-16,-4 1-180 0,2 0-27 16,-2 0-15-16,0 1 15 0,8 1 21 0,-8 0 10 0,2 1 7 15,-2-3 1-15,0 2-19 0,4 0-27 16,-2-1 44-16,-2 1 21 0,4 0 10 16,-4-1 6-16,0 1 2 15,5-2-31-15,-3 2 102 0,-2-2-85 0,4 0-2 16,0 3-21-16,-4-3-36 0,0 2-18 0,2 2-4 15,-2 1-4-15,0 1 3 0,0 3 31 16,4 3 16-16,-4 1 6 0,0 3 5 16,0 0-3-16,0 2-34 0,0-1-14 0,2 3-9 15,-2 1-3-15,0-1-3 0,4-1 36 16,0 3 43-16,-1-5 18 0,1 3 11 16,-2-2 2-1,6 15 5-15,0 9-87 0,-4-31-29 16,1-2-4-16,-3-1 2 0,2-2-2 15,0 0 2-15,-2-1-2 0,-2-1 4 16,4-1-3-16,-2-1-2 0,2-1 2 0,-4-1-1 16,4 2 0-16,-4-1 1 0,0-1 0 0,2 0-2 15,-2-1-2-15,7-1-13 0,-3-2-146 16,0-1-344-16,-2-3-382 16,-2-3-170-16,0-43-1766 0</inkml:trace>
  <inkml:trace contextRef="#ctx0" brushRef="#br0" timeOffset="224439.5225">5326 14503 245 0,'0'-8'288'16,"0"0"10"-16,8-13 207 15,-8 18-364 1,2-2 28-16,9-7 373 0,-7 7-396 0,-2 4-10 16,6-2-1-16,-8 0 9 0,2 2 7 15,-2 1 9-15,4 0 31 0,-4 1 21 16,2 2 34-16,-2 3 6 0,4 2-16 0,-4 2-12 15,0 4-31-15,0 3-57 0,-4 3-29 16,4 1 24-16,0 27 113 16,0-25-126-16,4 2-5 0,1-2-41 0,-5-2-36 15,2-3-18-15,2 3-7 0,-2-3-3 0,6-3-3 16,-2 15 5-16,-4-18-6 16,3-2-3-16,-1-2-1 15,-2-1 1-15,6 5-1 0,-6-10 1 16,2-2-2-16,-2 1 0 0,2 1-4 15,1-1-46-15,-3-1-257 0,-2-4-485 0,0-4-216 16,4-2-99-16,-4-3 1 0,0-3 240 16</inkml:trace>
  <inkml:trace contextRef="#ctx0" brushRef="#br0" timeOffset="225106.7696">6077 14541 85 0,'-2'-7'321'16,"-3"0"43"-16,1-2 39 0,2 3-131 16,-2 0-65-16,4 2-22 0,0 2 5 0,0-3 9 15,0 3 17-15,0-1 12 0,0 0 9 16,0-1-16-16,4 4-30 0,-2-3-39 15,-2 2-40-15,4 2-13 0,1 2-7 0,-3 1 7 16,2 2 47-16,-2 4 26 0,2 4-20 0,2 2-11 16,-2 2 10-16,0 1-42 0,-1 1-22 15,3 1-8-15,-2 1-9 0,0 0-35 16,-2-1-15-16,2-1-6 0,-2 2 50 16,2-3 34-16,1-1 14 0,-3 2 8 0,4-3 0 15,-6-3-55-15,4 3-37 0,-4-4-14 16,4-1-8-16,-4 1 0 0,2-4-4 0,-2-4 0 15,0 1-1-15,0-1-1 0,0-3-1 0,0 0 0 16,0 0 0-16,0-2 0 16,0 0-5-16,4 3-4 0,0-3-54 0,-1-2-207 15,1-1-316-15,-2-7-336 0,6-3-144 16,0-4-18-16,1-6 180 0</inkml:trace>
  <inkml:trace contextRef="#ctx0" brushRef="#br0" timeOffset="225537.5038">6424 14451 171 0,'4'0'347'0,"-2"-3"39"15,-2 1-18 1,4 1 120-16,-4 1-352 0,0 0 47 0,0 0 61 15,0 0 52-15,0-2 40 0,3 0 6 16,-3 2-22-16,0 0-35 0,0 0-49 0,0 0-57 16,0-1-44-16,0 1-38 0,0 0-28 15,0 1-25-15,0 1-16 16,0 3-11-16,4-1 22 0,-4 3 13 0,4 5 4 16,-4 4 5-16,0 0-2 0,0 2-24 0,0 2-14 15,0 1 20-15,0-3 24 0,2 3 16 16,-2-4 4-16,6 3-1 0,-6 0-22 0,4-2-27 15,2 1-17-15,-1-1-5 16,-1 0-6-16,-2-1-2 0,4-1-4 0,-2 0 2 16,0-1-3-16,-2-1 3 0,4-2 0 0,-1-1-1 15,-1-2 0-15,-2 0 2 0,-2-1-2 16,4-3-2-16,-2 2 1 0,-2-2-3 0,0-2-3 16,0 0 0-16,4 0-8 0,-4 0-37 15,0-15-1619 1,6 0 633-16,-1-5-30 0,1-2 163 0,0-3 280 15</inkml:trace>
  <inkml:trace contextRef="#ctx0" brushRef="#br0" timeOffset="225926.476">6798 14463 21 0,'2'-5'348'0,"-2"1"90"16,0-2 73-16,0-1-44 15,0-1 253-15,5-3 454 16,-5 11-980-16,0 0-65 0,2 3-59 16,-2-3-35-16,8 11 49 15,-8-2-7-15,2 4 25 0,-2 4 21 0,4 3 2 16,-4 2-2-16,0 0-30 0,0 2-21 0,0 3 30 15,2-3 4-15,-2 0 1 0,0 0 2 16,4-3-1-16,-4 0-51 0,5 0-26 31,-3-1-15-31,14 52 18 0,-12-59-27 0,2-2-4 16,-1 1 2-16,-3-3-2 16,6-1 2-16,-6-3-4 0,2 0 3 0,-2-2 0 15,2 0-4-15,3-2-4 0,-7 0 0 0,8-1-11 16,-8 0-143-16,0-1-412 15,0-2-338-15,-19-16-1269 0,11-1 1174 16,-2-4 398-16</inkml:trace>
  <inkml:trace contextRef="#ctx0" brushRef="#br0" timeOffset="226762.767">7171 14493 26 0,'0'-10'304'0,"0"2"54"16,0-6 508-16,0 12-726 0,0 4 98 16,0 1-79-16,0 1 36 0,0 1 25 15,4 2 15-15,-4 0 6 0,2 1 12 0,-2 2-3 16,4-1 27-16,0 3-5 0,-2 0-3 16,4 4-32-16,-1 0-12 0,-1 4-22 15,-2-2-15-15,4 2-37 0,-2-1-22 0,2 1-29 16,3-1-42-16,-7 0 2 0,4 1-1 15,2-5 0-15,-2 0-1 0,1 0-2 16,-1-2-27-16,-2 1-14 0,0-5-5 0,-2 0-7 16,4-1-1-1,-6-2-2-15,9 13 0 0,-9-14-4 16,2-3-4-16,-2 4-35 0,0-4-240 0,0-2-511 16,0 0-248-1,0-12-110-15,-2-9-21 0,2-7 219 0,0-11 500 0</inkml:trace>
  <inkml:trace contextRef="#ctx0" brushRef="#br0" timeOffset="227935.2843">7969 14647 87 0,'-8'3'350'0,"6"-6"52"0,-2-1 23 16,4 1-133-16,-5 1-101 0,5 1-47 0,0 1-12 15,5-4 18-15,-1 1 26 0,-2 1 7 16,8-3-11-16,0 2-28 0,3-1-40 16,5-1-38-16,-1 2-26 0,8 0 14 0,2 0 7 15,4 0 6-15,2-1-1 0,0 1 0 16,4 0-32-16,0-2-14 15,-2 2 58-15,7 0 33 0,30-5 149 16,-35 5-124-16,1-2-63 0,-3 1-13 0,0-1 26 16,-6 0 12-16,31-4 114 0,-37 4-128 15,-3 1-42-15,1 1-22 0,-4 2-8 16,-5-2-7-16,-2 1 0 0,-3 1-3 16,-3 1-1-1,-2 1-3-15,-11 5-2 0,1 0-1 0,-4 2-2 16,-5 1-8-16,1 2-114 0,-5-2-208 15,-2-2-268-15,3-3-216 0,-7-2-90 0,0-1 71 16,-2-2 187-16</inkml:trace>
  <inkml:trace contextRef="#ctx0" brushRef="#br0" timeOffset="228336.5636">8132 14412 169 0,'-8'-4'381'0,"6"-3"43"0,-2 1 17 16,4 2-198-16,0 6-20 15,0 1-192-15,0 2-4 0,0-1 10 0,0 4 8 16,0-1 5-16,-4 13 82 16,-2-6-79-16,3 0-8 0,-5 1-3 15,0 5 21-15,-2 0 13 0,-5-2 5 0,5 4 24 16,-7-2 18-16,5-2-29 0,-1-1-15 0,-1 2-7 15,2-3-26-15,-3-1-18 16,5 0 13-16,-1-3 7 16,-5 13 111-16,20-20-86 0,-4-3 18 15,6 1 39-15,5-3 26 0,3 0 12 0,3 0-31 16,-5-2-23-16,11 1-9 0,-7-1-16 16,5-1-7-16,2 1-6 0,-3 2-10 0,3-3-29 15,2 1-14-15,-6 0-7 0,-3 2-6 16,5 0-2-16,-5 0-3 0,-1 4-4 15,-3-1-1-15,-1-1-1 16,-5 4-4-16,4 24-168 0,-14-17-310 16,2-1-290-16,-2-2-129 0,-2-3-54 0,1-4 120 15,-1-3 314-15</inkml:trace>
  <inkml:trace contextRef="#ctx0" brushRef="#br0" timeOffset="228873.2321">9278 14321 230 0,'4'-10'455'0,"-4"-5"73"15,0 0 59-15,0 4-188 0,0 3-119 0,0 1-98 16,2 6-52-16,-2 1-41 0,0 1 7 0,4 2 47 16,1 1 60-16,-3 4 15 15,-2 3 64-15,4 22 244 0,-4-10-313 16,0 1-7-16,0 3-65 0,4-2-33 0,-4 2-16 16,0-1 2-16,2 0-10 0,2-1-6 15,-2-1-3-15,2-2-3 0,3-1-36 16,-1-1-17-16,-2-3-11 0,0 0-1 15,-2-2-3-15,6-1 3 0,-8-4-6 0,2-1 1 16,-2 0-2-16,0-1 3 0,5-3-6 16,-5-1 7-16,0-3-5 0,0 1-3 0,0 0-5 15,2-2-7-15,-2-2-120 0,4-1-298 16,0-4-410-16,-2-5-183 0,4-5-72 0,5-4 79 16,-1-5 282-1</inkml:trace>
  <inkml:trace contextRef="#ctx0" brushRef="#br0" timeOffset="229335.9495">9528 14376 256 0,'4'-10'459'0,"-1"-1"37"16,-3-2 14 0,8-16 2-16,-8 18-404 0,0 5 10 15,-4-1 44-15,4-1 25 0,-4 2 30 0,4-2-43 16,0 1-42-16,0 1-45 0,0 0-26 15,4-1-31-15,2 2 22 0,4-4 13 16,5 2 9-16,-3-1 5 16,21-7 53-16,-16 11-103 0,3-1-8 0,1 2-9 15,-2 3-5-15,-3 3-2 0,-1 2-2 16,-3 4 2-16,3 3-1 0,-7 3 1 16,2 4 2-16,-6 3 2 0,1 4 30 0,-10 4 17 15,1 0 9-15,-6 0 0 0,4 1 4 16,-7-3-31-16,3 0 13 0,-2-1 19 0,1-3 10 15,1-3 5-15,0-3-1 0,3 0-27 16,1-3-16-16,2-3 3 0,0-2 2 16,12 8 170-16,-2-14-87 0,7-1-11 15,3-1-6-15,1-5-51 16,4-2-31-16,28-11-1 0,-22 8-21 0,0-4 2 16,4 1-3-16,-8-1-5 0,-1 2-2 15,1 0 0-15,-2 2-1 0,-5 1-1 0,-1 3 0 16,-3 1-3-16,-1 1-2 0,-5 2-3 15,0 0-1-15,-2 2-7 0,0 0-29 0,-4-1-124 16,-4 1-198-16,0-2-239 0,-2 0-264 16,2 0-132-16,-2-3 51 0,3-2 165 15,-1-2 228-15</inkml:trace>
  <inkml:trace contextRef="#ctx0" brushRef="#br0" timeOffset="229714.7107">10062 14171 351 0,'-6'-10'503'0,"2"-6"64"0,2 1 29 16,-3 5-261-16,5 2-140 0,5 4-84 0,-3 1-60 15,2 3-31-15,12 3-1 16,-1-6-4-16,-7 3 5 0,9 0 2 0,3 0 0 16,1 0 1-1,-2 3-11-15,41 4 91 0,-40-2-29 0,-3 0 31 16,-1-3 2-16,1 2 46 0,-1 2 22 15,-1-2-14-15,-3 3-20 0,-1 0 23 0,-5-1-39 16,2 1-19-16,-6 5 30 0,2-2 21 16,-4 5-26-16,-4 3-16 0,2 2-6 15,-6 4 9-15,2-1-8 0,-5 1-1 0,9-1-2 16,-6-1-6-16,2-1-53 0,4 0-25 16,-2-2-12-16,-1 1-6 15,3-3-2-15,-2-3-2 0,4 2 1 0,-2-1 0 0,2-2-2 16,-8-1 4-16,8 0-3 15,0-1 1-15,-6 9-9 0,1-12-1 16,5 1-2-16,-6-1-34 0,0-4-168 0,0-2-267 16,-4-7-347-16,-3-2-186 0,-1-4-53 15,3-4 130-15,-1-2 250 0</inkml:trace>
  <inkml:trace contextRef="#ctx0" brushRef="#br0" timeOffset="229928.5855">10136 14431 440 0,'0'-3'599'15,"2"-3"67"-15,3 1 31 0,1 0-294 0,8-2-134 16,5 0-98-16,6 0-17 0,0-4 14 16,6 1 33-16,-3-2 9 15,4-1-11-15,1 1-36 0,-7 2-41 0,6 1-45 0,-8 3-38 16,-3 3-20-16,2 0-11 16,-7 3-6-16,3 2-2 0,-7-1-2 0,-1 3-3 15,-5 1-1-15,0 1-1 0,-6 3-2 0,-6 0-42 16,-4 3-186-16,-3-4-321 0,-8-1-232 15,-5 1-103-15,-1-2-3 0,-6-1 166 0,-5-1 314 16</inkml:trace>
  <inkml:trace contextRef="#ctx0" brushRef="#br0" timeOffset="231267.5746">7361 15330 127 0,'0'-5'252'15,"4"-2"33"-15,-2 2-56 0,-2 3-45 16,0-1-15-16,4 0 372 15,-4 2-339-15,0 1 7 0,4-1 4 0,-4 1 7 16,0 0 11-16,0 0 11 0,0 0 3 16,0 0-5-16,0 0-12 0,0 0-35 0,0 0-44 15,0 2-42-15,0 1-9 0,0 1-17 16,3 4 17-16,-3 14 144 16,4-7-119-16,-4 1 18 0,2 4-20 15,-2-1-20-15,0 2-5 0,0 1-26 16,0 1-26-16,4 0-13 0,-4-1-5 0,4 0 0 15,-4 0-2-15,2-3-1 0,-2-2-6 16,6 0-2-16,-2-5-3 16,1-2-4-16,7 14 6 0,-6-19-11 15,2-2 2-15,-6 1 0 0,5-3-5 0,-7 0-4 16,0-1-2-16,0 3-8 0,-7 0-128 16,-3-1-362-16,-2-2-381 0,-5 0-173 15,-3-5-69-15,3-5 93 0,-4-3 347 0</inkml:trace>
  <inkml:trace contextRef="#ctx0" brushRef="#br0" timeOffset="232073.0763">3556 16305 196 0,'-17'2'266'15,"1"-2"20"-15,3 1-96 0,-3 1-64 16,-3-2-34-16,7 2-22 0,-5-1 0 15,3 1 0-15,-20 3 120 0,18-2-65 0,-1 1 14 16,5-1 15-16,-3 0 1 16,3 0-1-16,-2-1-4 0,7-1-15 0,1 1-20 15,2-2-23-15,4 3-25 0,8-2-14 0,-2 2-11 16,7-2-6-16,8 1 13 0,1-2 6 16,11 0-7-1,44-2 32-15,20 1-50 0,-37-2-24 0,6 2 61 16,5-2 29-16,9 0 15 0,3-4 25 0,12 0 32 15,0-2-44-15,13-3-25 0,1 2-5 16,11-4 3-16,7-1-19 0,1-1-12 16,8 0-4-16,7-5-6 0,4 4-24 0,4-3-12 15,4 3-10-15,6-4-2 0,3 1 3 16,-1-1 31-16,4 3 12 0,-3-1 5 16,1 2 9-16,-1 3-8 0,-3 2-29 15,2 2-14-15,-8 0-8 0,7-2-5 0,-3 5-1 16,-6-3 0-16,4 5 0 0,5-1 2 15,-9 0-3-15,4 2 1 0,-8-3 0 0,2 3-2 16,-4-2 0-16,-5 1-1 0,-1-2 0 16,-9-1 0-16,-1-2-1 0,-7 0 0 0,-9-1 0 15,-5-1-1-15,-7-1 2 0,-5-1 2 0,-7 0 0 16,-13 1 0-16,-7 0 0 31,46-17-1-31,-11-11 1 0,-85 31-2 16,-9-7 1-16,-18 8-1 0,-7 5-5 0,-11 0-5 15,-1-1-114-15,-17 3-296 0,-1-1-349 0,-11-4-154 16,-8-1-65-16,-4-8 81 16,-13-6 281-16</inkml:trace>
  <inkml:trace contextRef="#ctx0" brushRef="#br0" timeOffset="233044.9581">7535 16333 84 0,'-7'-4'314'0,"-1"-2"33"0,2 1 17 15,-4 0-155-15,3 4-72 0,-3 0-44 16,0 1-14-16,1 1 9 0,-5 2 17 15,4 3 14-15,-3 3 15 0,-1 2 1 0,-3 4-6 16,5 2-13-16,-1 3-18 0,-1 3-21 16,4 6-22-16,-1 0-15 0,3 1-14 0,0 1-9 15,8 0-8-15,0-4 7 0,0-2 10 16,8-2 5-16,-6-3 4 16,13-1 1-16,-7-3-7 0,27 7 11 0,-18-16 10 15,1-2 16-15,-1-3 31 0,7-4 27 0,-5-3 11 16,6-2-4-16,-2-6-3 0,-3 2-16 15,-1-7-5-15,2-1-10 0,-5-3-5 0,-3-1 4 16,1 1-3-16,-8-3-19 16,0 1-12-16,-6-2-19 0,0-1-20 0,-6 1-10 0,-4 1-7 15,0 3-3-15,-7 4-2 0,-2 2-2 16,-1 2 0-16,-1 4-2 0,2 5-1 16,-1 0-1-16,-1 5 1 0,2 1-3 0,3 4-4 15,-5 2-52-15,1 0-159 0,3 2-252 16,-16 9-1129-1,21-9 740-15,-24 3-352 0</inkml:trace>
  <inkml:trace contextRef="#ctx0" brushRef="#br0" timeOffset="233579.0737">6943 16358 52 0,'0'-5'310'16,"-2"0"48"0,-19-8 786-16,19 16-1038 0,-6 0-9 15,2 5-9-15,-4 4-8 16,3 2-12-16,-9 19 32 0,5-10-70 0,9 1-8 0,-6 1-6 16,2 3-5-16,6-1 0 0,-2-2 14 15,4-2 7-15,2-1 3 0,2-3 2 16,0-2-1-16,5-2-9 0,-1-1 9 0,0-2 4 15,3-4 18-15,1-2 23 0,-1-1 19 16,3-4 15-16,1-4 15 0,4-1 13 0,-1-5-6 16,-1-3-8-16,-3-4-9 0,1-3-10 15,-1-2-23-15,-1-2-14 0,-3-1-13 0,-3 1-11 16,-7-1 13-16,-2-1 6 0,-2 2 1 16,-13 0 0-16,3 3-14 0,-5 1-31 15,-8 3-15-15,7 3-7 0,-7 1-4 0,6 5-2 16,-1 4-1-16,-1 3-3 0,2 5-5 15,-1 4-46-15,-1 0-149 0,2 3-230 16,-5 0-285-16,7-1-125 0,-2 4-13 0,1-6 124 16,-1-1 222-1</inkml:trace>
  <inkml:trace contextRef="#ctx0" brushRef="#br0" timeOffset="234012.8216">6397 16279 857 0,'-4'-3'502'16,"-2"0"-68"-16,0 6-187 0,-5 4-95 15,5 5-81-15,-27 46 34 0,19-33-62 16,3 3 13-16,-1 2-2 0,6-4-1 16,1 1-12-16,3-5-10 0,2 2-11 0,2-5-9 15,5-3-3-15,3-3-2 0,0-1 18 16,1 0 12-16,1-7 14 0,5 0 22 16,1-2 11-16,34-13 102 15,-31 2-157-15,-5-3 2 0,1-1 30 0,-1-1 12 16,1-1 8-16,-3-2 3 0,-1-2-13 15,-7-1-33-15,2 1-17 0,-6 0-6 16,-4 3-6-16,-2-2-2 16,-6 0-2-16,-1 1-3 0,-1 3 1 0,-5-2-5 15,3 6 1-15,-3 4-2 0,1 2-2 0,3 3 2 0,-1 3-20 16,-3 2-106-16,5 4-221 0,-2-2-241 16,-3 2-110-16,5 0-31 0,-3-3 87 15,-1 1 210-15</inkml:trace>
  <inkml:trace contextRef="#ctx0" brushRef="#br0" timeOffset="234406.8619">6031 16216 56 0,'-14'0'306'16,"1"0"42"0,-1 2 25-16,-79 80 304 15,72-55-613-15,4 7-1 0,5-2-4 16,0 3-1-16,3-2-4 0,3-3-1 0,6 2-13 16,4-4-8-16,3-5-11 0,-1-2-8 15,4-3-3-15,0-1 16 0,3-6 11 16,14 9 110-16,-13-18-30 0,-1 0 14 15,3-6 14-15,15-9 127 0,-18 3-143 16,3-4-8-16,-1 0-14 0,-7-5 4 16,2 1 12-16,5-20 114 0,-13 19-125 15,-2 1 0-15,-6 0-15 0,1 0-24 16,-1 1-14-16,-4 0-11 0,2-1-23 0,-1 3-14 16,3 2-9-16,-4 1-6 0,8 7-27 15,-7 1-169-15,1-1-322 0,-6 3-238 16,1 4-107-16,-3 0-24 0,-1 1 149 0,-8-1 310 15</inkml:trace>
  <inkml:trace contextRef="#ctx0" brushRef="#br0" timeOffset="234867.9714">5266 16396 279 0,'4'-9'458'16,"0"-3"47"-16,-4 2 21 0,0 1-224 31,0 2-149-31,0 3-21 0,-8 7-120 0,6 5 2 0,-4 1 16 16,-3 4 14-16,-1 7 9 0,2 3 8 15,0 5-8-15,1 3-9 0,1 0-17 16,2 3-10-16,4-5-8 0,0 0-5 0,0-5 0 16,4-3-2-16,2-3 10 15,1-2 7-15,19 13 75 0,-11-24-44 16,-3-5 11-16,5 0 18 0,4-5 12 16,-1-4 0-16,-1-3 11 0,1-4 0 15,1-2-8-15,-4-2 2 0,-1-3-9 0,-3 0-23 16,3-4-14-16,-5 0-15 15,3-29-5-15,-12 29-23 0,-4 5-2 0,-8-3-2 16,-1 6-2-16,-5 2-1 0,-1 3-2 0,-3 3-1 16,3 7-1-16,-4 2-1 0,5 4-3 15,-3 6-43-15,-1 4-163 0,-3 2-305 0,-2-1-176 16,2 5-77 0,-4-1 7-16,0-2 146 0</inkml:trace>
  <inkml:trace contextRef="#ctx0" brushRef="#br0" timeOffset="235295.7048">4939 16366 81 0,'0'-5'353'0,"0"-3"72"0,-6 0 54 0,4 1-109 16,-6 0-109-16,1 6-59 0,3 2-51 16,-4 6-31-16,-6 1-4 0,-3 7 3 15,0 6 9-15,1 3-4 0,-5 6-13 0,5 1-23 16,3 0-21-16,3-1-25 0,0 2-14 16,5-6-12-16,5 1-5 0,0-4-5 0,5-1-3 15,1-5 0-15,4-2-1 16,0-3 1-16,1-3 0 0,1-1 10 0,3-4 28 15,-3-4 12-15,5-2 7 0,-1-3 11 0,1-5 13 16,3-3-11-16,-3-5-3 0,0-1 20 0,-1-4 9 16,-6 1-14-16,5-3-9 0,-9 0-7 15,0 0-29-15,-2 0-16 0,-8 5-12 16,-2 0-6-16,-15-6-4 0,9 17-2 16,-5 6-3-16,1 3-3 0,-3 7 1 15,3 3-3-15,-11 21-349 0,10-14-275 16,5 0-155-16,-1 0-69 0,-5-3 35 15,1 3 195-15</inkml:trace>
  <inkml:trace contextRef="#ctx0" brushRef="#br0" timeOffset="235686.4659">4422 16361 38 0,'-8'0'308'0,"-19"7"429"16,13 3-465-16,-3 7-88 0,0 4-48 16,5 6-24-16,-2 4-11 0,3 6-5 0,3 1-7 15,0 1 1-15,6 0-6 0,-3-1-8 0,10-4-11 16,-3-2 3-16,8-3-9 0,7-8-8 15,-1 1-4-15,9-7 23 0,-6-6 2 0,7-3 0 16,5-6 12-16,-4-5 24 0,-2-3-11 16,0-6-8-16,2-1 11 0,-9-5-6 15,-1-2-15-15,0-3 7 0,-7-1-4 16,6-59 86-16,-22 55-144 16,2 2-12-16,-8 0-8 15,-5 2-1-15,-22-17-6 0,12 28 1 0,0 5-2 16,0 6 0-16,4 8-2 0,-3 8-25 0,-1 5-172 15,4 2-338-15,-4 8-161 0,-4 0-71 16,4-2-5-16,0 1 155 0</inkml:trace>
  <inkml:trace contextRef="#ctx0" brushRef="#br0" timeOffset="236189.1743">3862 16491 40 0,'4'-8'268'15,"2"-1"28"-15,-2-2 12 0,0 1-137 16,-2 2-65-16,5-1-20 0,1 4 5 0,-6-2 21 16,-2 3 23-16,4 0 9 0,-2 4 7 15,-2 0 9-15,0 0 1 0,0 4 8 0,0 0 10 16,-2 5-2-16,2-2-14 0,-4 3-15 15,4 3 2-15,-2 4-7 0,-2 4 15 0,-3 3 26 32,3 5 2-32,-12 43 208 0,3 12-61 0,5-42-193 15,2-3-42-15,6 0-30 0,0-5-16 0,0-3-19 16,4-2-7-16,2-4-5 0,0-1-1 16,1-5-3-16,-3-3-2 0,2-1-3 0,4-5-4 15,-3 0-1-15,1-5-3 0,0 0-2 16,0 0 1-16,3-2-1 0,-3-1-2 0,2 3-18 15,1-2-209-15,-5-1-472 0,4-4-217 16,5-2-98-16,-7-5-27 0,9-4 189 0</inkml:trace>
  <inkml:trace contextRef="#ctx0" brushRef="#br0" timeOffset="237003.667">8182 16445 31 0,'-25'8'302'16,"7"-3"40"-16,-3-1 19 0,4-3-109 16,7 3-98-16,-9 2 189 15,21-6-228-15,5 0-4 0,7-2-11 16,9-2-15-16,8 0-16 0,4-1-12 0,9 0-15 16,-1 1-10-16,7 0 3 0,1-3 5 0,1 2 10 15,2 0 31-15,-5-3 21 0,5 1 15 16,-4-1 7-16,51-9 151 15,-51 7-148-15,-3 2-17 0,-1-1-18 0,-3 1-26 16,-3-1-21-16,-5 3-21 16,-10-1-9-1,12 2-17-15,-43 8-2 0,-5 3-2 0,-9 0-30 16,-3-1-95-16,-10 2-148 0,4-2-171 16,-13 0-190-16,5-3-59 0,-2-1 58 0,-5-2 130 15</inkml:trace>
  <inkml:trace contextRef="#ctx0" brushRef="#br0" timeOffset="237381.8039">8368 16237 46 0,'0'1'388'16,"0"-1"69"0,4-6 647-16,5 9-915 0,-1-1-132 15,-6 1 5-15,6-1 25 0,-8 1 37 0,2 1 37 16,-4 2 32-16,-2 3 18 0,-2 5-11 15,-9 3-32-15,3 5-49 0,-9 2-47 0,-1 3-34 16,-5 0-17-16,-4-1-7 0,2 2 13 16,-4-3 13-16,-5 2 4 0,9-1 1 0,-6-4 5 15,6-1-20-15,2-1-2 16,-16 11 45-16,31-19-34 16,-5 6 29-16,17-11-51 0,0 1-8 15,2-1 0-15,15 3 41 16,20-5 80-16,-14-5-27 0,3 0 19 0,5 0 4 15,5-2-4-15,-1-1-15 0,4-3-20 16,0 2 8-16,3-3-8 0,-7 2-5 0,6 0-7 16,-6-2-8-16,1 6-34 0,-7-2-18 15,-3 4-11-15,18 6-9 0,-28-2-4 16,-5 0-21-16,-5 5-165 0,-6-1-330 16,-4-3-344-16,-2 1-158 0,-5-6-53 15,5-4 136-15</inkml:trace>
  <inkml:trace contextRef="#ctx0" brushRef="#br0" timeOffset="237913.4785">9673 16044 172 0,'-10'1'370'0,"2"-2"36"16,1-2 17-16,1 0-198 0,2 1-89 16,4 1-39-16,-2 1 155 15,2-2-56-15,0 2 49 0,2-2 25 0,-2 2-6 16,0-1-27-16,4 1-41 0,-4 0-33 15,4 0-20-15,-2 3 16 16,5 2 234-16,-7-2-164 0,4 1 13 0,-4-1-30 16,4 2-42-16,-2-2-36 0,-2 3-45 15,0 2-39-15,4-1-20 0,0 3-12 0,-2 1-3 16,2 1-4-16,-2 1 1 0,3 4 0 16,1 1 0-16,0 1 8 15,-2 3 21-15,2 30 66 0,-6-25-48 0,4-2-6 16,1 2-18-16,-3-1-5 0,2 0 1 15,-2-2 1-15,8 22 44 0,-6-25-46 16,-2-3-7-16,3-1-5 0,1 0-8 16,0-4-6-16,-6 0 1 0,4-4-2 0,-4-3-1 15,4 1-4-15,-2-2 1 0,-2-2 0 16,0-1-5-16,0-2 6 16,0-4-20-16,-2-1-30 15,-6-8-634-15,2-2-173 0,4-3-228 0,-2-4-74 16,10-4 104-16,0-2 257 15,-2-3 369-15</inkml:trace>
  <inkml:trace contextRef="#ctx0" brushRef="#br0" timeOffset="238377.2047">10035 16150 41 0,'-2'2'325'16,"-6"-1"65"-16,2 1 45 16,-1-2-89-16,-13-3 175 0,11 1-280 0,1-3 20 0,-2 1 29 15,1-1 29-15,1-3-8 0,0-1-28 16,0 1-52-16,8 1-67 0,-2-1-68 16,2 2-41-16,2 1-26 0,6-2-15 15,0 2-9-15,7 0-2 0,-3 0-2 0,5 0-1 16,3 3 0-16,1-1 1 0,-2 3 0 15,1 0 0-15,1 0 1 0,-2 1 12 0,-3 3 8 16,-1 0 2-16,-3 4 3 16,-2 0 2-16,7 16 1 0,-9-10-24 0,-6 6 1 15,-2 1-3-15,-2 2 1 0,-6 1 0 16,-11 26 4-16,11-26 6 16,0-2 16-16,-3-2 10 0,3-2 5 15,0-3 2-15,0-2-6 16,-1 9 65-16,9-17-58 0,0-2 28 0,0 2 18 15,2-4 2-15,5 2-6 0,3-3-9 16,0-1-31-16,7-1-25 0,-1 0-16 0,1-3-8 16,4 0-6-16,-1 1-7 0,-1 0-4 15,2-3-15-15,-1-2-83 0,24-16-586 16,-17 8 90-16,-5-2-144 0,5-5-107 16,2-2 56-16,-2-4 121 0,6-4 163 15</inkml:trace>
  <inkml:trace contextRef="#ctx0" brushRef="#br0" timeOffset="238747.9772">10672 15928 139 0,'15'-33'407'0,"-5"1"105"16,-4 5 92 0,-6-39 960-16,-10 61-1392 0,-3 5-75 0,-5 5-53 15,-5 8-25-15,0 5-10 0,-4 5-3 0,0 5 0 16,5 0 4-16,-1 3 6 0,2-2 6 31,1 0 9-31,-14 72 92 0,34-83-101 0,7-1 8 16,7-2 4-16,3-2 5 0,5-5-1 15,5 1-2-15,2-6-16 0,2 1-5 0,0-1-7 16,-2-2 14-16,4 0 33 0,-6 0 25 16,4 3 38-16,-6-1 23 0,2 1-4 15,0 3-26-15,-2 3-24 0,-7 0-38 0,3 2-23 16,-4 0-13-16,-5 0-6 0,-2 2-5 16,-4-1 0-16,-6 1-1 15,-2-1 1-15,-45 19 2 16,24-25-2-16,-4 1-1 0,0-5 0 0,0 0 2 15,5-6-2-15,-1 0 59 0,6-5 42 0,3-5 30 16,4-6 28-16,8-8 15 0,2-6-49 16,6-4-33-16,6-3-31 0,7-5-29 15,3-1-18-15,55-79-131 16,-56 93-414-16,-5 5-385 0,-7 0-174 16,-5 1-72-16,-8-3 59 0,-3 0 406 0</inkml:trace>
  <inkml:trace contextRef="#ctx0" brushRef="#br0" timeOffset="239875.275">11259 2181 56 0,'-2'-2'277'0,"2"-2"26"0,-4 0 21 16,4-1-139-16,0-1-63 0,4-2-9 0,-2-2 7 15,5-2 21-15,-3-2 18 0,6 1 11 0,-4-1 4 16,0 3-1-16,5 0-6 0,-5 2 2 16,2-3 9-16,-6 4 10 0,2 1 4 0,-1-3 1 15,-3 5-3-15,0 0-6 0,0 2-13 16,0 2-23-16,0-1-30 0,0 2-29 0,0 2-32 15,0-2-16-15,0 1 5 0,0-2 6 16,0 1 9-16,0 0 6 0,0 0-6 0,0 1-19 16,0 2-11-16,0-1-11 0,4 2 13 0,-4 5 14 15,0 1 12-15,4 27 136 16,-4-12-95-16,-4 0-12 0,4 4-7 16,-4-2-20-16,4 2-16 15,0-2-1-15,4 19 29 0,2-25-45 0,0-2-6 16,4-1-7-16,-1-2-6 15,3 9-1-15,1-9-8 0,-9-12 1 0,2-1-2 16,-6-2 2-16,6 1-1 16,-6-2 0-16,4 0-1 0,-4 0-2 0,0-2-4 15,4-1-8-15,-4 0-52 0,0-3-157 0,0-1-203 16,-4-2-240-16,4-2-242 0,0-1-103 16,0-2 89-16,6 0 172 0,3-3 231 0</inkml:trace>
  <inkml:trace contextRef="#ctx0" brushRef="#br0" timeOffset="240313.0052">11553 2135 65 0,'-4'-2'301'15,"-2"-3"33"-15,0-2 27 0,-5 0-110 16,1 3-57-16,-1 0 9 0,-1-1 19 16,2-2 20-16,-1-2 4 0,1 0-10 15,4-2-19-15,-4-1-24 0,7 0-17 0,-1-1-6 16,4-2 11-16,4-13 248 0,-1 16-228 15,1 0-28-15,2 1-50 0,8-1-65 0,-1-1-30 16,7-2-14 0,1 6-8-16,45-17 1 0,-47 26-3 15,2 1 0-15,12 12 12 0,-17-4-4 16,-5 6 5-16,-1 0-2 0,-4 8-1 0,-6 6-1 16,-2 2-4-16,-6 4-3 0,-5 5 1 15,-3-3-2-15,-5 3-1 16,3-2-2-16,-3-6 0 0,0-1-2 0,5-3 2 0,-1-6 0 15,5-4 24-15,1-4 16 0,1 0 8 0,0-4 5 16,5-4 5-16,5 0 4 0,5-5 14 16,5-2 2-16,2-5 4 0,9-3-4 15,6-3-23-15,2-4-29 0,-2 3-11 0,0-2-8 16,4 1-3-16,-4-2-2 0,-1 3 0 16,-7-1-3-16,2 2 0 0,-5 3 0 0,-3 2-3 15,3 1-4-15,-5-1 2 0,-1 4-5 0,0 1-4 16,1-1-5-16,-5 3-40 15,0 0-146-15,-2-2-188 0,-4 0-219 0,0-1-216 16,0 3-133-16,0-17-1204 16</inkml:trace>
  <inkml:trace contextRef="#ctx0" brushRef="#br0" timeOffset="240770.7222">11944 2013 165 0,'10'-21'303'0,"-1"-27"360"16,-1 26-447-16,-2 1-29 0,-4-1 11 0,2 1 14 15,2 1 7-15,-6 1 3 0,0 4-11 16,0 2-29-16,-2 0-19 0,-6-5 99 16,2 13-150-16,0 1-5 15,-1 4-19-15,1 0-12 0,-2 2-17 0,-9 13 8 16,11-1-34-16,0 2 1 0,-4 4 3 16,6 2 1-16,-3 4 2 0,7-1-13 0,0 1-3 15,0-2-5-15,7-2-1 0,1 0-1 0,0 0 1 16,7-3 20-16,1-1 17 0,1-4 5 15,5-4 2-15,5-1-1 0,0-3-23 16,4-1-17-16,-2-2 1 0,4-3 31 0,0-2 20 16,0 1 13-16,-2-1 22 0,0 2 2 0,-6 0-32 15,-4 3-17-15,-4 2-16 0,-3 2-22 16,-6 2-10-16,-4 0-7 0,-4 3-2 0,-4 2-2 16,-2-1-2-16,-4 2 0 15,-7 1-1-15,1-2 2 0,-7 1-1 0,2-3 0 0,5-3 0 16,-3-3 0-16,0-1 0 0,7-5 5 15,-5-4 0-15,7-1 0 0,0-8 11 0,-1-2 47 16,9-5 21-16,-2-2 28 0,8-2 13 16,-2-5 0-16,7-4-46 0,1-1-24 0,-2-3-28 15,3-1-13-15,-1 3-10 0,0 2-1 16,1 6-5-16,-1 6-3 0,-4 6-6 0,0 5-40 16,-1 5-281-1,-3 3-1515-15,2 0-408 0,-4 2 1383 0</inkml:trace>
  <inkml:trace contextRef="#ctx0" brushRef="#br0" timeOffset="241624.2498">11929 1826 153 0,'-2'-3'226'0,"-2"3"-9"15,4-4-56-15,-4 1-43 0,4 0-28 0,0-4-16 16,0 2-11-16,4-1-9 0,0-1-7 0,-2-3-4 15,5 4 1-15,1-3 7 0,2-1 0 16,-8 1 7-16,5 1 8 0,3 3-2 16,-4-1 0-16,4-2 0 0,-1 2-6 0,3-2 3 15,-2 3 2-15,3 0 0 0,1 0 0 16,-1 2-2-16,-3-1 0 0,7 3 0 0,-5 1-8 16,3 1 9-16,-3 1 5 0,2 3-10 0,-3-1-4 15,1 2 10-15,-2 1-10 0,1 1-8 16,-5 0-4-16,4 2-5 0,-3-2 18 0,-1 1 7 15,2-1 3-15,-8 1 1 0,2 2 8 16,-2 1 9-16,-2 1 2 0,-2 4 4 0,0-2 0 16,-7 2-9-16,5-1-37 15,-4-1-21-15,-13 21-6 16,2 52-921-16,21-72 224 16,5-8-52-16,-5-8 1 15</inkml:trace>
  <inkml:trace contextRef="#ctx0" brushRef="#br0" timeOffset="251974.6204">7684 3040 28 0,'0'-2'154'16,"0"-1"-19"-16,0 2-29 0,-2 0-16 0,-3-2-7 15,5-1-4-15,-2 3-5 0,2-3 1 16,-4 2-5-16,4-3-8 0,0 3-5 16,-4-3 4-16,4 2-4 0,0-1-1 0,-2-1-4 15,2 1 2-15,-4 1-3 0,4-2 4 16,0 2-5-16,-2-4-1 0,2 4-4 0,0-2-2 16,0 0-7-16,0 3 2 15,-4-1-1-15,4-6 40 0,0 9-39 0,-5-3 0 16,5 1 6-16,0 0-1 0,0 0 0 15,-2 2-2-15,2 0-7 0,0 0-4 0,0-2-8 16,0 2-5-16,0 0-5 0,0 0 0 16,0 2-4-16,0-2-2 0,0 1-2 0,0-1-1 15,0 0-3-15,0 1 2 0,0 1 2 16,0 3 9-16,0-1 0 0,0 4 6 16,-4 2 2-16,4-1-3 15,0 2-6-15,6 36 26 16,-6-35-30-16,5-1-2 0,-1 1-2 0,-4 0 2 15,0 0-1-15,2 0 3 0,-2 0 0 16,4 0 1-16,-4 2 0 0,0-1 2 0,0 1-1 16,0-2-1-16,0-2-1 15,0 2-1-15,0-4-3 0,2 1 0 0,-2-2-2 16,0-1 0-16,4 0 1 0,-4-1-2 16,4-3 2-16,-4 0 2 15,2-1-1-15,3 1 44 0,-5-2 19 0,2-2 40 0,-2 2 39 16,0-1 27-16,4-3-7 0,-4-1-27 15,0-1-34-15,0-1-39 0,0-2-32 16,0-2-17-16,0 0-8 0,-4-1-3 0,4-2-2 16,-7-16-3-16,1 14 0 15,2 4-1-15,-2-16 0 16,4 16 0-16,-2 2 0 0,-1 2 0 0,3-2 0 16,-2 3 0-16,2 0-1 15,2 1 0-15,-8-6 1 0,6 9 0 16,2 2 0-16,-4-1 0 0,4 1-2 15,0 1 0-15,0 0 1 0,0 0-1 16,0 0-1-16,0 1 1 0,0 1-3 16,0 1 3-16,0 3 2 0,0 1-3 0,0 2 3 15,0 2 0-15,0 1-1 0,4 3 1 0,-4 0 1 16,2 1-2-16,2 1 2 16,0 1 0-16,-2-2-1 0,13 18 2 0,-13-20-1 15,2 0-1-15,2-1 1 0,-2-1-2 16,-2-3 1-16,3 0 1 0,-3 0-1 0,-2-2 0 15,4 1 0-15,-4 3-2 16,4-7 2-16,-4 1-3 0,0-1 1 16,-4 1-4-16,4 1-38 0,-11 2-519 15,1-8-29-15,4-1-95 0,-5-3-1 0,-1-5 112 16</inkml:trace>
  <inkml:trace contextRef="#ctx0" brushRef="#br0" timeOffset="252926.9746">7121 3021 172 0,'4'-3'204'0,"-4"-3"-36"15,0 1-41-15,2 1-22 0,-2-1-14 16,0 1-13-16,4-1-12 0,-4 2-10 0,0 0-10 15,2 0-4-15,-2 3 1 0,0-5-5 16,0 3 8-16,0-1 0 0,0 1 8 0,0 1 3 16,0-1-6-16,0 2-8 0,0 0-8 15,0 0-7-15,0 0-8 16,5 0 27-16,-5 0-31 0,0 0 2 16,0 0-1-16,0 0-1 15,0 0-4-15,0 0-3 0,4 0-2 0,-4 2-5 0,0 1 4 16,0 0 2-16,2 4 5 0,-2 2 4 15,6 2 3-15,-6 3 3 0,4 2-2 0,0 1-1 16,-2-1-2-16,7 0-1 0,-9 1-3 16,2 0-4-16,4 0 2 0,-6 0-1 15,8-2 0-15,-6 15 5 0,4-17-9 16,-6-2-3-16,5 1 1 0,-5-3-1 16,4 0-1-16,-2 0 0 15,-2 4-1-15,4-6 0 0,-2-2-1 0,-2-5 0 16,0 3 1-16,0-1 4 0,0-2 34 15,0 0 44-15,0-3 194 0,0-2-122 16,0 0-29-16,0-4-44 0,0-1-43 16,0-4-20-16,0 1-12 0,-2-3-4 0,-2-2-1 15,4-3-2-15,0 4-1 0,-6-2-1 16,1 0 2-16,3 1-2 0,-2 2 1 16,-2 1 0-16,2 3 0 15,-2 0-2-15,-1-6 2 0,3 12 0 0,2 1 0 16,-2 3-1-16,4-1 0 0,0 3-2 15,0-2 1-15,0 2-1 0,0 2 1 0,0-1 1 16,4 3 0-16,-4 1-1 0,0 2 4 16,2 2-2-16,-2 4 0 0,0-1-2 0,0 1 4 15,-2 1-2-15,2 0 1 0,0 3 1 16,-4-2-1-16,4 0 3 0,0 0-3 16,4-2 1-16,-4 2-1 0,2 8 0 15,2-14-1-15,3 7-1 16,-1-9 0-16,-2 3-1 0,0 0-90 0,-2-1-302 15,4-4-137-15,-6-5-60 0,0 0-26 16,-6-3 78-16</inkml:trace>
  <inkml:trace contextRef="#ctx0" brushRef="#br0" timeOffset="254011.2284">6211 3093 137 0,'0'-4'186'0,"-4"3"-38"15,4 0-38-15,-2-1 84 16,2 1-105-16,0 1-11 0,0-2-8 0,-4 1-7 16,4-1-7-16,0 1-8 0,-4-2-1 15,4 0-1-15,0 0 1 0,0 0-1 0,0 1 0 16,0-1-3-16,-2 2-6 0,2-1-6 15,0-1 3-15,0 3-1 0,0 0-1 0,0-3-1 16,0 1 2-16,0 2-6 0,0-2 1 16,0-1-2-16,0-7 31 15,0 6-47-15,0 1 4 0,0 0 6 16,0-1 5-16,0 4 4 0,0-2-2 16,0 1 14-16,0 1-31 0,0 0-5 15,0 0-1-15,0 1-2 16,0-1-2-16,0 2 0 0,0 5 0 15,0-1 3-15,0 3 1 0,-5 0 8 16,5 3 4-16,-4 0 2 0,2 3 2 0,-2-1-3 0,2 1-6 16,2-2-3-16,-8 2-2 0,8 1-4 15,-6 3 1-15,6 3-3 0,-3 1 0 16,-1 5 1-16,-2 5-101 0,2 3-216 16,0-1-94-16,-2-4-48 0,-1-6-19 0</inkml:trace>
  <inkml:trace contextRef="#ctx0" brushRef="#br0" timeOffset="256790.9951">10209 2857 10 0,'0'0'177'15,"0"0"2"-15,0 0-24 0,0 0-26 0,0 0-22 16,0 2-14-16,0-2-7 0,0 0-2 16,0 0-4-16,0 0-5 0,0 0-4 15,0 0-7-15,0-2-5 0,-2 2-4 0,2-1 3 16,-4-1 1-16,-1-1 5 0,5 2 2 16,-2-3-1-16,-2 3-5 0,4 0-2 15,-2-2-2-15,2 1-6 0,-4-1 0 0,0 0-3 0,4 0 2 16,0 3-4-16,0-3-5 0,-2 1-1 15,-2 0-2-15,4 1-5 0,0-1-2 16,0 0 0-16,0 2-1 0,-4 0-2 0,4 0-5 16,0 0-6-16,0 0 2 15,0 0-12-15,0 2 1 0,0-2-5 16,0 2 0-16,-3-2-1 0,3 1 0 0,-4 1-1 16,4-2 0-16,0 5 0 15,-2-2 0-15,2 0 1 0,-4 2 1 0,4 0-2 16,0 0 0-16,-4 1 2 15,4 0 0-15,-6 16 15 0,6-15-7 16,0-1-1-16,0 1-1 0,4-4 1 16,-4 2-2-16,2-2-4 0,2 1 4 0,0 1-2 15,-2-1 1-15,2 2 1 0,-1 2 3 16,1-3 1-16,-4 3 0 0,4 1 2 0,-2 1-2 16,-2 0-1-16,4 0-1 0,0 1 0 15,-4-1-1-15,0 0-2 0,2 2 0 16,-2-2 1-16,0 0 0 15,0 10 5-15,0-11-5 0,0-2-2 16,0 0-1-16,0 0-2 0,0-2-1 0,0 0 2 0,0 0-2 16,0-1 3-1,-2-1 0-15,2-3-3 0,0 0 0 16,0 0 0-16,0 0 0 0,0 0 0 0,0 0-1 16,0 0 3-16,0 0-2 0,0 0 3 15,0 0 0-15,0-3 0 0,0 1 4 16,0 0 8-16,2-5 26 0,-2 1-19 15,4-1-2-15,-4 0-9 0,2-1-6 16,-2-1-2-16,0 0-2 16,0-1-1-16,-2-25-2 0,2 23 1 0,-4-3-1 15,4 3 1-15,-2-1-1 0,-2-1 1 16,0 1 0-16,4 4-1 0,-2 0 1 16,-2 1 0-16,4 2-3 0,-4 0 3 0,4 3 0 15,0-2 0-15,-3 2 0 0,-1 1 0 16,4 0 0-16,0 1 0 0,0-1 3 15,-2 2-3-15,2-2 0 0,0 2 0 0,0 0 1 16,0 0-2 0,0 0-2-16,2 2 1 0,-2 1 0 0,0 1 2 0,0-1 0 15,0 5 1-15,0 0 0 0,0-1-1 16,4 5 1-16,-4-1 0 0,0 6-1 16,0 0 0-16,0-3 4 0,0 2-3 15,0-1 0-15,0 2 0 0,3-1 0 16,-3-1 0-16,0 13 2 0,0-13-3 15,0-6 1-15,4 2-1 0,-4-3 1 16,0-2 0-16,0 3 0 0,4-8 1 16,-4 1 5-16,0-2 18 0,0 0 25 0,0 0 34 15,0-2 21-15,0-1 4 0,0-1-13 16,0-4-23-16,0-1-33 0,0-2-21 0,0-1-10 16,0-1-5-16,0-2-1 0,-4 0-2 15,4 0-1-15,0-21-1 16,0 18-2-16,0 0 3 0,0-2 0 0,0 3 0 15,0 0-1-15,0 2 0 0,0 1 1 16,0 4 1-16,4 1 0 0,-4 3 2 0,0 0-1 16,0 3-1-16,0 0-1 0,0 0 0 15,0 2-1-15,0-1 1 16,0 2-1-16,0-1 0 0,0-1-2 0,0 2 3 16,0 2 0-16,0-2-1 0,0 0 0 0,0 0 1 15,0 0 1-15,0 0-1 0,0 0 1 16,0 0-1-16,0 0 3 0,-4 0-3 0,4-2 0 15,0-1 0-15,0 3 1 0,0-3-2 0,-4 1 2 16,4 0-1-16,0-3 0 0,0 2 1 16,0-3-1-16,0 1 1 0,-3 0-1 15,3 0 0-15,0 0 0 0,0 1 1 0,0-1-1 16,-4 0 0-16,4 2 0 0,0-2 0 16,0 2 0-16,0 2 0 0,0 1 2 0,0 0-4 15,0 0 2-15,0 1-1 0,0 2 0 0,0 3 0 16,-2 3 0-16,2 5-2 15,-4 1 3-15,4 1 0 16,0 21 3-16,0-17-3 0,4-5 1 0,-2-1 1 16,-2 0-2-16,4 1 3 15,-1-3-2-15,1 20 2 16,0-21-1-16,-2-3-2 0,2 1 0 0,0-1 0 0,-2 1-2 16,2-1 0-16,-2 1 0 0,3-2-2 15,1 4-8-15,-6-2-104 0,4 0-280 0,-4-1-205 16,-4-4-94-16,-7-4-38 0,3-4 90 15</inkml:trace>
  <inkml:trace contextRef="#ctx0" brushRef="#br0" timeOffset="273242.3382">11412 2905 196 0,'-2'-3'231'0,"2"1"-7"16,-4 2-89-16,4-2-51 0,0-3-20 0,-4 2-5 15,4-2 1-15,0 0-3 0,4 0 2 16,-4 1 0-16,0 2 9 0,0 1 13 0,0 1 14 16,-4 0 22-16,4 0 14 0,0 0 3 0,-6 0 1 15,6 1-3-15,-6 1 8 0,6-2 8 16,-4 0 21-16,4 0 23 0,0 0 26 0,0 0 3 15,0 0-12-15,0-3-15 0,0-1-11 16,0 0-23-16,0 1 0 16,4-1-7-16,-4-3 116 0,4 5-164 15,-4 0-28-15,2 2-17 0,-2-1-19 0,0 1-14 16,0 0-10-16,4 0-5 0,-2 1 0 0,-2-1 12 16,4 2 27-16,-4-2 13 0,6 0 5 15,-6 0 4-15,5 0-13 0,-1 0-27 0,-4 1-12 16,2 0-7-16,-2-1 1 0,4 0 5 15,-4 0 5-15,2 0 0 0,-2 0 0 16,0 2-4-16,0 1-7 0,4 3-2 0,-4 1-3 16,4 5 0-16,-2 2 0 0,2 1 1 0,-1 1 1 15,1 0-1-15,2 0-1 0,0 1 3 16,2-2-5-16,-1 0 0 0,-1-2 1 16,0 0-4-16,-2-1 0 0,2 0-1 0,0-5-2 15,-1 0 3-15,1-1-3 16,4 3 4-16,-4-7-2 0,-1-1-2 0,1 1 1 15,0-1 0-15,-2-1 1 0,0-1-3 16,2-1 1-16,-4 1 1 0,9-2-4 16,-7 1-4-16,2 1-3 15,-2-1-16-15,2 1-110 0,-1-2-224 0,-5 0-284 16,-5-2-290-16,5-1-119 0,-4 1 51 0,4-5 198 16,-2 1 277-16</inkml:trace>
  <inkml:trace contextRef="#ctx0" brushRef="#br0" timeOffset="273759.0786">11901 2742 129 0,'2'-2'300'0,"-2"0"23"0,0 2-21 15,0 4-139-15,-2 1-63 0,-3 0-20 0,3 3-7 16,-6 1-2-16,2-2-9 0,-5 3 20 16,1 2-10-16,2 3-8 0,-7-3-3 0,3 4-2 15,-2-3 5-15,-3 1 25 0,-4-2 13 0,5 1 5 16,-3-1 29-16,-2-6-3 0,5-1-26 16,3-1 27-16,-1-4 19 15,4-3-19-15,3-1-20 0,-3-14 111 0,10 6-140 16,0-5-7-16,6 1-5 0,3-4-26 15,-1-1-24-15,10-2-13 0,-1 3-3 0,2-1-4 16,5 1 0-16,1 4 2 0,-4 3 23 16,6 5 44-16,-4 3 21 0,-3 4 13 0,3 2 45 15,-2 5-3-15,-5 3-7 16,1 4 22-16,-1 4 7 0,1 5-37 0,-7-1-15 0,5 2-29 16,-13 3-15-16,4 0-5 0,-2 3-5 15,-4 1-5-15,-4-3 1 0,-2 0-33 0,4-1-10 16,-9-2-6-16,3-2-5 15,0-3-4-15,-3 0 1 0,1-4 0 0,0-3-2 16,6 1-1-16,-5-4 2 0,5-4-2 0,0 2 0 16,2-5 0-16,-2-1 0 0,4-1-2 15,4-1 2-15,-2-1-4 0,6-3-2 0,1 2-41 16,-1-6-206-16,2 1-332 0,-4-4-327 16,1-5-141-16,5-21-935 15,-8 16 1401-15</inkml:trace>
  <inkml:trace contextRef="#ctx0" brushRef="#br0" timeOffset="274161.3537">12349 2571 58 0,'0'-3'272'0,"0"-1"19"0,-2 1 9 0,-2 3-145 15,4 0-53-15,0 0-1 0,0 0 20 0,-2 2 33 16,-2-1 23-16,4-1 11 0,-4 2 4 16,4 0-3-16,-2-2 4 0,-2 0 14 0,4 0 13 15,0 1 7-15,0 1 10 0,0-2-2 16,-3 5-3-16,3-1-9 0,0 1-10 0,3 3-17 16,-3 1 13-16,0 3-18 0,0 2-25 15,4 2-4-15,-4 3-9 0,0 4-49 16,0 2-25-16,0 2-13 0,6 21-7 15,-2-25-47-15,-2-2-3 0,4 0-2 16,3-3 0-16,-3 1 1 0,0-2-3 16,-2-2 1-16,-2-1 1 0,6-2-4 0,-8 1 3 0,3-2-1 15,-3-1-1-15,0-4-1 16,0 2-2-16,0 2 4 16,-3-1-14-16,-1-8 0 0,0 3-6 15,4-4-42-15,-6-2-180 0,2-1-303 16,-4-4-366-16,-17-16-1261 0,8 5 1217 15,1-1 289-15</inkml:trace>
  <inkml:trace contextRef="#ctx0" brushRef="#br0" timeOffset="274686.0425">11386 2863 119 0,'0'-3'224'0,"-3"2"16"0,-1-1-84 15,4-1-54-15,-2 3-33 0,-2-3 34 16,0 0-58-16,4 1-1 0,0 0-2 16,0-1-7-16,-2-2 7 15,2 1 4-15,2-11 135 0,2 8-110 16,0 2 0-16,-2-2 5 0,2 2 11 0,-1-2-11 15,1 3 17-15,2 0 20 0,-6-1 10 16,6 1 9-16,-6 1 14 0,4 1-16 0,-4 1-22 16,4-1-28-16,-4 2-26 0,0 3 20 15,0 0 9-15,-4 3 5 0,4 3 2 0,-4 0 0 16,-2 3-41-16,0 3-18 0,-1 3 19 16,1-3 10-1,-2 2 3-15,-15 38 107 0,23-41-163 16,-4-1-7-16,4 0 0 0,4 1-25 15,-4-2-172-15,4 0-331 0,-2-4-146 0,3-3-69 16,-1-1-7-16,-4-4 157 0</inkml:trace>
  <inkml:trace contextRef="#ctx0" brushRef="#br0" timeOffset="274876.8397">11406 3156 324 0,'6'-6'450'0,"5"-2"29"0,-1 1-17 15,3 2-216-15,7 0-119 0,7 0-71 16,6 1-33-16,-2-4-44 0,4 0-219 16,1-1-145-16,23-10-546 0,-30 7 470 15</inkml:trace>
  <inkml:trace contextRef="#ctx0" brushRef="#br0" timeOffset="289625.1192">5527 1988 87 0,'-3'-3'181'0,"3"3"-21"0,-4-2-35 0,0 2-28 15,4 0-11-15,-2-2-3 0,2 2-11 16,-4-1-9-16,4-1-6 0,0 2-9 16,0-2-7-16,0-1-6 0,0 3-1 0,0-4 0 15,0 4-2-15,0-1-5 0,0-1 1 16,0 0-1-16,4 2-5 0,-4 0-2 0,2-1 0 15,-2-1-7-15,4 0 5 0,0-1 3 16,-1 0 2-16,1 0 1 0,2-2 0 0,0 1 0 16,0-1 4-16,5 1 2 0,-1-1-1 15,0 1-2-15,3 1-10 0,1-2-9 16,36 3-2-16,-34 4-6 0,5 0 3 16,-2-1-3-16,1 3 0 0,1-3 1 15,2 1-1-15,0-1 1 0,3-1 1 0,1-1-1 16,0-1 1-16,0-1 0 0,-4-2 0 15,2 0-2-15,-3 1 1 0,1-1-1 16,21-7 1 0,30-4 6-16,-51 10-7 0,0 0 2 15,3 2-2-15,-3 0 1 16,-2 3-2-16,16-1 1 0,-20 2-2 0,-1 0 2 16,1 1-1-16,-5-1 0 0,5 0 1 0,-3 1 1 15,-1-1-1-15,1-1 0 0,-2 0 1 0,3-1-1 16,-3 1 0-16,3-1 2 0,-3-1-1 0,3-1 0 15,1 1-1-15,-8-2 1 0,7 1 1 16,-3-1-2-16,21-10 1 16,-24 13-1-16,-1-1 1 0,0 2-1 15,-2-3 2-15,-1 3-4 0,-3 0 1 0,4 1 0 16,-6 1 1-16,4 0 0 0,0-1 0 0,-4 2 0 16,2 0 0-1,-2-2 0-15,11 1 0 16,-11-1 1-16,0 0-1 0,0 0 0 15,0 0 0-15,4 0 0 0,-4 0 0 0,0 0 0 16,0 0 1-16,-4 0-2 0,4 0 0 16,0 2 1-16,-5-1-2 0,-1 4 1 0,-4 2 1 15,2 3-30-15,-7-1-140 0,5-1-128 16,-3 1-61-16,-1-1-27 0,-3-1 18 0</inkml:trace>
  <inkml:trace contextRef="#ctx0" brushRef="#br0" timeOffset="292584.7576">12610 1775 182 0,'0'-5'260'0,"0"2"19"15,0 1-95-15,-6 0-50 0,2 2-28 0,1 0-23 16,-3 0-4-16,-2 0-6 0,-2 0 6 16,1 2-2-16,1 0 20 0,0-1 30 0,0 3 34 15,5-4 24-15,-1 1 26 0,4-1 2 16,-2 0-14-16,2 0-20 0,0 0-31 0,0 0-33 16,0 0-27-16,2-1-25 15,2-1 6-15,3-5 73 0,-1 4-71 0,0 1-3 16,-2-1-31-16,-4 3-11 0,0 0-7 15,4 0 17-15,-4 1 10 0,0-1 4 16,2 0 51-16,-2 0-70 0,0 0-14 16,5 2-8-16,-3-2-4 0,6 0 1 0,2 0 0 15,3-2 16-15,3 1 49 0,7-3 24 0,2 1 8 16,2-4 3-16,-3 1-15 0,8-1-47 16,-4-1-24-16,-3 2-11 0,2-1-4 0,0 0-3 15,-8 0 0-15,5-1-1 0,-5 3 0 16,-2-2 1-1,-1 3-2-15,28-6 4 16,-40 7-4-16,-2 1 1 0,2 2 1 0,0 0-2 16,-2 0 3-16,6-4 2 15,-6 0-4-15,3-1 2 0,-3 0-2 0,2 1-1 16,-4-1 2-16,4 3-2 0,-2 0 0 0,-2-1 3 16,0 3 1-16,0 0 16 0,0-2 27 15,0 2 17-15,-2-1 7 0,2-1 4 16,-4 0-16-16,4 2-26 0,0 0-15 15,-4 0-5-15,2 0-9 0,-3 2-2 16,3-2-1-16,-2 2 2 16,4 1-3-16,-4 19 2 0,4-11-2 15,0 0 0-15,0 5 0 0,0 2 2 16,0 0-2-16,4 1 1 0,0 1-1 0,-2 1 3 16,5 3 6-16,1-1 41 0,-2 1 17 15,0-1 8-15,5 1 3 0,-1 0-5 0,0 2-38 16,-1-1-14-16,18 27 0 15,-17-27-14-15,17 21 2 0,-13-27-7 16,-5 3-1 0,24 55 4-16,-25-61-4 0,-2 2 1 15,0-2 0-15,-2 0 2 0,-1 1-3 16,1-2 1-16,0 0-3 0,-2-2 2 0,-2-1-1 16,4 0 2-16,-2 1-1 0,-2-1 0 15,0-1 0-15,0-1 1 0,4-2-1 16,-4-1-2-16,4 10 3 0,-2-7-2 15,-2-1 2-15,5 1-1 0,-3 1-1 16,-2-3 0-16,0 2-1 0,0-1 1 16,0-1 4-16,0 2-2 0,0-1 2 0,4-2-1 0,-4 0 0 15,0-2-1 1,6 7 2-16,-2 1-4 0,0-9 1 16,-2-1-1-16,-2-1 0 0,4 1 0 0,-2-1 2 15,-2 1-1-15,5-1 1 0,-5-2 1 0,0 2 0 16,0-2 0-16,0 0 9 15,0-2-10-15,-5 0 2 0,3 1-1 16,-2-1-3 0,-16-3 5-16,13 3-5 0,-3 4-1 15,2-2 2-15,-3 3-1 0,-22 10 2 16,13-7-2-16,-1 1 0 16,-2 0 0-16,-4 3 0 0,5 0 0 0,-9 0 2 15,4-1-6-15,-2 3 4 0,-2-4-1 0,-2 3 1 16,6-2-1-16,0-2 1 0,4-1-1 0,2-3 1 15,-1 2 0-15,5-3-2 0,1 3 2 16,-1 0 2-16,-10 2-7 0,15-4 5 16,1-1 0-16,1 0 3 0,6-2-3 15,-2 0 0-15,4-4 3 0,-2 4-1 16,-1-1 0-16,5-1 2 0,0 0-1 0,0-1-4 16,0 3 1-16,0-2-2 0,0 0 0 15,5 1 0-15,-5 1 0 0,4-2 2 16,-4 0-1-16,0 2 0 0,2 0-2 0,-2 4-4 15,4-1-2-15,-2 2-8 0,-2 2-400 16,-2-7-227-16,-4-7-293 16,-3-3-126-16,-1-5 21 0,-2-6 196 15,-5-3 314-15</inkml:trace>
  <inkml:trace contextRef="#ctx0" brushRef="#br0" timeOffset="293303.5596">12620 1644 117 0,'4'-3'211'15,"-2"-2"-2"-15,5-5 152 0,-3 4-285 16,2-1 1-16,-6 2-9 0,4-2 11 0,2 0-4 15,-6-1 9-15,7 3 18 0,-7 0 7 0,4-1 21 16,-4 3 18-16,4-1 16 0,-2 2 5 16,-2 1 13-16,0-2-18 0,0-1-21 0,0 3-27 15,0 0-10-15,0 0-3 0,0-1-12 0,0 1-5 16,0 1-3-16,-2 0-27 0,-2 1-29 16,4 3-1-16,-4 4 25 0,-5 2 14 15,1 6 4-15,-4 4 3 0,-3 2-8 16,-1 0-30-16,-30 45 116 0,32-48-65 15,1 1 2-15,3-1 0 0,-1-3-46 16,5-3-20-16,-4 1-12 0,8-2-3 16,-6-4-4-16,8 2 0 0,-7-1-1 15,7-2 0-15,-4-2 0 0,4 1 1 0,0-3 0 16,0 0-1-16,0 1 0 0,-2-3 2 0,2 2 0 16,0-3 2-16,0 0-2 0,0 0 2 15,2 0 2-15,-2 0 50 0,4 0 23 16,1 2 10-16,-3 0 7 0,6-1-1 0,0 1-48 15,0 0-27-15,1-2-7 0,5 3-6 0,-1-1-4 16,-3 0 0-16,6 1-2 0,-5-1-1 16,3 1 0-16,-1-1-1 0,-1 1 2 0,-4 1-1 15,1-1 1-15,1-1-1 16,-6-1-1-16,9 6 2 0,-9-1-3 16,0-3 2-16,-2-1 0 0,-2 2-1 15,-2 0 0-15,-2 1 0 0,4 2-2 16,-11 15-156-16,5-10-320 0,0-2-296 0,-2-3-135 15,-1-3-57-15,1-2 118 16,0-2 312-16</inkml:trace>
  <inkml:trace contextRef="#ctx0" brushRef="#br0" timeOffset="294115.0837">12883 2506 203 0,'4'-3'259'0,"-4"1"21"0,0-3-97 0,4 2-53 16,-4-2-21-16,0 1-3 15,0-5 134-15,-4 5-85 0,4 0 18 0,0 1 27 16,-4 2 6-16,4-1 3 15,-2 2-19-15,-2 2 130 0,2-1-191 0,-3 1-4 16,1 2-17-16,-2 1-14 0,4 2-19 0,-6 2-18 16,-3 1-24-16,3-1 42 0,-6 4 23 15,3 0 7-15,-5 2 6 0,-1 2-1 0,1 0-57 16,-1 3-25-16,-4-4-11 0,5 4-3 16,4-3 48-16,-15 11 113 0,16-16-78 15,5-1 1-15,2-2-53 0,-2-2-23 16,6-1-11-16,0-2-5 0,0 1-3 0,0-2 0 15,6 1 0-15,-2-3-2 0,2 1 4 0,5 3-2 16,-5-3 3-16,8 1 45 0,-3 1 24 16,1-1 11-16,0 0 4 0,5 0 3 15,2 0-48-15,-7 2-24 0,5-2-11 0,3 1-8 16,-1 1-1-16,2-4-1 0,-5 1 0 0,5 2 2 16,-1-1-2-16,-7 0 3 15,3-1-1-15,1 0-1 0,-7 1-1 16,7-1 3-16,-11 0-2 0,0-2-1 0,-6 1 2 15,4-1-2-15,-4 0-2 0,0 0 1 16,0 0 0-16,0 0 1 16,0 0-2-16,-4-1-21 0,4-1-170 15,-6 0-377-15,0-2-293 0,2-2-131 16,-5-3-50-16,-1-1 147 0,-4-4 366 16</inkml:trace>
  <inkml:trace contextRef="#ctx0" brushRef="#br0" timeOffset="300354.4994">257 9613 158 0,'-2'-10'407'0,"-6"-5"79"0,1 3 36 16,1 1-170-16,-4 4-86 0,0 0-68 16,3 3-47-16,-3 1-2 0,4 0 27 0,-5 0 17 15,-1-2 22-15,2 2 1 0,3-2 7 16,-3 0-23-16,4 0-41 0,-2 1-21 0,6-1-21 16,-3 2-30-16,3 1-13 0,-2 0-13 15,0 1-31-15,4-1-13 0,0-1-8 16,0 1-7-16,0 0-3 0,4-1 1 0,0 3-1 15,-2-3-3-15,5 3 6 0,-3 0 3 16,0 3 11-16,-2 0 16 0,-2 1 12 16,8 4 1-16,-8-3 0 0,6 4-6 0,-6 3 24 15,3-2 10-15,-3 0 0 0,4-1 8 16,-4 0-4-16,4 0-37 0,-4-5-22 0,0 1 35 16,0-3 27-16,2-2 29 0,-2-4 17 15,6-3 16-15,-2-6-33 0,2-5-30 16,9-7-34-16,-5-7-14 0,7 1-14 15,1-6 1-15,7-3-10 0,0-2-2 0,0-1 4 16,2-1-5-16,0 6-4 0,-3 5-3 16,3 7-2-16,-2 5-12 0,-6 6-79 0,-3 10-351 15,-5 5-459-15,-7 8-199 0,-8 4-89 16,2 4 35-16,-7 3 334 0</inkml:trace>
  <inkml:trace contextRef="#ctx0" brushRef="#br0" timeOffset="300906.7916">282 10633 108 0,'-15'-12'408'15,"5"0"76"-15,-17-1 441 0,19 16-705 0,-3 4-85 16,5 4-54-16,6 3-7 0,-4 0-4 15,4 1 55-15,6 24 292 16,-2-30-238-16,-1-2-28 0,5 0-15 16,-2-1 46-16,0-4 30 0,0-2-19 15,1-3 9-15,3-6 2 0,0-3-55 0,5-7-34 16,3-6-46-16,7-6-34 0,0-6-22 16,2-6-11-16,8 2-3 0,0-7-8 15,2 4-72-15,1 4-349 0,-9 5-334 16,-5 4-149-16,-7 6-67 0,2-6-568 0</inkml:trace>
  <inkml:trace contextRef="#ctx0" brushRef="#br0" timeOffset="301441.4605">162 11754 320 0,'-15'-3'420'16,"3"0"46"-16,-3 0-28 0,5 3-144 0,2 1-57 16,0 1-51-16,5-2-17 0,3 3 1 15,0 0 22-15,3-3 26 0,1 1 15 16,0-1 15-16,-2 0-22 0,4 0-38 0,4-1 1 16,5-2-15-16,-3 0-13 0,5-5 10 15,10-5 1-15,4-9-53 0,4-7-25 0,8-12-35 16,7-7-32-16,8-9-95 0,-2-5-403 15,2-1-349-15,-3-7-156 16,-5-5-69-16,35-87-572 16</inkml:trace>
  <inkml:trace contextRef="#ctx0" brushRef="#br0" timeOffset="321234.0254">16976 10510 5 0,'-4'0'130'0,"4"2"-9"0,0-2-11 0,0 0-9 16,0 0-10-16,0 0-8 0,0 0-4 16,0 0 0-16,0 0 5 0,0 0 2 0,0 0 4 15,0 0-1-15,0 0-4 0,0 0-8 16,0 0-9-16,0 0-17 0,4 0-13 0,-4 0-11 16,0 0-11-16,0 0-4 0,0 0 0 15,0 0 2-15,0 0 5 0,0 1 0 16,0-1 3-16,0 0-3 0,0 0-1 15,0 0-5-15,0 0-3 0,0 2-3 0,0-2-3 16,0 0 2-16,0 0-4 16,0 0 3-16,0 0-1 0,0 0 2 0,0 0 16 0,0 0 13 15,0 0 21-15,0 0 20 0,0 0 18 16,-4 0 10-16,4 0 3 0,0 0 4 16,0 0-2-16,0 0-3 0,0 0-3 0,0-2-5 15,0 2-4-15,0 0 72 16,0 0-93-16,0 0-10 0,0-1-12 0,0 1-11 15,0-2-15-15,-3 2-13 0,-1-3-4 16,4 1 16-16,-2 2 3 0,-2-2 9 16,4 1-1-16,0-1 1 0,-4-1-15 0,4-1 5 15,0 4 3-15,-2-3 3 16,2 1 3-16,-4-3-3 0,4 2-11 0,0-1-10 0,-2 2-2 16,2-1-4-16,0 1 1 0,-4-1 3 15,4 1 2-15,0-1 4 0,0 0 3 16,0 1 1-16,0 1-1 0,0-1-2 15,0-2-5-15,0 1-5 0,0 0-2 16,4-5 0-16,-2 5-4 0,-2 1 0 16,0-1 2-16,4 1-1 0,-4-1-1 15,2-1 1-15,-2 1 1 0,4 2 0 0,-4-2 0 16,4 2-1-16,-4-1 0 0,2 0 1 0,-2 1-4 16,4-1 2-1,-1 0 0-15,7 0-1 16,-6 1 1-16,2-1 1 0,-2 0-1 0,3 1 0 15,-3-1-1-15,2 1 1 0,-4 1 0 16,6 0 0-16,-6-1 1 0,5 1-1 0,-7-2 0 16,4 2-1-16,2 0 1 0,-6 0-1 15,4 0 2-15,-4 0-1 0,0 0-1 16,0 2 1-16,4-1 0 0,-2-1-1 0,-2 3 1 16,4-2 0-16,-2 1 1 15,-2 0-2-15,5 1 1 0,-1-1 0 0,-2 1 0 16,2-1 0-16,-2 1 0 0,-2 0 1 0,4 1-1 15,-4-2 0-15,0 1 0 0,4 2 0 16,-4-3-1-16,0 3 1 0,0 0-1 16,0-1 1-16,0 1 0 0,0-1 1 15,0-1-1-15,0 2 0 0,0-2 0 0,0 1 0 16,0-1 0-16,-4 0 1 0,4 1-1 0,0-1 0 16,-4 2 0-16,4-1 0 0,-2 3-1 15,-2-1 2-15,-2 1-1 0,1-1 0 16,3 0 1-16,-2 2-1 0,-2-2 1 0,2 0-1 15,2 0 0-15,-2-1-1 0,0 0 1 16,-3-2 1-16,5 1-1 0,-2-1 0 16,4 1 0-16,-4-1 0 0,2 0 0 15,-4 4 3-15,2-5-2 16,4-1-1-16,0-1-1 0,0 2 1 16,0-2-1-1,0 0 1-15,0 0-2 0,4 0 2 16,-4-2-1-16,0 2 0 0,0 0 0 0,2 0 1 15,-2 2 1-15,6-2 0 0,-2 0 0 16,2 1 1-16,5-1 0 0,-5 0 0 16,4 0-2-16,11 2 0 0,-15-2 1 15,0 1-1-15,5 1 0 0,-5 1 0 0,-2-2 0 16,6 2-1-16,-8 0-1 0,7 2 4 16,-7-2-4-16,4 1 2 0,-2-1 0 15,0 2-1-15,-2-3 0 0,2 3 1 0,-4 0 1 16,5 0-1-16,-3-1 0 0,-2 2 0 15,0-2 1-15,4 1-2 0,-4-1 2 0,0 1-1 16,-4-1 0-16,4 1 0 16,0-1 0-16,-2 1 2 0,-3-1-2 0,1 2 0 0,-2 0 1 15,0 0-1 1,-4 1 0-16,3 2 1 0,-3-4 0 0,0 1 0 16,-3 5 5-16,5-7-4 0,0 1 0 15,-3-2 0-15,1 1 2 0,0-1-2 0,-1 0 0 16,-1-1 2-16,-3-1-2 0,3 1 1 15,-2-2 2-15,5 0-1 0,-1 0 0 0,0 0-2 32,3-2 2-32,-1 1-7 0,8 1-3 0,0 1-35 0,-2 3-201 15,-2 1-324-15,-6 0-145 0,1-3-63 16,-1-3 4-16,10 1 187 0</inkml:trace>
  <inkml:trace contextRef="#ctx0" brushRef="#br0" timeOffset="338418.9926">16000 5891 47 0,'-5'-8'306'16,"1"-1"55"-16,-2 1 46 15,2 3-98-15,4 0-42 0,-2 2-26 0,-2 0-8 16,4 1-17-16,-2 1-17 0,-2 1-22 0,4 0-19 15,0 0-12-15,0 0 5 0,0 0 8 16,0 0 15 0,0-2 10-16,0 0 336 0,0 2-381 0,0 0-28 15,0 0-28-15,0 0-18 0,0-1-15 0,0 1-14 16,0 0-1-16,0 0 0 0,0 0 2 16,0 0-1-16,0 0-1 0,0 1 12 15,0 1 12-15,0 0 62 16,0-2-62-16,0 1-19 0,0 1-17 0,0 1-9 15,0 3-4-15,4 1 32 0,-2 3 16 16,2 5 7-16,-2-1 1 16,6 15 38-16,-2-16-90 0,1 1-5 0,-1-2-5 15,-2 0 0-15,2 0-2 0,4-3 2 16,-3 0-3-16,-3-3 0 0,2-2 0 16,0 0 2-16,3-4 3 0,-1 0 3 0,0-4 1 15,0-5 3-15,7-6 36 0,1-8 23 16,7-5 9-16,-2-5 4 0,2-6 3 15,1-6-38-15,-1-4-24 0,0-4-12 16,0 0-5-16,37-93 4 16,-44 110-11-16,-6 7-2 0,1 5 0 0,-1 7 0 15,-6 4 2-15,-2 3-6 0,2 7-1 0,-1-2 1 16,-3 3-6-16,4 2-4 0,-4 2-2 16,4 1-2-16,-4 2-2 0,0 2-27 15,-4 2-106-15,0 1-211 0,-15 14-1198 16,4-11 468-16,3-1 27 15,-2-2 171-15,-3-2 260 0</inkml:trace>
  <inkml:trace contextRef="#ctx0" brushRef="#br0" timeOffset="338875.7099">16219 5557 36 0,'-4'-1'469'16,"-23"-22"1329"-16,21 18-1397 0,3 2-81 16,-1 1-32-16,0 0 4 0,4 2-34 0,0 2-47 15,0-2-58-15,0 2-62 0,4 1-46 0,-4 1-6 16,4 2-2-16,-1 1 0 0,3 1 2 16,-2 0 29-1,-4 0 0 1,31 51 176-16,-23-46-232 0,-4 2-4 0,3 4 2 15,1-3 60-15,-2 0 27 16,0 2 10-16,0-2 7 0,1 0-1 0,3-3-59 16,-4-1-26-16,4-3-14 0,5 0-5 0,-5-3 1 15,3-1-1-15,-1-3 42 0,-2-2 27 16,7-7 16-16,0-2 21 0,3-6 14 0,3-7-28 16,4-9-23-16,6-6-13 15,2-9-21-15,44-55-6 0,-42 46-30 16,2-2-6-16,-2 2-2 0,1 2 0 15,-5 3 0-15,-4 5 1 0,-2 3 1 0,-7 9-4 16,-3 7-4-16,-7 8-3 0,-4 8-7 16,-6 9-4-16,-2 5-5 0,-6 8-21 0,-4 8-142 15,-5 6-301-15,-4 2-407 0,1 5-222 16,-3 0-81-16,4-1 97 0,1 3 286 16,-1 1 400-1</inkml:trace>
  <inkml:trace contextRef="#ctx0" brushRef="#br0" timeOffset="339988.5856">16008 5690 76 0,'0'-8'314'0,"-6"1"45"0,6-2 30 15,-7 1-110-15,7 0-63 0,-4 2-22 0,2-2-19 16,-2 3-14-16,0-3-9 0,4 1-18 16,-6 1-33-16,6-1 18 0,-2 2-2 15,-2-2-17-15,4 4 22 0,-5 1 21 0,5-1-32 16,-2 1 11-16,2 2 0 0,0 0-31 16,0 0-27-16,0 0-13 0,0 0-26 15,0 2-14-15,0-1-5 0,0 3-1 16,2-1 19-16,-2 4 10 0,5 2 5 15,-5 2 2-15,4 17 20 0,-2-8-49 16,2 2-6-16,-2 0-1 0,-2 2-3 16,4 4 0-16,0-2 1 15,7 27 2-15,-3-31-4 0,-4-1 1 0,6-2-1 16,-4-4-1-16,5-1 0 0,-5-2 1 16,0-5 0-16,9 3 11 0,-9-5 3 15,-2-5 52-15,8-5 151 16,-5-3-75-16,3-4 5 0,0-1-47 0,3-7-27 15,1-2-23-15,3-5-26 0,6-7-13 16,-3-5-4-16,9-6-3 0,2-4 0 0,2-7-1 16,5-1-1-16,-5-1-2 0,0 2 1 15,-2 0-4-15,-6 3 1 0,1 1 0 16,-5 2-1-16,2 0 0 0,-2 4 0 16,-5-1 1-16,5 7-1 0,-9 5 2 15,5 7-1-15,-7 8 1 0,0 1 0 0,-3 7-1 16,-1 5-2-16,-2 0 1 0,-4 6-2 0,4 1-3 15,-2 1 3-15,2 6 1 0,-2 0-1 16,2 5 0-16,1 2 0 0,-3 3-1 16,-2 0-5-16,0 2-48 0,0-1-160 0,0 3-208 15,-7-4-220-15,-3 0-204 0,0-1-47 16,-3 0 115-16,-1-4 191 0</inkml:trace>
  <inkml:trace contextRef="#ctx0" brushRef="#br0" timeOffset="340457.2954">16215 5475 244 0,'-7'-5'333'16,"1"1"23"-16,-8-7 140 0,8 6-341 15,-1-2-16-15,-3 2 11 0,4-2 8 0,0 2 7 16,1 0 2-16,-1 2-14 0,2-2-1 16,2 3-9-16,-2 1 4 0,4 1-13 0,0 0-6 15,0-1-26-15,0 1-27 0,0 1-30 16,0 0-8-16,6 7 33 16,-2-3-36-16,0 2 0 0,3 3 16 15,-1 2 4-15,0 3 3 0,4 3 0 0,3 0-1 16,-3 3-29-16,7-3-12 0,-1 0-8 15,3-1-2-15,-1 0-1 0,3-2-2 0,-4 0 2 16,5-2-1-16,-5-2 2 16,4 1-2-16,-5-3 14 0,1-4 44 0,-1 0 23 0,1-3 38 15,-3-4 38-15,3-3 4 16,-5-4-3-16,9-6 10 0,-5-2-23 0,5-5-26 16,-2-6-18-16,6-3-35 15,-3-6-36-15,55-91-2 0,-44 78-30 16,-2 0-4-16,2 0 2 0,0 0-5 0,0 8-5 15,-4 6 0-15,-2 9-5 0,0 10-139 16,-11 10-392-16,-7 7-324 0,-7 4-145 16,-2 4-62-16,-6-1 112 0,6-7 379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21:07.502"/>
    </inkml:context>
    <inkml:brush xml:id="br0">
      <inkml:brushProperty name="width" value="0.05292" units="cm"/>
      <inkml:brushProperty name="height" value="0.05292" units="cm"/>
      <inkml:brushProperty name="color" value="#FF0000"/>
    </inkml:brush>
  </inkml:definitions>
  <inkml:trace contextRef="#ctx0" brushRef="#br0">17553 3625 294 0,'4'0'322'0,"-2"0"27"0,-2 0-88 16,0 0-61-16,0 0-14 0,0 0 4 15,0 0 10-15,0 0-1 0,0 0-8 0,0 0-16 16,0 0-15-16,0 0-9 0,0 0 1 16,0 1-3-16,0-1-14 0,0 2-24 15,0-2-28-15,0 2-30 0,0-2-5 0,4 3 52 16,-4-2 26-16,0 3 13 0,2 0 5 16,-2-1-3-1,4 0-16-15,11 4 129 0,-7-5-85 0,9-1 2 16,-1 1-43-16,11-2-20 0,0 0-5 0,4-2-20 15,2-1-10-15,6 0-4 0,-2 1-3 16,7-3-35-16,-5 1-18 0,5 1-7 0,-1-1-4 16,1 1 1-1,42-4-4-15,-42 1 1 0,-1 4-2 0,5-2 1 0,-5-1-1 16,1 2 2-16,-5-1 1 0,0 1-1 16,-2-2-1-16,-3 1 1 15,-1 1-2-15,-2 0 1 0,-4 1-2 0,-1-3 1 0,-3 1 2 16,-2 1 0-16,-3 1 0 0,-1-1 0 15,-7-1 1-15,-3 4 0 0,-7-1 3 0,4 1-3 16,-8-3 0-16,2 1-1 16,-9-1-8-16,1 1-18 0,-3 0-70 0,-3-1-132 15,-9 3-184-15,-2 0-226 0,0-2-253 0,-6 2-86 16,0 0 66-16,-4 0 153 16,-2 2 214-16</inkml:trace>
  <inkml:trace contextRef="#ctx0" brushRef="#br0" timeOffset="620.6158">17644 3413 155 0,'2'-5'268'0,"-2"0"30"0,4 2-65 16,-4-1-64-16,2 2-28 0,-2 1-1 16,0-1 4-16,0 0 7 0,0 2 8 0,0-1 4 15,0 1-9-15,0-1-3 0,0 1-8 16,0 0-3-16,0-2 0 0,0 2 6 0,0-1 15 15,0 1 14-15,0 0 13 0,0-2 14 16,0 2 10-16,0 0-3 16,0 0 151-16,0 0-233 0,-6 2-43 0,0 2-33 15,-1 2-20-15,-3 1 24 0,-4 5 13 16,1 0 8-16,-3 1 2 0,1 2-4 0,-1 0-38 16,-1 2-13-16,-2 3 13 0,3-2 32 15,-1 0 13-15,3 0 5 16,-19 29 92-16,29-35-165 15,-3 1-8-15,7-1 0 0,0-5-2 16,0 3-5-16,0 6 1 16,7-1 1-16,-3-7 1 0,2-2-2 0,0 2 1 15,4-3 1-15,-3 2 1 0,7 0-2 16,-3-1 1-16,1-1-1 0,4 3 0 0,1-2 0 16,0 1 0-16,3 0 2 15,1 2-2-15,45 16 6 16,-45-19-4-16,-3 0 0 0,3 0-1 0,0 0 0 15,-5-1-1-15,-3-1 0 0,1 1 0 16,-3-2 3-16,-5 2-2 0,0-1-1 0,-6-3 1 16,4 1 1-1,-8-1-2-15,0 8-73 0,-4-4-245 16,-17 0-1440-16,14-5 663 0,-1-5 17 16,-5 0 225-16,-3-4 434 0</inkml:trace>
  <inkml:trace contextRef="#ctx0" brushRef="#br0" timeOffset="2384.9782">18996 3405 229 0,'-2'-5'455'0,"-2"-2"40"0,4-2 41 15,0 3-144-15,0-5 102 0,0 5-241 16,4 2 20-16,-2-3 11 0,-2 2 10 0,0 1-8 16,0 1-9-16,0 0-29 0,-2 2-43 15,-2 0-15-15,4 1-14 0,-4 0-39 0,-2 0-22 16,0 2-15-16,-1 6-39 0,-3 7 3 16,-5 3 2-16,3 7 4 0,0 4 2 15,-3 4-3-15,5-1-36 0,0-1-19 0,3-4-6 16,1 0-4-16,0-6-2 0,2 4 2 15,-2-1 0-15,1-4 0 0,3 1 0 0,-2-2 2 16,0 1-2 0,4-8 1-16,-2 10 0 0,2-15-2 0,0-2-3 15,0 0 2-15,2-2 0 0,-2-3 0 0,0 1 3 16,0-3 62-16,4-3 35 0,2-2 12 16,-1-5 7-16,1-4-1 0,4-2-61 15,-4-6-31-15,5-4-15 0,-1-4-5 16,2-5-3-16,-1-4-4 0,-1-2-2 15,13-52 1-15,-7 49-2 0,-5 0 4 0,5 4-2 16,-5 6-2-16,3 9 0 0,-6 7 1 16,3 7-3-16,-5 6 1 0,4 3 3 15,-6 5-2-15,7 7 0 0,-5 4 0 0,-2 3 2 16,2 6-3-16,-4 4 2 16,2 3 0-16,9 28 0 0,-3-28 1 15,-2-3-1-15,1-1 2 16,1-1-1-16,11 18-1 0,-1-4 4 0,-11-19-2 15,1-1 1-15,-4-5-2 0,5 2-2 16,-7-5 0-16,6 0 3 0,-4 0 0 16,0-1 1-16,-1-2-1 0,1-2-1 0,-2 0-1 15,-2 0-5-15,2-3-50 0,-4 1-113 16,0-4-197-16,-6 2-272 0,-2-5-314 16,-1 1-182-16,-5-2 6 0,-3-1 153 0,1-1 252 15,-1-1 306-15</inkml:trace>
  <inkml:trace contextRef="#ctx0" brushRef="#br0" timeOffset="2586.8536">18926 3621 11 0,'4'5'466'0,"6"-5"67"16,3-5 28-16,88-24 730 16,-66 17-994-16,-4 2 49 15,2-2 14-15,27-9 229 0,-33 12-413 0,0 1-58 16,-4 2-54-16,-2 0-34 0,-5 3-17 15,-3-2-7-15,1 3-3 0,-8 0-2 0,0 2-2 16,1 0-14-16,-7 2-153 0,-2 0-299 16,-3 0-315-16,-5 1-142 0,-6-3-47 0,-1 2 123 15,-6-2 286-15</inkml:trace>
  <inkml:trace contextRef="#ctx0" brushRef="#br0" timeOffset="6759.9454">17875 4603 196 0,'-6'1'427'15,"0"-4"33"-15,0 1 18 0,0-1-166 16,1 3-112-16,1 0-12 16,2-3 330-16,-2 3-191 0,4 0-16 0,0 0-47 15,-4 0-68-15,4 3-36 0,0-3-11 0,-2 3 20 16,2-1 39-16,0 1 13 0,0-1-27 16,2 1-28-16,2 1-18 0,6-1-36 15,3-2-15-15,24-1 66 0,-10-1-101 16,6-2-1-16,4-2-4 0,3-2-1 15,3-1 1-15,5 1-26 16,-3 0-15-16,102-10 1 0,-100 12-16 16,-1 1-2-16,1-1-1 0,1 2 4 15,-2 0-1-15,-3-1 3 0,-4 2 2 16,3-1 51-16,-3-2 25 0,-2 1 9 0,-4-2 5 16,0 3 0-16,-6-2-51 15,0 1-22 1,50-14 5-16,-71 17-25 0,2-1-1 15,-6 0-2-15,2 1 0 0,-2 1 2 16,-2 0-2-16,0 0 5 0,0 0-3 0,-2 0 1 16,-2 0 1-16,2 1-5 0,-6-1-11 15,-3 4-56-15,-1-3-126 0,0 0-228 0,-9 1-332 16,0-4-332-16,-6 1-97 0,1 0 49 16,-1-1 201-1</inkml:trace>
  <inkml:trace contextRef="#ctx0" brushRef="#br0" timeOffset="7327.6102">17950 4467 131 0,'0'-8'332'16,"4"-1"21"-16,-4 2 15 0,2 0-160 16,-2 5-55-1,6-3 429-15,-6 5-350 0,4-1-23 0,-4 1-41 16,4 1 3-16,-1 1 21 0,-3 1 54 15,4 1 50-15,-4 1 41 0,0 3-11 0,-4 0-42 16,-3 1-74-16,3 1-67 16,-2 0-54-16,0 2-41 0,-5 1 26 0,5-1 17 15,-4 1 12-15,0-3-1 0,-1-1 2 0,-1 0-49 16,1 1-28-16,1-1 5 0,0-1 22 16,-3 3 9-16,3-2 5 0,4-2-3 15,0 1-17-15,-3-3-27 0,9 0-12 16,-6-2-4-16,6 1-4 0,0-2-2 15,0-1 1-15,0 2-3 0,4-1 3 16,-2-1-2-16,2 2 2 0,7 1 2 16,-5 1 1-16,25 7 115 0,-12-6-25 15,5 1 4-15,1 0 6 0,6 0-39 0,-2 0-34 16,2-1-12-16,0 1-9 0,-2-1-5 16,2-3-1-16,-6 1-2 0,2-1 3 15,-6-1-3-15,-1 4-1 0,-1-4 0 0,-5 0 2 16,-1-1-2-16,-3-1 2 0,-4 0-2 0,-1 0 4 15,1-3-12-15,-6 1-116 0,4-4-243 16,-8-1-411-16,4-3-330 0,-6-3-137 16,1 0 44-16,3-3 219 0,-6-2 391 15</inkml:trace>
  <inkml:trace contextRef="#ctx0" brushRef="#br0" timeOffset="10630.7567">19590 4246 138 0,'4'2'283'15,"-4"-2"37"-15,0 0-36 0,0 2-55 16,0 1 192-16,0-1-202 0,-4 0 8 15,4-1-6-15,0 3-20 0,0-4-19 16,0 1-6-16,0-1 7 0,4 1 30 0,2 1 31 16,-2-2 20-16,-2-2 14 0,7 0-5 15,-7-2-34-15,4 1-42 0,-2 1-41 0,0-1-43 16,-2-1 2-16,2 1-8 0,-2-5-2 16,3 2-3-16,-5-2-8 15,0 2-44 1,0-8 88-16,-17-7 93 0,11 16-194 15,-9 5-20 1,-47 22-11-16,4 19 73 0,29-16-8 16,3 0 4-16,-1 0 4 0,4 3-23 0,6-4-29 15,3 2-1 1,4 18 122-16,24 10 158 0,-2-39-186 16,5-1-1-16,4 1 4 0,1-6-1 15,5-1-29-15,6-1-45 0,-2-2-22 0,3-2-9 16,-6-3-6-16,8 0-2 0,-7-2-3 0,2-3 3 15,-2 0-4-15,-3-2-1 16,28-10 4-16,-31 6-7 0,-6 2 0 0,-1-2 1 16,-6 4 0-16,-3 1-2 0,-3 3-2 15,-4 1-91-15,-4-3-177 16,-7 1-295-16,-18 3-1740 0,9 2 926 0,-3 3 105 16,0 3 266-16,-4 0 407 15</inkml:trace>
  <inkml:trace contextRef="#ctx0" brushRef="#br0" timeOffset="11286.3527">17892 5698 87 0,'-2'0'561'16,"2"-3"109"0,0 0 49-1,10-1 423-15,52-14 368 0,-41 11-1158 0,10-5-61 16,-2 5-81-16,10-2-75 0,5 2-41 16,3-1 18-16,9 3-15 0,-2-2-9 0,6 2-4 15,4 2-5-15,-2-1-37 16,-2 1-21-16,130-9 7 0,-130 7-21 15,0 3-4-15,-6-1 0 0,0 0-2 16,-11 1 2-16,0-1-3 0,-5 0 0 16,-9-1 2-16,-5 1-2 0,-5-2 0 0,-9 4 1 15,1-1 4-15,-9 0 0 0,-2 0 0 16,-2 1-1-16,-9-1-4 16,-18-1-39-16,5 3-64 0,1 3-104 15,-8-1-171-15,-2 0-206 0,-6 1-217 16,-5-3-203-16,1 2-22 15,-115 1-1111-15</inkml:trace>
  <inkml:trace contextRef="#ctx0" brushRef="#br0" timeOffset="11638.1359">18229 5343 26 0,'0'-7'417'15,"0"3"88"-15,-6-2 48 0,0 5-24 0,-1 1-141 0,-1 4-43 16,2 2 11-16,0 3 41 0,-1 1 28 15,-3 2-7-15,4 2-42 16,-2 1-76-16,-32 53 248 16,28-47-461-16,-5-1-2 0,-3 1-2 15,3 1 0-15,-3-1-42 0,-3-1-18 16,2 2-12-16,5-1 33 0,-1-2 28 0,0 1 11 16,7-3 8-16,0-4 2 15,8-2-36-15,4 11 99 16,8-12-60-16,17 14 116 0,-4-13-144 15,2 1-30-15,4-1-13 0,-3 1-8 16,7-4 43-16,32 9 110 0,-32-13-79 0,0-3-1 16,-6 1-46-16,6-2-24 0,-6-2-9 0,-5 2-6 15,-1 0-1-15,0-1-4 0,-5-1-7 0,-5-3-107 16,-5 0-205-16,-6 0-381 0,-6-2-477 16,-9 0-213-16,-1-3 7 15,-7-1 165-15</inkml:trace>
  <inkml:trace contextRef="#ctx0" brushRef="#br0" timeOffset="15893.7415">19633 5276 291 0,'4'-5'529'0,"-4"-5"77"16,2 2 61-16,-2 0-161 0,0 4-126 0,0 1-37 16,0 3 0-16,0 0 4 0,-2 2 4 15,2-2-16-15,0 1-35 0,-4 1-37 16,4 8-29-16,-6 3-36 0,2 5-11 0,2 3-14 15,-2 2-15-15,4-2-17 0,-2 0 11 16,2 0-18-16,2-2 2 0,-2 2-9 0,4 1-7 16,-2 0-30-16,2-1-19 15,0 3-31-15,-2-2-17 0,2-3-10 16,3 1-5-16,-3-1-2 0,2 12 0 0,0-19-4 16,-2-2 0-16,-2-2 1 0,2-1-3 15,-4-2 1-15,5-3 2 0,-5 1 3 0,0-3 1 16,0 0 1-16,-5-3 1 0,1 1 0 0,2-3-5 15,-4-2-1-15,-2-4-3 0,-3-3-3 0,3-2 2 16,-2-4-1-16,-11-27-7 16,11 19 5-16,-7-39-6 15,11 33 6-15,6-2 2 16,10-74-4-16,-3 75 4 0,7 8 1 0,-2-1-3 16,1 5 2-16,3 4-1 0,5 4 1 15,2 5 0-15,-2 4 2 0,22 9-3 16,-26 5 3-16,-1 4 0 0,1 5 0 0,-3 4 2 15,-4 2-1-15,-1 6-1 0,-5-3 0 16,2 1 2-16,-6 0 0 0,0-4 1 16,0-3 1-16,0-1 0 0,-6-4-3 15,-15 25 5-15,9-27-4 0,6-3 0 16,-3-3 2-16,3-2-2 0,0-2 0 16,6-1 1-16,0-2-3 0,6-3-1 0,4-1-1 15,3-1-2-15,1-2 4 0,7 2-2 0,-2-2 2 16,1 6 2-16,-3-1 0 0,-1 7 0 15,-1 0 1-15,-7 7 1 0,-4 3 27 0,0 2 13 16,-8 2 9-16,0 2 4 0,-2 1 2 16,0 0-23-16,-5-3-12 0,1 0-9 15,-2-3-5-15,-5-3-3 0,3-3-3 0,-3 2-7 16,1-4-10-16,-5-3-64 0,4-1-175 0,-1-4-316 16,-3-2-496-16,-2-3-283 15,-2 0-66-15,3-4 113 0,-5 1 291 0,4 2 489 16</inkml:trace>
  <inkml:trace contextRef="#ctx0" brushRef="#br0" timeOffset="16478.6027">18130 6667 317 0,'-11'-4'532'16,"1"-2"79"-16,-13 2 596 0,11 4-747 16,2 2-5-16,-1 1 16 0,5 2 3 15,-2-1-39-15,6-1-93 0,-2 2-97 16,1-2-67-16,6 3-51 0,1-2 6 0,2 2 0 15,4-1 33-15,7-1 6 0,5 1-3 16,5-2-40 0,11-1 6-16,162-6 230 0,-138-1-313 0,9 0-25 15,-1 0-13-15,0-1-5 16,3 2-1-16,-5 1-5 0,0 0-1 0,-4-2-2 16,-4 2 0-16,-6 0-2 0,0-1 1 0,-9 1 0 15,-1 0 1 1,20-4-4-16,-25 5-3 0,-29 3 5 0,-3-1-1 15,-7-1 1-15,0 1-5 0,-11-2-9 0,-1 4-68 16,-5-2-102-16,-10 0-130 0,1 1-181 16,-12 0-228-16,-1 2-212 0,-9 1-181 15,-1-3 5-15,-1 3 124 0,-10-3 217 0,-4-1 265 16</inkml:trace>
  <inkml:trace contextRef="#ctx0" brushRef="#br0" timeOffset="16834.376">18293 6416 311 0,'6'-8'541'0,"-2"-1"59"0,-2 1 30 16,-2 5-212-16,5 0-121 0,1 4-23 0,-2 1 40 15,2 3 53-15,0-1 58 0,-1 2-20 16,1 2-55-16,-6 1-74 0,0 3-65 0,0 4-44 16,0 1-29-16,-2 2-26 0,-7 0 9 15,3 0 3-15,-4 0-25 0,-3 1-14 16,-1 1-12-16,-3 0-33 0,-1 0-8 15,1-2 29-15,-3 1 12 0,-11 13 143 16,18-20-96-16,3 6 35 16,10-10-107-16,0-1-8 0,6 0-3 0,4-1 6 0,5 2-1 15,1-1-2-15,3-1 7 0,-2-1 28 16,7 2 6-16,-1-1 5 0,0 3 2 16,-2-3-24-16,5 0-35 0,-3-1-12 0,4 0-11 15,-4-1-2-15,4-2-3 0,-7-2 0 16,3-1-2-16,-2 0 0 0,-5 0-3 0,-3 2-3 15,1-2-5-15,-8 0-55 0,5 0-134 16,-11-3-195-16,0 0-318 0,-4-2-440 16,-3-1-198-1,-5 0 24-15,-52-6-1187 0</inkml:trace>
  <inkml:trace contextRef="#ctx0" brushRef="#br0" timeOffset="17820.7939">1781 7004 102 0,'-2'-4'350'0,"-6"-2"47"16,0-1 33-16,3 2-141 0,1 4-88 0,2-1-51 0,-2 2-24 16,4 2 0-16,4-2 3 0,-2 3 20 15,9-3 17-15,-1 1-7 0,2-1 22 0,7-1-4 16,0-1-30-16,1-1 9 0,3 2 35 16,0-2-27-16,2 1-14 0,4 1-6 15,2-1-42-15,2-1-52 0,6 1-22 0,4 2-13 16,5 0-4-16,2-2-3 0,3-1-3 15,1 0 1-15,6-1-1 16,60 0 0-16,-58 1-2 0,-2 2 0 0,8-3 0 16,-6 4 79-16,5-3 37 0,-3 1 19 15,-4 2 8-15,-2-2 3 0,-9-1-77 0,-3 1-38 16,-3 0-15-16,1-1 46 0,-7 0 23 16,-4-2 12-1,21-2 110-15,-11 1-130 16,-37 4-76-16,-2 2-8 0,-2 0 1 15,-2 2-11-15,0 1-143 0,-10 1-399 0,-2-1-346 16,-9 2-158-16,2-4-63 0,-12-1 115 0,2 2 382 16</inkml:trace>
  <inkml:trace contextRef="#ctx0" brushRef="#br0" timeOffset="19071.0724">19786 6300 87 0,'0'-8'346'16,"4"-1"63"-16,-4 1 62 0,0-1-98 31,0 6-64-31,0-1 518 0,0 4-584 0,-4 2 35 0,4 3 17 16,-2 2 19-16,-2 5 16 0,-2 4-15 15,2 2-77-15,-2 4-11 0,-1 3-42 16,3-1-44-16,4 2-16 0,0 0-13 0,0 0-57 16,0 1-31-1,4-2-10-15,3-1-8 0,13 47 1 0,-14-50-7 16,5-2 2-16,-5 1-4 0,4-4 2 15,1-3 3-15,-5-1-1 0,4 0-3 0,-4-7 2 16,1 2-1-16,-3-2 0 0,2-5 0 16,-6 0 6-16,4-3-2 0,-4 1 4 0,0-6-1 15,-4 0-1-15,2-5-1 0,-6 1-2 16,1-5 0-16,-3-3-1 0,0-2-1 16,1-2 0-1,-15-33 0-15,7-14-2 0,11 34 0 16,2-1 1-16,4 1 0 15,0-1 0-15,10-60-1 0,-10 87-5 16,6 4 4-16,-2 5-2 0,3-1 2 16,3 3 2-16,-4 3 0 0,5 0-2 15,3 0 4-15,-2 2-2 0,3-2 1 16,-3-2-1-16,21 4 3 0,-12-2-1 16,-2-2-2-16,1 1 2 0,1-1-1 15,-4-2 2-15,3 1-2 0,-3 1-1 0,-5 1-5 16,-1 0-49-16,-1 1-220 0,-8 2-363 15,-2-5-321-15,0 4-142 0,-2 1-14 0,-8-2 190 16,-1 1 348-16</inkml:trace>
  <inkml:trace contextRef="#ctx0" brushRef="#br0" timeOffset="19245.9624">19774 6585 163 0,'6'3'589'15,"0"-4"91"-15,25-20 1187 0,-10 13-1571 0,-2-1-77 32,1 0-35-32,51-16 18 0,-49 20-193 0,1 2-116 15,-2 1-224-15,-5 0-320 0,-5 2-142 0,-5 0-62 16,0 0 80-16,-6 0 209 0</inkml:trace>
  <inkml:trace contextRef="#ctx0" brushRef="#br0" timeOffset="19512.7976">19894 6748 525 0,'-21'12'1459'0,"15"-11"-666"0,-11 9 545 15,17-4-547-15,5 0-186 16,1-3-436-16,0 1-58 0,10 1-22 0,1-2-10 15,0 2-6-15,3-3-3 0,3 0-30 0,4-2-18 16,0 0-7-16,6 0-5 16,0 0-2-16,31-4-2 0,-35 4-5 15,2-5-2-15,-4 0 1 0,23-2 0 16,-28 4 0-16,-1-2-40 0,-4-1-182 16,-7 0-411-16,-4-1-368 15,0-1-169-15,-8-3-36 16</inkml:trace>
  <inkml:trace contextRef="#ctx0" brushRef="#br0" timeOffset="25150.5273">2038 7340 282 0,'-7'-16'439'15,"1"-2"70"-15,0 5 35 0,0 2-210 16,2 4-57-16,-3 2-22 0,3 0-1 15,0 0 26-15,2 1 29 0,-2 1-12 0,2 0-26 16,-6 2-56-16,8 1-60 0,-2 0-64 16,2 0-37-16,0 0-10 0,0 4-5 15,0 0-2-15,0 4 84 0,0 8 28 0,0 2 5 16,2 6 2-16,-2 0-2 16,0 3-83-16,-2 24-24 15,2-24 17-15,0 25 158 16,0-3 40-16,2-27-186 0,-2-1-41 0,4-3-18 15,0 0-11-15,-4-2-4 0,2-1-1 0,-2-1 3 16,6-5 0-16,-6 1-4 0,4-3 3 16,0-3-5-16,-4 0 1 0,3-4-1 0,-3 2 3 15,0-2 0-15,4 0-1 0,-4 0 3 16,4 0 3-16,-4 0-4 0,8-3-135 16,2-1-193-16,-3-3-318 15,3-6-369-15,4 1-147 0,-1-6 23 16,7-3 175-16</inkml:trace>
  <inkml:trace contextRef="#ctx0" brushRef="#br0" timeOffset="25482.3248">2468 7218 357 0,'8'-11'527'0,"-8"-4"90"0,2 4 56 16,-2 0-222-16,-2 2-83 0,2 6-9 0,0-1-11 15,0 3-3-15,0 2-22 16,0 3-69-16,0 1-84 16,0 6-78-16,-4 25 103 0,4-10-84 0,0 3 3 0,-4 2 1 15,4 1-49-15,0-3-34 0,0 0 69 16,0 0 32-16,0-1 8 0,0-3 9 16,4-1 0-16,0-1-83 0,-2-2-37 0,6-4-9 15,-6 0-13-15,-2-4-4 16,7 0-2-16,-3-3 2 0,0-2-5 0,-2-1 2 0,2 0 1 15,-2-3-3 1,-2-1-1-16,8 0 0 0,-8-6 7 16,0 0 1-16,7-4-18 0,-5 0-136 15,6-3-310-15,-6-2-480 0,-2-2-222 16,8-3-79-16,-1 1 93 0,3-2 285 0</inkml:trace>
  <inkml:trace contextRef="#ctx0" brushRef="#br0" timeOffset="26481.7873">3010 7174 14 0,'0'-3'292'0,"0"-3"48"0,0 2 46 16,0 1-76-16,0-2-50 15,0 2-7-15,-5-7 532 0,1 5-578 0,4 1-28 16,-2 1-6-16,-2-2-25 0,4 2-16 16,0-2-6-16,0 2-28 0,0-2-52 15,4 1-24-15,-2-1-14 0,2 0-4 0,1 2-2 16,-5 1-1-16,2 0-1 16,-2 2 1-1,4 0-2-15,0 0-2 0,-4 0 2 0,2 0 0 16,-2 0 1-16,0 0 0 0,0 2 0 0,0-2 1 15,0 2-1-15,0-1 0 0,0-1 1 16,0 0 1-16,0 2-1 0,0-2 2 0,0 2-2 16,0-2 0-16,0 0 0 0,0 0-1 15,0 0-1-15,0 0 1 0,0 0 0 0,0 0 1 16,0 0 0-16,0 0-1 0,0 0 2 16,0 0 1-16,0 0-1 0,0 0-1 15,0 0-1-15,0 1 0 0,0-1 2 0,0 0-4 16,-2 0 2-16,2 0 0 0,0 0 0 15,0 2-1-15,0-1 2 0,0 0-1 16,0 2 0 0,0-3 0-16,0 4 0 0,0-4 2 15,0 0 0-15,0 0 2 0,0 0 0 0,0 0 62 16,0 0 45-16,0-1 27 0,0 1 14 16,0 0 9-16,2 0-61 0,-2 1-46 0,0 0-30 15,0 4-12-15,0-1-7 0,0 4-3 16,0 2 86-16,0 7 41 0,-2 1 22 15,2 0 6-15,-4-2 5 0,0 1-85 16,4-2-43-16,-2 2-19 16,2 36-5-16,0-34-8 0,0 4-4 0,2 0 1 15,-2 2 63-15,8 2 65 0,-8-3 26 16,2 0 17-16,-2 0 6 0,6-6-62 16,-6 2-58-16,4-4-30 0,0 0-14 0,-4-2-4 15,3-2-5-15,-3-1-3 0,0-5 2 16,0 1-2-16,0-2 3 0,0-2-2 0,0-1-1 15,0 1 2-15,0-3 0 16,0 0-1-16,4-8 4 0,-2 2-35 0,6-2-120 16,-2-4-249-16,0-1-354 0,5-3-325 15,-1-4-113-15,3 0 53 0,1-4 215 16,-4-2 344-16</inkml:trace>
  <inkml:trace contextRef="#ctx0" brushRef="#br0" timeOffset="26912.5197">3479 7278 320 0,'4'-13'464'16,"-2"-4"32"-1,2 2 11-15,7-20 282 0,-9 29-488 16,-2 4 42-16,-2 0-14 0,-2 2-65 15,4 2-89-15,-11 14-37 16,1-1-45-16,4 2 21 0,-5 7 12 0,3 1 61 16,-6 3 26-16,3 2-46 0,1-1-24 15,4 0-10-15,4-3-65 0,-2-1-38 0,-1-1-15 16,5-2-9-16,9-1-4 0,-7-6 0 16,4-2 0-16,8-1-1 0,-1-3 26 15,3-3 58-15,1-3 32 0,4-1 10 0,1-5 9 16,3-2-22-16,-6-3-58 0,6-4-29 15,-3-2-11-15,1-4-7 0,2-6-3 16,-6-2 1-16,1-1 68 0,-3-2 34 16,-5 0 16-16,-1-29 148 15,-18 3-167-15,-3 30-87 0,-7 1-9 0,-3 3-4 16,1 3-4-16,-6 6 0 0,3 5-6 0,-1 6-12 16,2 6-99-16,-2 3-246 0,3 4-489 15,1 1-323-15,-2 2-134 0,5 0 32 16,1-2 217-16,-1-2 479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21:54.588"/>
    </inkml:context>
    <inkml:brush xml:id="br0">
      <inkml:brushProperty name="width" value="0.05292" units="cm"/>
      <inkml:brushProperty name="height" value="0.05292" units="cm"/>
      <inkml:brushProperty name="color" value="#FF0000"/>
    </inkml:brush>
  </inkml:definitions>
  <inkml:trace contextRef="#ctx0" brushRef="#br0">6341 6624 146 0,'-10'-2'268'0,"4"2"35"15,-5 2-60-15,3 2-42 0,2-1-28 16,-4 2-11-16,3 0-5 0,5-1 3 0,-2 0 2 16,0 0-1-16,2-4-10 0,-2 2-9 15,4-2-11-15,0 2-11 0,0-2-5 16,-2 0-5-16,2 3-3 0,0-3-9 0,0 3-13 16,0-3-21-16,0 2 8 0,0-2-6 15,2 5-6-15,4-3 68 0,4-1 35 16,1-1-5-16,9-1 59 0,3-6 31 0,8-3-61 15,2-4-31-15,3-2-15 0,7 0-68 16,0-3-38-16,1 2-15 0,3 0-6 16,-1 2-4-1,-3 0-1-15,88-30 128 0,-88 30-46 0,-2 0 7 16,-5 2 2-16,1 0-42 0,-4-1-31 16,-6 4-14-16,-5 0-6 0,-5 3-2 0,2-1-2 15,-13 2-2-15,0 2 2 0,-2 3-3 16,-4-1-1-16,0 2-1 15,-8 0-2-15,-9 7-12 0,5-1-2 0,-5 2-49 16,-3 2-184-16,-3 2-241 0,0-2-264 0,-4 2-217 16,-4-2-53-16,2-1 140 0,-6 0 224 15</inkml:trace>
  <inkml:trace contextRef="#ctx0" brushRef="#br0" timeOffset="389.761">6310 6432 322 0,'-4'-11'395'15,"-2"1"46"-15,0 2-56 0,2 2-132 16,2 3-54-16,-3 0-36 0,5 2-14 0,0-1-11 16,-2 2-14-16,2 0-32 0,2 2-10 15,-2 2-20-15,0 2-11 0,5 5 40 16,-3 6 18-16,-4 27 97 0,-3-16-110 15,-1 0-45-15,0 0-22 0,0 1-10 16,-4-3 38-16,-7 26 148 16,9-29-88-16,1-1 2 0,1-5-41 0,2 3-42 15,2-6-16-15,2-2-9 0,2 0 2 16,8-5 38-16,1 1 24 0,5-3 8 0,5-3 5 16,2 0 0-16,8-4-43 0,-2-4-20 15,2 0-11-15,2-3-4 0,0-1-5 16,-4-1 0-16,2 1-3 0,-2-1 1 0,-4 2-1 15,-3 0-1-15,-1 1 0 0,-4 3-2 16,-5 0-2-16,3 1-2 0,-3 2-10 16,-2 1-90-16,-3-2-187 0,-3 1-235 0,-2-4-251 15,-4 2-103-15,-2-1 40 0,-1-1 162 16,3 0 228-16</inkml:trace>
  <inkml:trace contextRef="#ctx0" brushRef="#br0" timeOffset="1109.3138">7210 6145 223 0,'0'-7'258'0,"4"1"-3"15,-4-1-69-15,4 0-37 16,-2-11 324-16,-2 12-284 0,0 2 13 0,0 0 1 16,0 0-4-16,0 0 0 0,-2 1 1 15,-2 0-3-15,4-1-3 0,0 3-8 16,-4 0-27-16,4 0-34 0,0 2-38 16,0 0-9-16,4 5 14 0,-4 6 11 0,6 3 5 15,-2 6 57-15,1 6 6 0,-5 6-33 16,0 6-17-16,0 2-8 15,0 4-58-15,0 40-13 0,0-44-34 0,2-7-4 16,-2-2-2-16,6-4-2 0,2-5 0 16,-6-2 0-16,4-4 0 0,-1-6 0 0,1 0 0 15,-2-4 1-15,0-2 2 0,-4-2 3 16,0-3 6-16,0-5 12 0,0-4 33 0,0-6 10 31,0-6 2-31,-4-74 86 0,0 2-134 16,4 40-16-16,0-5-2 0,10-66-3 15,0 66-1-15,-3 6 1 0,3 12-2 16,2 14 2-16,-3 10 0 0,1 11 0 0,-2 10 0 16,3 11 3-16,-1 7 2 15,0 8 2-15,1 7 0 0,-1 1-1 0,-2 3 0 0,3-2-1 16,-1 0 0-16,4-2-3 16,-5-4-1-16,5-5-1 0,-1-1-1 15,13 15 0-15,-11-27 2 0,-3-2-2 16,9 6-6-16,-11-14 2 0,-3-1-9 15,-5 0-69-15,2-3-202 0,-8-1-274 0,-5-1-310 16,-5-3-137-16,4-2 6 0,-7 0 174 16,0-3 260-16</inkml:trace>
  <inkml:trace contextRef="#ctx0" brushRef="#br0" timeOffset="1276.2111">7351 6378 175 0,'10'-3'384'0,"0"-5"33"0,-3 1 22 0,3 0-169 15,0-3-77-15,3 0-32 0,-3-2-16 16,4 0-9-16,3-2-35 16,8-13 13-16,-11 15-99 0,-1 3-13 0,-3 0-44 15,0 2-149-15,-3 1-213 0,-3-2-96 16,0 3-40-16,-8-4 22 0</inkml:trace>
  <inkml:trace contextRef="#ctx0" brushRef="#br0" timeOffset="1715.9427">7007 5453 256 0,'-12'-10'303'0,"-3"0"17"15,3 1-90-15,-2 1-70 0,3 3-22 16,-14-14 305-16,17 12-292 0,0 0-4 16,0 4-18-16,-3-2-4 0,5 1-3 0,0 4 5 15,0 0-1-15,1-3-2 0,5 3-21 16,0 3-19-16,7-3-14 0,7 2-16 0,3 0-4 15,5-2 29-15,9 0 24 0,-2-2-9 16,9 0-6-16,-5-1-2 0,4 1-35 16,-4 0-27-16,0-1-10 0,0 1-6 0,0-1-4 15,0 1-1-15,3-1-2 0,-7 1 1 16,4-1 0-16,-6 0-1 0,4 1-1 0,-9 0 0 16,-1 0-1-16,-5 1-1 0,-3-2-3 15,-3 1-4-15,-6 1-11 0,-2-1-79 16,-4 2-143-16,-12 0-167 0,4-1-205 0,-7-1-102 15,-2-1 29-15,-5-1 120 16,-3-1 156-16</inkml:trace>
  <inkml:trace contextRef="#ctx0" brushRef="#br0" timeOffset="2064.6369">6877 5163 48 0,'-17'-6'275'15,"11"-3"23"-15,2-11 192 0,4 11-365 0,4 0-2 16,0 2 19-16,-2 1 24 0,-2 2 8 15,0 3-11-15,5 1-29 0,-3 1-22 0,-2 1-28 16,4 4 24-16,0 2 10 0,-2 1 2 16,2-1-15-16,-2 4-9 0,-2 0-25 0,0 3 16 15,0-1 8-15,0 3 4 0,-6 0-1 16,4 2-21-16,-6 0-38 16,1-1-19-1,-19 54 245-15,24-59-168 16,2-1-10-16,-5 2-28 0,10-6-51 15,-3-3-3-15,14 6 5 0,-6-6 24 16,7-1 27-16,0-1 17 0,3-1 5 0,1-2 3 16,2-2-27-16,-1 1-29 0,3-1-17 15,-6-1-5-15,4 2-5 0,1-1-2 16,-1 1-2-16,-2-1-1 0,-3 1-7 16,3 1-21-16,-4 0-142 0,-1 1-225 0,-5-2-285 15,1 1-146-15,-2-2-43 0,-1 1 109 0,-1-1 214 16</inkml:trace>
  <inkml:trace contextRef="#ctx0" brushRef="#br0" timeOffset="2836.8246">7787 5088 153 0,'0'-5'241'16,"0"-3"22"-16,-2 3-88 0,2 1-48 15,2-3-31-15,-2 2-16 0,0 0-14 0,4 2-12 16,0-2-7-16,-2 2-7 15,-2 1-3-15,4 0 1 0,1 2 7 16,-5-2 11-16,2 1 87 0,2 1-61 0,-2 0 8 16,-2 0 7-16,0 0 4 0,0 0 0 15,0 0-3-15,0 0-13 0,4 0-19 0,-4 1-16 16,4 3 32-16,-4 3 20 0,2 1 10 16,-2 4 1-16,4 0 2 0,-2 4-52 15,3-4-34 1,11 23-2-16,-10-28-26 0,5 1 2 0,-5-3-1 15,2 0 0-15,-6-3 1 0,13-1 67 16,-13-2 37-16,6-4 43 0,-6-2 20 16,4-3 10-16,-2-2-58 0,1 0-40 15,-5-3-37-15,-5 1-24 0,1-3-11 16,-2-2-4-16,0 1-3 0,-4 4-2 0,-1 2 4 16,1 2 0-1,-3 6 4-15,-53 66 126 16,50-28-66-16,1 2-1 0,5 2-1 15,2-3-36-15,8 29-10 0,2-38-18 16,8-2-2-16,2-5 1 0,5-3 3 16,4-3 2-16,1-6 6 0,9-4 35 0,3-5 15 15,5-3 7-15,4-7 0 0,1-1-2 0,3-3-34 16,-1-1-18-16,-5 0-7 0,-4 0-4 16,-1-1-3-1,-10 0-4-15,18-14-25 0,-28 19-175 0,-16 1-351 16,0 1-268-16,-16 3-117 0,-1 1-36 15,-10 2 154-15,-6 1 339 0</inkml:trace>
  <inkml:trace contextRef="#ctx0" brushRef="#br0" timeOffset="3562.2129">6887 3973 36 0,'-12'-1'275'0,"-3"-3"32"0,-1 3 23 0,4 2-124 15,-3 3-47-15,5 0-9 16,1 1 22-16,-9 5 430 0,18-8-441 16,0-2-14-16,4 6-26 0,10-4 18 0,-1 1 26 15,8 1 16-15,5-3 40 0,3-1 14 16,11 0-35-16,1-1-37 0,2-3-17 0,1 0-74 15,1-3-35-15,-1 2-19 0,-1-1-7 16,1-1-5-16,26-5 2 16,-43 7-5-16,-4 4-2 0,-3-1 0 0,-7 2 1 15,1 0-5-15,-3 0 1 0,-5 3-2 16,-4-1-3-16,-2 1-1 0,-2 1-28 0,-4 1-110 16,-9-1-156-16,-1 1-169 0,-1-1-197 15,-4-1-106-15,-6-1 51 0,5-2 129 16,-11-2 160-16</inkml:trace>
  <inkml:trace contextRef="#ctx0" brushRef="#br0" timeOffset="3914.016">6891 3816 31 0,'-4'-14'270'16,"0"0"25"-16,4 2 23 0,0 4-115 0,0 2-47 16,-2 1-5-16,2 4 11 0,-4 1-1 15,4 0-3-15,-2 3-12 0,-2 2-19 0,-2 2-15 16,-1 3 7-16,-1 1-8 0,2-1 26 15,4 4 9-15,-17 16 107 16,11-10-148-16,-7 0-46 0,-1 6-29 0,4 0-14 16,-5 0-7-16,3 1-3 0,-3-2-5 15,7-3 3-15,-1-3-2 0,3-1 1 0,0-2 1 16,6-2 1-16,2-3 70 0,2-2 29 16,6-2 17-1,0 1 8-15,19 1 165 0,-2-7-164 0,-6 1-4 0,1-1-3 16,1 0-27-16,2-2-49 0,-1 0-24 15,-1 0-9-15,2-2-6 0,0 2-1 0,4-2-1 16,-3 1 0-16,3-1-3 16,-8 2 0-16,24 3 0 0,-20 1-7 15,-4-2-5-15,-3 4-138 0,-8-4-360 0,3 0-262 16,-11-2-120-16,0 0-49 16,-11 1 116-16</inkml:trace>
  <inkml:trace contextRef="#ctx0" brushRef="#br0" timeOffset="6918.3659">7638 3701 95 0,'4'-1'238'0,"-4"0"24"0,0-2-47 0,0 3-51 16,0 0-29-16,0 0-19 0,0 0-17 16,-4 0-15-16,4 0-9 0,0 0-4 0,0-3-5 15,0 3 3-15,-4 0 2 0,4 0 1 16,0 0 6-16,0 0-4 0,0 0-10 16,0 0 3-16,0-2-3 0,0 2-14 15,0 0-8-15,0 2-4 0,0-2-4 0,0 0-1 16,0 0 4-16,-2 0 1 0,2 0 8 15,0 0-2-15,0 0-5 0,0 0-4 16,0 0-3-16,0 0-11 0,0 0-6 16,0 0-2-16,0 0-3 0,0 3-2 0,0-3-2 15,0 0-3-15,0 0-1 0,0 0 0 0,0-3-2 16,0 3 0-16,0 0 0 16,0 0 2-16,0 0 0 0,0 0-2 15,0 0 3-15,0 0 0 0,0 0-2 0,0 0 8 16,0 0 15-16,0 0 10 0,0 0 3 15,0 0 3-15,0 0-5 0,0 0-17 0,0 0-9 16,0 0-4-16,0 0-2 0,0 0 0 16,0 3-3-16,0-3 1 0,0 0-1 15,0 0 0-15,0 0 2 0,0 0-2 0,2 0 0 16,-2 0 1-16,0 0-1 16,0-3 2-16,0 3-1 0,0 0-2 0,0 0 1 15,0 0 0-15,4 0-2 0,0-2 2 0,-4 2 0 16,0-2 2-16,2 2-4 15,-2-1 4-15,4 0-2 0,-2-1 0 0,-2 1 1 16,0 1-1-16,5-2 0 0,-5 2 0 16,0 0 0-16,4 0 1 0,-4-1 0 0,0 1 1 15,0 0 0-15,0 0 0 0,0 0 11 16,0 0 31-16,0 0 14 0,0 0 20 0,-4 0 13 16,4 0-2-16,0 0-27 0,0 1-14 15,0-1-21-15,0 0-5 0,0 0-17 16,0 0-3-16,0 0 0 0,0 0-2 15,0 0 2-15,0 0-4 0,0 0 1 16,0 0 0-16,0 0 2 0,0 0-2 0,0 0 1 16,0 0 1-16,0 0-1 0,0 0 0 15,0 0 0-15,0 0 0 0,0 0 0 16,0 0 0-16,0-1 1 0,0 2 1 0,0-1-2 16,0 0 1-16,0 0-1 0,0 0 0 15,0 0 0-15,0 0 1 0,0 0-1 0,0 0 0 16,0 0 1-16,0 0-1 0,0 0 0 15,4 0 0-15,-4 0 0 0,0-3-1 16,0 3 0-16,2-3 1 0,-2 2-1 16,0 1 2-16,4-2-2 0,-4 1 1 15,2-1 0-15,-2 0 0 0,0 2-2 0,4 0 2 16,-4 0 0-16,0 0 0 0,0-1 2 16,4 1-2-16,-4 0 0 0,0-1 0 15,2 1 0-15,-2-2 0 0,0 2 0 16,0 0 0-16,0 0 1 0,0 0 0 0,0 0 3 15,0-1-3-15,0 1 0 0,0-2-1 0,0 1 0 16,0-1 1-16,0 2-1 0,-2-1 0 16,2-1 0-16,0 2 2 0,0 0-2 15,0 0 0-15,0 0-2 0,0 0 2 16,0 0 0-16,0 0 0 0,0 0-1 16,0 0 1-16,0 0 0 0,0 2 0 15,0-2-1-15,0 0 0 0,0 0-2 0,0 0 2 16,0 0 0-16,0 1 1 0,0-1-1 15,0 0 1-15,0 0-2 0,0 0 2 0,0 0 0 16,0 0 0-16,0 0 2 16,0 0-2-16,0 0 0 0,0 0 0 0,0 0 0 15,0 0 0-15,0 0 0 0,0 0 0 0,0 0 0 16,0 0 1-16,0 0-1 0,0 0-1 16,2-1 2-16,-2 1-1 0,0 0 0 0,0 0 0 15,0 0-1-15,0 0 1 0,0 0 0 16,5-2 0-16,-5 2 0 0,0 0 0 15,2 0 0-15,-2 0 1 0,0 0-1 0,0 0-1 16,0 0 2-16,0 0-2 16,0 0 1-1,0 0 0-15,4 0 1 0,-4-3-2 16,0 3 2-16,0 0-1 0,0 0 0 0,0 0 1 16,0 0-1-16,0 0 4 0,0 0-3 15,0 0 0-15,0 0 0 0,0 0 2 0,0 0-3 16,0 0 3-16,0 0-1 0,0 0 0 15,0 0-2-15,-4 0 1 0,4 0-1 16,0-2 1-16,0 2-1 16,0 0 0-16,-2 0 0 0,2 0 3 0,0 0-3 15,-5 0 0-15,5 0 1 0,0 0-1 16,0 0 1-16,0 0-1 0,0 0 0 16,0 0 0-16,0 0-1 0,0 0 1 0,0 0-1 15,0 0 1-15,0 2-3 0,0-2 3 16,0 0 0-16,0 0 0 0,0 0 0 15,0 0 0-15,0 0 0 0,0 0 0 0,0 0 3 16,0 0-2-16,0 0-1 0,0 0 1 16,0 0 0-16,0 0-1 0,0 0 0 15,0 0 0-15,0-2 0 0,0 2 0 16,0 0 0-16,0 0 0 0,0 0 0 16,0 2 0-16,5-4 0 15,-5 2 0-15,0 0 0 0,0 0 0 0,0 0 0 16,2 0 0-16,-2 0 0 0,0 0 0 0,0 0 0 15,0 0 0-15,4-2 0 0,-4 2 0 16,0 0 0-16,4-2 0 0,-4 2 1 16,0 0-1-16,2 0 0 0,-2 0 2 0,0-1-1 15,0 1 0-15,0 0 0 0,0 0 2 16,0-2-2 0,0 2 5-16,0 0-4 0,0 0-1 0,-2 0 1 15,2 0-2-15,-4-1 5 16,4 1-4-16,0-1 2 0,0 1 19 15,0 0 24-15,0 0 12 0,0 0 5 0,0 0 3 16,0 1-20-16,0-1-23 16,0 0-11-16,0 0-7 0,0-1-3 0,0 1-2 15,0 0 0-15,0 0-1 0,0 1 1 0,0-1-1 16,0 0 1-16,0-1-2 0,0 1 2 16,0 0 0-16,0 0 0 0,0 0 0 15,0 0-1-15,0 0 2 0,0 0-1 16,0 0 0-16,0 0 0 0,0 0 2 15,0 1-2-15,0-1 1 0,0-1-1 0,0 1 1 16,0 0-1-16,0 0 0 0,0 0 0 16,0 0 0-16,0 0 0 0,0 0-1 0,0 0 1 15,0 0-1-15,0 0 1 0,0 0 0 16,0 0 0-16,4 0 0 0,-4 0-2 0,2 0 4 16,-2 0-2-1,4-3 0 1,-4 3 1-16,4 0-2 15,-4 0 2-15,0 0-1 0,2 0 4 16,-2-3-3-16,0 3-1 0,0 0 1 16,0 0-1-16,0 0 0 15,0 0 2-15,0 0-1 16,0 0-1-16,0 0 3 0,0 0-3 0,0 3-3 16,0-3 0-1,4 3 2-15,-2 16 8 0,3-6-2 16,-5 5 2-16,4 4 1 0,-4-2-1 15,0 3-3-15,0-1-1 0,2 0 2 0,-2 0-2 16,4-1 1-16,-2 4-1 0,2-2-1 16,0-1 1-16,-2-1 0 0,7 0-1 15,-7-3 0-15,14 32 4 16,-12-37-5-16,3-2 1 0,-3-2 0 16,-2 0-1-16,2-6 0 0,-2 3-1 0,-2-4 1 15,0 1 2-15,4-3-2 0,-4 2 1 16,0-2 0-16,0 0 2 0,0 0 1 0,0-2 0 15,0 1 3-15,0-1-2 0,-4 1 0 16,4 0-5-16,0-2-1 0,-2 0-4 16,-2 0-8-16,2-6-200 15,-7 3-96-15,1-11-800 0,0 9 385 16,0-1 53-16,-3-1 124 16,1 0 147-16</inkml:trace>
  <inkml:trace contextRef="#ctx0" brushRef="#br0" timeOffset="7189.1974">7688 3793 42 0,'0'-19'286'16,"0"1"34"-16,0 1 28 16,0 5-119-16,6-27 323 15,2 30-447-15,0 2-13 0,3-1 3 16,-1 2-1-16,7 3 22 0,5-4 11 0,-1 4 3 16,10 1-14-16,-6 2 17 0,2 3-18 15,0 3-22-15,0 5-11 0,0 1-4 0,-5 4-36 16,5 6 69-16,-6 0 32 15,-5 2 13-15,1 0 6 0,-3 1 1 0,-5 1-81 0,-1-1 6 16,-6 1 30-16,-2-2 11 16,0 0 4-16,-19 33 139 15,5-41-245-15,2 1-10 0,-5-2-3 16,0-2-4-16,-9 4 5 0,11-10-13 16,5-3-4-16,-1 0-26 0,-5-2-231 15,-1-2-427-15,1 0-188 0,-11-4-86 0,4-2-14 16,2-3 211-16</inkml:trace>
  <inkml:trace contextRef="#ctx0" brushRef="#br0" timeOffset="8113.625">6910 7951 11 0,'-6'-3'268'15,"6"0"40"-15,-2 1 21 0,-6-1-81 16,5-1-60-16,-1 3-21 0,-2-1-3 0,2 1 3 16,-6 0 4-16,3-2 4 0,1 3-3 15,-4 0 1-15,8 4 1 0,-8-3 11 16,1 2-1-16,7 1-1 0,-2 1-17 15,2 0 108-15,4 1-154 0,2 1 15 16,2 1 36-16,5 1 15 0,1 0-23 16,9-2-3-16,2 0 20 0,3-7-24 0,5 0-14 15,3 0-1-15,3-4-20 0,-4-1-64 0,2 1-28 16,2-3-14-16,5 2-8 16,-9-4-2-16,0 2-1 0,-4-1-2 0,2 2-1 15,-8 1-1-15,-1-2 0 0,-5 3-1 16,-7 0-1-16,1 0-2 0,-5 1 0 0,2 1-5 15,-8 2-10-15,-4 2-92 0,-2 0-195 16,-9 0-237-16,-3 1-260 0,-3 0-185 16,-6-3 4-16,0-3 159 0,0 3 221 0</inkml:trace>
  <inkml:trace contextRef="#ctx0" brushRef="#br0" timeOffset="8412.4395">6823 7743 261 0,'-18'-5'444'16,"1"2"40"-16,3 3 24 15,3 6-204-15,5 6-76 0,4 4-32 0,-2 5 9 0,8-3 31 16,-4 2 8-16,2-2 35 0,-2 1-22 16,4 1-37-16,-4 1-41 0,-4 4-47 15,2-2-69-15,-2 1-33 0,-2 1-14 0,-1 0-8 16,-1-3-4-16,2-1 0 0,2-2-3 16,2-2 0-16,-2-2 1 0,8-1-2 15,-2-1 0-15,6-1 0 0,2-1 0 0,-1-2 2 16,5-2 2-16,-1-1 1 0,7-1 38 15,1-5 28-15,-2-2 12 0,5-1 6 0,-1-1 0 16,54-16 1 0,-50 11-87-16,-5 1-5 0,5 4-6 15,-4-1-26-15,4 1-159 0,-11 3-242 0,5-2-306 16,-9 0-149-16,3 3-44 0,-3-2 128 16,-1-1 229-16</inkml:trace>
  <inkml:trace contextRef="#ctx0" brushRef="#br0" timeOffset="8828.587">7694 7656 153 0,'8'-31'495'16,"-6"8"90"-16,-4 0 65 0,-6 9-85 16,6 6-248-16,2 7-109 0,0 5-57 15,0 6-6-15,-4 8 15 0,4 37 257 16,-4-21-180-16,4 2-49 0,0 0-37 15,0-3-30-15,0-2-62 0,4-1-30 0,2-3-13 16,2-1-6-16,0-3-5 0,3-2-1 16,-5-3-3-16,4-2-1 0,-1-4-1 15,-1-2 1-15,-4-3 0 0,2 0 0 0,-6-4 1 16,4-3 4-16,-4 0 3 0,0-2-1 16,0-6 1-1,-4-1 0-15,-12-50 0 0,14 30-6 0,-9-5-1 16,3-5 1-16,0-1-2 0,-3-6-2 15,5 2 11-15,-2-2 83 0,8 4 36 0,0 5 17 16,0 4 10-16,4 6-6 0,2 4-83 16,0 2-34-16,5 8-19 0,-5 1-5 15,4 6-2-15,15-5-3 0,-12 7-3 16,-1-1 0-16,7 4-2 0,-3 1 1 16,-3 1-5-16,3 1-2 0,-1 1-4 0,1 1-49 15,-10 2-219-15,-4 0-316 0,-2 0-309 16,-2 2-137-16,-4 0-15 0,-8 1 193 15,3 6 305-15</inkml:trace>
  <inkml:trace contextRef="#ctx0" brushRef="#br0" timeOffset="8995.4837">7671 7710 226 0,'-10'18'384'16,"4"-5"22"-16,1-1 24 16,3 0-200-1,2 6 122-15,13-6 529 0,-3-12-549 0,-4-2-52 0,9-3-75 16,1 0-74-16,1 0-67 15,4-4-34-15,1 1-19 0,1 2-12 0,0 0-20 16,-2 0-126-16,-5 1-223 0,-1 2-268 16,-7 1-117-16,0 4-40 0,-6 1 101 0,-2 2 213 15</inkml:trace>
  <inkml:trace contextRef="#ctx0" brushRef="#br0" timeOffset="9198.3579">7787 7966 150 0,'-6'17'400'0,"0"-6"50"16,1-2 41-16,5 6 557 15,9-13-638-15,-3-2 43 0,4-2-19 0,3-3-67 16,9-2-101-16,3-3-107 0,4-3-76 16,2 1-39-16,2-2-19 0,-4 2-12 15,6 0-4-15,-6 0-4 0,4-1 1 0,-2 2-3 16,-2-1-2-16,2 0-2 16,-2 0-4-16,-2 0-3 0,-4 2-8 0,-2 1-153 15,-11 0-330-15,-4 1-285 0,-8 2-132 0,-12 0-51 16,-7 0 131-16,-2 1 314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22:51.186"/>
    </inkml:context>
    <inkml:brush xml:id="br0">
      <inkml:brushProperty name="width" value="0.05292" units="cm"/>
      <inkml:brushProperty name="height" value="0.05292" units="cm"/>
      <inkml:brushProperty name="color" value="#FF0000"/>
    </inkml:brush>
  </inkml:definitions>
  <inkml:trace contextRef="#ctx0" brushRef="#br0">15741 2010 41 0,'4'-9'249'0,"2"1"35"0,-6 0-11 0,0 1-65 15,0 2-35-15,0 0-19 0,0-2 3 0,-2 2-7 16,2-3 9-16,-4 1 1 0,4-1 1 15,0 1-1-15,-4-1 18 0,4 0 1 16,0 1 7-16,0-2 2 0,0 1 2 0,0 0-14 0,0-1 1 16,0 1 0-16,4 2 7 0,-4 2 13 15,0 1 5-15,0 2-14 0,0-1-25 16,0-1-20-16,0-1-16 0,0-1-15 0,4 2-3 16,-4 1 0-16,0 4-12 0,0-2-27 15,2 0-22-15,-2-4 59 0,0 4-50 16,0 0 2-16,0 0-3 0,0 2-20 15,0 1-24-15,0-1-5 0,0 0-5 0,0-2-2 16,0 3 3-16,7 11 108 16,-3-6-60-16,-4 1 3 0,4 0 0 15,-2 1 0-15,-2 3 1 0,4 1-2 0,-4 1-3 16,0 1-23-16,4 1-13 0,-2 0-3 16,-2 1-4-16,0 1 2 15,4 0 1-15,-2 23 13 0,-2-20 28 0,5-3 18 16,-5 2 6-16,0-1 5 0,0-1-6 0,0-2-31 15,0 2-22-15,0-1-5 0,4-1-2 16,-4-3-4-16,2 5-1 0,-2-4-4 0,0-3 0 16,0-1-2-16,4 0 2 0,-2-2-4 0,-2-2-2 15,4 0 0-15,-4-2-2 0,4 0 2 0,-2-3 1 16,-2-1 5-16,7-4-1 0,-7 1 1 16,4-1-3-16,-4-2 0 0,4-2 2 0,-2 2-2 15,6-17-25-15,-6 17-76 16,2-3-135-16,-2 1-226 0,-2-2-317 15,0 2-353-15,-2-2-92 0,-2-10-908 16,2 7 1467-16</inkml:trace>
  <inkml:trace contextRef="#ctx0" brushRef="#br0" timeOffset="917.931">16202 1961 11 0,'6'-8'265'16,"1"-4"32"-16,7-28 404 15,-12 24-567-15,2 0-2 0,0-2 4 0,-1 0 3 0,-3-1 13 16,0 1 13-16,0 4 3 0,0-1-3 15,0 1-13-15,-7 4-14 0,3-2-8 0,-2 2-13 16,4 3-19-16,-6 1 11 16,1 0-8-16,-9-1 42 15,-1 0-51-15,11 7-53 0,-4-3 33 0,-1 3 20 0,5 0 8 16,-4 3 7-16,0-3-17 0,-1 2-38 16,-1 1-22-16,1 2 15 0,1 2 33 0,0 1 15 15,-3-1 6-15,7-1 2 16,-4 3-25-16,-1-1-38 0,5 2-19 0,0 2-6 15,-2 3-7-15,2 0 43 0,4 1 27 0,-3 1 15 16,1-2 5 0,4-1 3-16,4 20 0 0,3-24-90 0,-1-1-4 15,-2 1 0-15,8-2 1 0,-1 2-2 0,-1-3-3 16,5-1 4-16,-3 0-2 0,4-2 1 16,-1 4-1-16,1-1 5 0,1-2 53 0,0 2 24 15,-1-2 14 1,34 13 165-16,-34-10-239 0,1 1-10 0,-7-1-7 15,7-3-5-15,-5 0 0 0,-2 2 2 16,1-2-2-16,-1 4 0 0,1 0 0 0,-5-2 0 16,4 2 0-16,2 10-2 0,-7-9 1 15,-5 2-2-15,4-2-3 0,-8 0 3 16,4 3 0-16,-5-3-3 0,-5 2 3 16,4 1 1-16,-6-1-1 0,-3 1 2 0,-2-1-2 15,1 0 1-15,-1-3 1 0,1 0-2 0,-1-1 3 16,1-3-1-16,3-1 0 0,-1-1-1 15,1-3 3-15,-1-5 0 0,4 0-1 16,3-4-1-16,-9-15 1 0,16 9 0 16,-4-5-1-16,8-2-1 0,0-2 4 0,2-2-1 15,0-3 0-15,5-2 1 16,5-1 2-16,-3 0-4 0,5-2 2 0,-1 0-4 16,2 1 0-16,-3 5-2 0,5 0 2 15,-5 2-1 1,40-50 2-16,-46 64-3 0,-1 0 4 0,-7 6-2 15,4 0-4-15,-6 4-1 0,0 2-4 16,0 4 4-16,0 3-1 0,-2 1-11 16,-2 4-95-16,-2 0-209 0,1 4-250 15,-1 0-315-15,2 2-182 16,-2 15-889-16,6-19 1297 0</inkml:trace>
  <inkml:trace contextRef="#ctx0" brushRef="#br0" timeOffset="1618.0529">16692 1796 32 0,'0'-4'231'0,"0"0"19"16,0-2-41-16,0 1-65 0,0 1-45 15,0-1-18-15,0 2 2 0,0-2 16 0,-4 0 20 16,4 1 8-16,0-3 3 0,-2 1 8 16,2 2 1-16,-4-1 8 0,2-4 175 15,-2 5-151-15,0-1-1 0,2 1-1 0,-3-1 9 16,1 3 12-16,4 0 7 0,-6 2 12 31,6-1-3-31,-2 1-11 0,-6 1 235 0,8 3-195 0,0 1-129 16,0-1-5-16,0 4 28 0,0 1-6 15,4 1-11-15,-4 3-1 0,4-1-2 16,-4 0-40-16,2 2-29 0,-2-2 10 16,6 17 66-16,-6-14-56 0,4 1-4 0,-4 2-27 15,5 1-12-15,-3-2-9 0,-2 0-3 16,4 2 1-16,-4-1 0 16,10 41 9-16,-8-41-8 0,-2-1 32 0,4-2 17 15,-4 3 9-15,4-1 3 0,-1-2 2 16,-3 0-32-16,4-3-15 0,-4 0-10 15,0 0-8-15,0-2 1 0,0 2-4 0,2-3-4 16,-2-1 3-16,0 0 0 0,0-2 0 16,0-2-1-16,4 1 3 0,-4-1 0 15,0-1-3-15,0-1 2 0,0-2-2 16,0-2 3-16,0 0-3 0,0 2 1 0,0-1-1 16,4 0-4-16,-2-2-8 0,2-2-25 15,-2-1-73-15,7-2-104 0,-3-1-178 0,0-3-186 16,4-3-196-16,-3 2-157 0,3-3-61 15,0-1 107-15,3-2 162 0,-3-1 206 16</inkml:trace>
  <inkml:trace contextRef="#ctx0" brushRef="#br0" timeOffset="2106.7497">17085 1751 48 0,'7'-16'298'15,"3"0"44"-15,-6 2 39 0,-4 4-100 16,0 3-67-16,0-1-12 0,0 4 1 16,0-1-5-16,-4 2-12 0,2-1-24 15,-2 4-29-15,-3 2-32 0,1 1-10 0,-2 4-6 0,2 2 12 16,-5 3 18-16,3-2 27 0,-2 2 3 16,-1 3-3-16,1-1-18 0,0 5 23 0,-1 2-7 15,1 1-11-15,4 3-11 0,-4 1-6 16,3-1-52-16,1 4-27 0,2-2-12 0,2 0 47 15,-2-3 20-15,4-1 13 0,4-3 2 16,-2-3-2-16,6-2-51 0,-2-1-23 16,1-2-13-16,3-2 17 0,-4-1 43 0,9-1 22 0,-3-3 9 15,1-3 4-15,1-4-19 0,3-1-43 16,-1-1-24-16,-3-1-8 0,5 1-5 0,-1-3-3 16,-5-1 0-16,5-1 0 15,-3-1-1-15,11-20 5 0,-15 13-3 0,1 1 2 16,-1-4 21-16,-4 0 7 0,0-5 2 15,-6 0 0-15,0 0-6 0,-2-3-19 0,-4 1-8 16,-2 3-6-16,-5 0 1 0,-1 4-2 0,-5-2 0 16,-1 3 0-16,3-2 0 0,-4 1 0 15,3 5 2-15,-3 1-4 0,5 4 2 0,3 1 2 16,-1 3-5-16,7 2 2 0,-3 2 0 16,6 2-6-16,2 6 0 0,-2 1-1 0,4 6-28 15,4 1-107-15,-2 1-211 0,6 0-251 16,-2-1-318-16,1 0-142 0,-1-1 33 15,4-1 178-15,-4-1 237 0</inkml:trace>
  <inkml:trace contextRef="#ctx0" brushRef="#br0" timeOffset="2896.3111">17472 1857 83 0,'-2'-4'300'0,"-2"-1"29"16,0-1 25-1,-3-1-127-15,-3-7 435 0,10 9-482 16,-2-1-6-16,-2 2-12 16,4-2-30-16,4-8 60 0,-4 6-104 0,2 3 12 15,-2-3 13-15,4-1 2 0,-4-1-11 0,4-2 13 16,-2-1-11-16,5 2-12 0,-3-1-7 16,2-1-13-16,-2 1 23 0,2 0 25 0,1-1 16 15,3 0 5-15,-4 1 2 0,2-1-47 0,1 4-21 16,1 2-6-16,0 2-2 0,1 1-5 15,1 0-7-15,-2-1-25 0,5 2-17 16,-3 0-7-16,-1 2-2 0,1 1-5 16,3 0 0-16,7 6 0 0,-11-5-2 0,-1 4 1 15,-4-1-1-15,5 2 1 0,-5 1-1 16,0 1 1-16,2 28 220 16,-8-22-119-16,-4 3 4 0,4 0-45 15,-4 0-31-15,-2 1-13 0,0 0 5 0,-1-1 28 16,-3-1 14-16,6-1 5 0,-6-2 0 15,3 2-12-15,-3-1-26 0,2 1-15 16,-1 1-9-16,-13 18 3 16,15-19-8-16,-13 11 3 0,14-14-1 0,-1 0-2 15,-1-2 1-15,2 2-4 0,0-2 1 16,2 0-2-16,-3 1 1 0,5-1 0 0,-2 0 5 16,0-3-3-16,4 1 1 0,0-6-1 0,0 0 3 15,0 3-2-15,4-2 1 0,-4 1 2 16,6-1 2-16,1 0 0 0,1-3 3 15,0-1 2-15,2 1 34 0,1 0 22 0,5-4 11 16,-1 1 3-16,1-2-1 16,17-4-13-16,-16 4-54 0,0-2-6 0,3 2-2 0,-1-4-2 15,-3 1 1-15,5 1-2 0,-4-1-2 16,-1 3 1-16,1-4 0 0,-3 4 0 0,-1 2-1 16,-3-1 0-16,0 1 3 15,-4-1-3-15,5 1 1 16,-11 3-2-16,2-2-14 0,-2 2 1 0,0 0-11 15,0-3-62-15,-2 2-104 0,2-2-193 16,0 0-220-16,0 2-1288 0,0-7 845 16,2-1 143-16,2-1 201 0,6-3 251 0</inkml:trace>
  <inkml:trace contextRef="#ctx0" brushRef="#br0" timeOffset="3398.9999">18206 1593 165 0,'0'-15'339'0,"0"0"36"15,0 2 38-15,-4 1-162 0,4 0-60 0,-2 5-24 16,-2-1-5-16,-2 3-18 0,2 2-22 0,-5 1-12 16,1 1-8-1,-4 5 61-15,1 2-67 0,1 2-2 0,0 0 36 16,3 1 25-16,-3 3-15 0,0-1-15 0,3 1 58 15,-3 3 7-15,4 1-10 0,-4 1-6 16,1 3-5-16,1-2-77 0,2 2-46 0,0 1 28 16,2-2 28-16,-3 16 134 15,7-21-112-15,7 32 5 16,-3-31-106-16,-2-3 51 0,6 1 28 0,-2-3 11 16,5-1 3-16,1 0-9 15,15 3-25-15,-11-7-68 0,1 0-1 0,-3-5-6 16,3 2 0-16,-5 0-1 0,5-2-2 15,-3-2 3-15,-1 0 2 0,1-1-1 0,-1-1 23 16,-3-1 28-16,2 1 12 16,-1-3 9-1,11-10 64-15,5-23-70 0,-18 23-64 16,-1-22 6-16,-4 15-9 0,-4-1-4 16,0-3 2-1,-4-25-1-15,-13-11-4 0,5 48-3 0,2 0 2 16,-7 3-2-16,5 0 1 0,-7 1 2 0,7 0-1 15,-5 1-4-15,5 3-5 0,-3 2-3 16,5 5-18-16,0 2-141 0,1 5-409 16,-11 7-1570-16,13-5 916 0,-1-5 107 15,8-3 395-15</inkml:trace>
  <inkml:trace contextRef="#ctx0" brushRef="#br0" timeOffset="4440.6579">18610 1748 91 0,'0'-4'164'0,"0"1"-3"0,0 0-24 15,0 0-39-15,0-1-21 0,-3 4-4 16,3-2-8-16,-4 1-15 0,4-1-7 0,-4 2-6 16,2 0 0-16,-2-1 8 0,2 1 6 15,-6 0 11-15,6 1 12 0,-7-1 9 0,3 0 7 16,0 2 12-16,0-1 19 15,-1 1 13-15,-11 3 323 0,16-3-308 16,-2-1-3-16,2 1-13 0,-3 0-10 0,1-1-2 16,2 1-6-16,2-2-10 0,-4 2-8 15,4-2 1-15,0 0 2 0,0 0 4 0,0 0 32 16,6 0 39-16,3-2 16 0,-1-1-4 16,6-1-18-16,7 1-43 15,2 1-50-15,31-7 34 0,-26 3-27 0,4 0 8 16,-4 0 2-16,6-1-2 0,3-1-44 0,-4-1-22 15,4 2-12-15,-4-1-5 0,4 0-1 16,-3 2-2-16,-1 0-1 0,-2 2 2 0,-2-1-2 16,-3 1 2-16,1 1 3 0,-4-1-1 15,-2 1 0-15,-5-2-2 0,1 0 1 0,-1 3-1 16,-5 2-2-16,1-3 2 0,-4 3 0 0,-1 0-3 16,-5-2 0-1,2 0 4-15,-4 4-2 0,0-2-3 0,0 0 24 16,0 0 29-16,0-2 18 0,0 1 7 0,-4-1 4 15,4 2-21-15,-7-2-29 0,7-1-18 16,-2 3-7-16,-2-2-6 0,0 2-2 16,2-3-2-16,-2 1-5 0,-2 2-20 0,2-2-105 15,-3 1-243-15,-3 2-316 0,0-1-281 0,-7 0-108 16,5-1 44-16,-3-1 220 16</inkml:trace>
  <inkml:trace contextRef="#ctx0" brushRef="#br0" timeOffset="5010.5938">19158 1420 145 0,'0'-3'341'0,"0"-3"46"16,0 0 28-16,0 2-146 16,0-2 141-16,0 4-208 0,0-1 2 0,-5 2-3 15,5 1-25-15,0 0-36 0,0 1-45 16,0-1-41-16,0 3-29 0,0-1-16 0,0 0-7 16,0 2 2-16,5-2 35 0,-3 5 32 15,2-1 18-15,6-1 8 0,-4 0 3 16,5 0-30-16,22 12 342 15,-21-10-243-15,-2-2 0 0,5 0-69 0,-3-2-48 16,5 1-25-16,14 2-4 0,-15-1-17 16,1 0-2-16,0-1 0 0,-5-2-1 0,2 2-1 15,-1-1 2-15,-3 0-2 0,1-1 3 16,-5 2 33-16,0-3 45 0,2-1 33 0,-6 0 22 16,2 0 13-16,-4 0-28 0,0 2-40 15,0-1-12-15,0 1-8 16,-4-2 56-16,4 2-64 0,-2 1-13 0,-2 2-13 0,0 2 1 15,-2 0 21 1,0 1 9-16,-9 13 67 0,9-9-71 0,-4 1-22 0,3 1-3 16,-3 1 18-16,4 1 6 0,-5 4 2 15,5-3 2-15,-4 4-10 0,4-4-23 0,2 0-13 16,-3 0-7-16,1 0-5 0,2-4 4 16,2-2-2-16,-2 0-1 15,4-2 1-15,-4 12-7 0,4-16 1 16,0-2 2-16,0 1 0 0,4-3-3 0,-4 3-8 15,4-1-64-15,-2-2-186 0,-2 1-387 16,0-2-374-16,0 0-160 0,4-3-15 16,-4-7 153-16,0 0 371 0</inkml:trace>
  <inkml:trace contextRef="#ctx0" brushRef="#br0" timeOffset="7100.8687">19786 1235 91 0,'0'-2'252'0,"0"-3"26"0,0 3-35 15,0-3-78-15,0 2-49 0,0-2-26 0,0 2-16 16,0-1-18-16,4-1-16 0,-4-1-8 0,5 0-6 16,-3 2 1-16,-2-1-1 0,4 2 2 15,-4 1 13-15,0 0 3 0,0 2 6 0,0 0 13 16,0 0 13-16,0 0 9 0,0 0 14 16,0-1 7-16,0 1-4 0,-4 0 1 0,4 0-7 15,-2 0-12-15,-3 0-12 0,1-2 4 16,-2 4 5-16,0-2-3 0,0 1 111 15,-1-1-93-15,3 2-11 0,0-1-11 0,2 0-15 16,-2 0-19-16,0 1 2 0,2 0 7 16,2-2 14-16,-4 1 7 0,4-1 1 0,-2 2-9 15,-3-2-21-15,5 1-16 0,-4-1-12 16,4 2-5-16,-2-1-3 0,-2 2-4 0,4-1 1 16,-2 0 2-16,-2 0-3 0,4 0-1 0,0-1 0 15,0 1 0 1,0-2 0-16,0 0 1 0,0 0-1 0,0 0 2 0,0 0-2 15,0 0 4-15,0 0-2 0,0-2 14 16,0 1 49-16,0-1 39 0,0 0 37 0,0 4 30 16,0-2 16-16,0-2-38 0,0 0-29 15,0 0-36-15,0-1-30 0,0 0-26 0,-4 0-13 16,4 2-7-16,0-1-3 0,0 2 0 16,0 2-1-16,0-2-1 0,0 0 1 0,0 0-3 15,0 0 0-15,0-4-1 0,0 4 0 16,0 0 0-16,0 0-1 0,0 2 0 0,0 1 0 15,0 3 1-15,0 1 1 16,-2 16 3-16,-2-9-2 0,-1 1 1 0,3-2-1 16,2 1-1-16,-4-1 1 0,4 0-1 0,-2 0 0 15,2 0 1-15,0 4 0 16,0-1 0-16,6 43 3 0,-4-43-5 16,7 2 1-16,-7 1 0 15,6-5-1-15,11 30 1 0,-9-34 1 16,-4 2-2-16,5-3 2 0,-1 0-1 15,-4-1 0-15,4-1 1 0,1 1 1 0,-1-5 0 16,0-1 1-16,9-2 6 16,-9 0 56-16,1 0 37 0,-1-4 20 0,-4-1 9 15,5 0 3-15,-5-4-54 0,4 1-24 16,-4-1 6-16,5-2 1 0,-5-3 0 0,4-5 0 16,-4 0-14-16,1-1-24 0,3-4-14 0,-6-2-6 15,2-2-2-15,1-5 0 0,-3 4 0 16,-4-1 2-16,-4 1-2 0,1 1 5 0,-5 1-4 15,2 0-1-15,0 5-2 16,-5 1 2-16,-11-10-2 0,5 22-2 16,7 5-2-16,-7 0 2 0,1 6-1 0,-5 1 0 15,5 2 1-15,-5 1 1 0,4 3-2 0,5-1-1 16,-1 4-1-16,5 0-3 0,6 3 0 0,-2-1 1 16,8 6-4-16,2 1-45 0,1 1-125 0,-1-3-217 15,4-1-236-15,0-2-256 0,1 1-169 16,-5-4 30-16,4 0 173 0,-3-1 218 0</inkml:trace>
  <inkml:trace contextRef="#ctx0" brushRef="#br0" timeOffset="7545.592">20324 1200 196 0,'-4'-14'404'16,"4"0"76"-16,-6-3 53 0,6 1-144 16,-7 5-93-1,-3-17 495-15,4 13-231 0,6 8-274 0,0 2-41 16,-4 1-37-16,4 4-42 0,0 0-55 16,0 0-32-16,0 2-18 0,0-2-19 0,0 2-20 15,0 1-11-15,0 1 71 0,0 1 32 0,0 0 16 16,0 3 7-1,10 45 140-15,-4-16-130 16,-2-15-60-16,-4 3 0 16,7 29 15-16,-1 3-77 0,-2-27-18 15,2 1-5-15,-6-3 5 0,4 1-4 0,-2-4 1 16,3-3-1-16,-1 2-2 0,-2-2-2 0,2-3 2 16,-4 1-2-16,4-1 1 0,-2-6 1 15,-2 3 1-15,6-4-4 0,-6 0 5 16,0-4-3-16,4-1 0 0,-4-2 0 0,0-3 0 15,0 5 4-15,0-6-3 0,0 2 2 0,0-2 2 16,0-2-1 0,-4-10-81-16,4 9-218 15,0-3-324-15,0 0-367 0,4-2-161 0,-4 2-5 16,5 0 183-16,-5 5 308 0</inkml:trace>
  <inkml:trace contextRef="#ctx0" brushRef="#br0" timeOffset="8965.2355">20128 2254 28 0,'4'-8'271'0,"-2"1"30"15,-2 0 35-15,0-2-116 0,0 4-50 0,0 0-11 16,-2-2-9-16,-2 2 7 0,4-2 0 16,-5 1 2-16,5 2-3 0,-2-2 5 0,-2 1-3 15,0 1 6-15,4-1 14 0,-6 4 15 16,6-2 11-16,-2 1 4 0,-2 2-19 15,-1 0-37-15,5 2-41 0,-2-1-41 0,2 1-33 16,-4 1-18-16,4 4-1 16,0-2 56-16,0-1 46 0,0 2 23 0,0 2 10 15,4-1 5-15,-4 0-47 0,2 5 5 0,-2-2 3 16,0-1 1-16,0 0 0 0,0 0-21 16,0 1-53-16,0-1-21 0,5-2-13 15,-5-2-7-15,0 0 0 0,0-3-2 0,4-1-2 16,-4 1 3-16,0-2 0 0,0 1-1 15,0-1 21-15,0 1 34 0,0-1 17 16,0 3 170 0,0-3-204-16,0-4-16 0,0 3-6 0,0-1-10 0,-4 4-2 15,4-2-7-15,0-2-2 0,-5 2-7 16,5 0-1-16,0 0-7 0,0 0-63 0,0 3-127 16,5 1-172-16,-5-1-185 15,0 5-187-15,0 19-1901 16,0-15 1974-16,0 0 177 0</inkml:trace>
  <inkml:trace contextRef="#ctx0" brushRef="#br0" timeOffset="9185.0985">20156 2646 657 0,'5'0'569'0,"-5"0"53"16,-5 0-95-16,5-2-147 0,0 2-57 0,0 0-16 15,0 0-11-15,-2-1-30 0,2 1-52 16,-4 0-72-16,4 0-60 0,0-2-45 16,0 0-20-16,0 2-12 0,4 4-7 0,-4-1-1 15,2 2-59-15,3-1-119 0,-5 1-143 0,0 0-160 16,0 3-177-16,-5-1-103 0,5 4 47 0,-6-2 114 16,4 2 144-16</inkml:trace>
  <inkml:trace contextRef="#ctx0" brushRef="#br0" timeOffset="9326.0134">20138 2813 261 0,'2'9'360'0,"-2"2"408"16,4-6-501-16,-4-1-50 0,0-1-17 0,0 0-8 0,0-1-8 16,4-1-20-16,-2 1-27 0,-2-1-36 15,4-1-32-15,-2 3-33 0,7-1-17 16,-3 1-11-16,0-2-8 0,0 0-73 0,-2 1-155 16,3-4-239-16,-1 2-110 0,-2-1-46 15,-4 1 52-15,6 3 142 0</inkml:trace>
  <inkml:trace contextRef="#ctx0" brushRef="#br0" timeOffset="9477.9206">20237 3061 245 0,'6'17'434'0,"-2"11"938"15,-4-21-1118-15,5 2-57 0,-3-6 1 0,-2 4 3 16,0-3-10-16,0-2-22 0,0-2-11 16,4 1-45-16,-2-1-53 0,2-1-35 0,-4-2-76 15,6-2-163-15,-2 0-238 0,-2-3-189 16,-2 0-84-16,0-8-538 15</inkml:trace>
  <inkml:trace contextRef="#ctx0" brushRef="#br0" timeOffset="10265.4368">19941 2166 267 0,'2'-14'351'0,"-4"2"47"0,2 0-43 16,-4 3-93-16,0 1-28 15,-2 0 170-15,0 5-236 0,2 1-22 0,-3 4-20 0,1 2-24 16,-4 2-16-16,6 3 16 0,-5 2 7 15,1 1 30-15,2 1 23 16,0 1 6-16,2 1-26 0,-3 2 50 16,1 0 2-16,-4 24 157 0,6-20-186 15,2 4-77-15,-2 28-25 0,4-26-51 0,0-1-4 16,6 1-2-16,4-7-1 0,-4 0 18 16,9-4 61-16,1 0 28 0,1-3 10 0,-1-3 8 15,1-4-18-15,-1-3-58 0,1-1-27 0,0-2-10 16,-1-5-4-16,-1-2 18 0,1-3 13 15,-3-2 5-15,-3-4 3 0,0-2 0 0,1 2-21 16,-5-2-11-16,-6-3-8 16,4 0-4-16,-8-3-5 0,4-1 0 0,-6-1-3 15,-1-1 1-15,-1 0-2 0,0 0 2 0,-3 3 1 16,-3 0-2-16,2 3 1 0,-5 1 1 0,-4 3-2 16,5 0 4-16,-5 3-2 0,3 5-3 15,-3 2 0-15,4 2-3 0,7 5-1 0,4 3-2 16,2 3-2-16,4 3-2 15,8 22-358-15,0-13-146 0,2 2-264 0,1-4-239 16,5 3-34-16,1-4 151 16,4-5 210-16</inkml:trace>
  <inkml:trace contextRef="#ctx0" brushRef="#br0" timeOffset="10861.06">20330 2208 76 0,'0'-3'329'16,"0"-1"46"-16,0-1 38 15,-2 0-118-15,-2 0-80 0,0 3-35 16,2-3-25-16,-9 1 127 0,7 2-153 0,-2-1-4 0,0 2-6 15,2-2 1-15,2 1 19 0,-2 1 37 16,-1-2 38-16,3 1 21 0,2-1 18 16,0-4 174-16,2 1-294 0,3-1-32 15,1-2-44-15,2-1-27 0,0-2 3 16,1 2 23-16,-1-1 14 0,2 0 8 16,1-1-2-16,-1 3-13 0,0 1-31 0,-4 1-14 15,1 3-9-15,9 1-2 16,1 6-4-16,-1 4-1 0,-7 2-1 15,-7 3 1-15,2 1 2 0,-4 3-1 16,0 2 3-16,-4 3 40 0,-7 22 147 16,5-21-78-16,0-2 3 0,2 0-39 15,-2 0-42-15,-1-4-19 0,1 0-10 16,2-3-3-16,-2-3-1 0,2 1-2 0,4-2 2 16,-2-2-2-16,2 1-2 0,0 0 0 15,2-4 1-15,-2-1 1 0,4-1 3 16,2-2 30-16,4 3 25 0,1-3 14 0,1-3 5 15,5-1 6-15,3-1-35 0,1-3-21 16,-2-1-15-16,7 1-6 0,-5 1-5 16,2-1 1-16,-2 2-3 0,-5-1 1 0,1 4-1 0,-5-2 0 15,-4 3-1-15,-1 2 4 0,-1 0-4 16,-6 0 0-16,4 0-4 0,-4 0 0 0,0 0-3 16,0 2-3-1,-4 1-52-15,0 1-103 0,-9 6-706 0,3-6 122 0,4 1-188 16,-5 0-57-16,-1 0 101 0,2 1 169 15,-5 1 201-15</inkml:trace>
  <inkml:trace contextRef="#ctx0" brushRef="#br0" timeOffset="11541.6805">20394 3471 159 0,'-4'5'576'15,"-2"-5"86"-15,0-3 38 0,0-2-74 0,1 1-307 16,1 0-168-16,8-2-85 0,1 0-96 16,1 1-192-16,0-2-279 0,0-2-127 0,2 0-51 15,-5 0 29-15,1 0 164 0</inkml:trace>
  <inkml:trace contextRef="#ctx0" brushRef="#br0" timeOffset="18800.9769">20177 3601 123 0,'0'-3'341'0,"0"2"45"0,0-1 27 16,0-1-122-16,-4 2-64 0,4-1-28 16,-2 1-16-16,2-1-11 0,0 1-20 0,0-1-20 15,0 1-22-15,-4-1-20 0,4 2-14 16,0 0-5-16,0 0-1 0,0 0 9 15,0 0 11-15,0 0 19 0,0 0 15 0,0 0 11 16,0 0 14-16,0 0 10 0,0 0 11 16,0 0 19-16,0 0 9 0,0 0-7 0,0-5-20 15,0 5-26-15,0-2-30 0,0-1-29 16,0 3-18-16,0-2-11 0,0 1-14 16,0 0-14-16,0-2-8 0,0 3-11 0,0-3-6 15,0 3 0-15,0 3-4 16,0-3 0-16,0 0 0 0,4-3 0 15,-2 1-2-15,2 0 4 0,0 1-2 0,-2-3 0 16,2 3 0-16,3-3 1 0,-7 1-1 16,6-2 1-16,-2 2 0 0,2 0 0 0,-2 0 1 15,-2 0-2-15,3 0 2 0,-5 2 0 16,4 1 4-16,-4-2 19 0,2 0 10 0,-2 0 7 16,0 0 5-16,0-1 37 0,0 2-55 15,0-1-5-15,0 2-4 0,0 0-2 16,0 0 0-16,0-1 0 0,0-1-2 0,0 2 0 15,-2 0-4-15,2 0 1 0,-4 0-2 16,-1 0-1-16,5 0 1 0,-6 0-4 16,0 2-1-16,2 2-2 0,-2 1-2 0,-5 1 2 15,5 1 2-15,0 3 0 0,0 1 3 16,-3 5 2-16,1 1 2 16,-12 48 36-16,13-40-30 0,3 1 1 15,0 0-1 1,4-3-3-16,8 24 8 0,-1-28-14 0,3-1-2 0,0-1-1 15,-2 0-3-15,7-3-1 0,-3-3 1 16,5-4 15-16,4-1 7 0,-5-4 7 16,5-4 4-16,-5-1-1 0,7-3-15 0,-6-1-3 15,3-3-3-15,1-1 0 0,-9-1 2 16,5-2 1-16,-7 2 14 0,-3 1 5 16,-7 1 5-16,0 0-3 0,-3 0-3 0,-5-2-12 15,-4 4-11-15,-3 2-9 0,-3 1-4 16,-3 4-4-16,0 2-1 0,-1 5-1 15,1-1 1-15,-2 5 0 0,7 0 3 16,-1-3-5-16,0 0 0 0,7 1-8 0,6-1-5 16,4 2-41-16,4-3-107 0,2 0-173 0,3-3-241 31,-1-3-278-31,62-10-3567 16</inkml:trace>
  <inkml:trace contextRef="#ctx0" brushRef="#br0" timeOffset="19354.6571">20733 3483 45 0,'5'-3'333'0,"1"-6"475"0,-2 6-478 16,-4-1-74-16,0 2-39 0,2-4-8 15,-2 1 2-15,4-3 222 0,-8 7-247 0,2 0-32 16,2 3-37-16,-4 3-38 0,-2 4-15 16,1 2 7-16,-3 9 29 0,-2 2 33 0,0 0 24 15,-1 4 8-15,5-1 3 0,2-1-20 16,-2-1-31-16,6-3-30 0,0-4 0 16,6-3-15-1,0-1 1-15,25 10 226 0,-2-22-83 16,-10-4-114-16,-1-4-12 0,3-2-9 15,2-2-6-15,-3-1-3 0,-3-3 0 0,-1-3 7 16,1 0 0-16,-5-2 4 16,9-27 73-16,-21 1-44 0,-6 24-73 15,-9 1-14-15,3 4-14 16,-9 3-5-16,-6 6-4 0,5 5-3 0,-5 4-3 16,0 3 2-16,4-1-7 0,2 4-3 15,5 0-14-15,-3 7-477 0,15-10-305 16,4-3-287-16,4-2-1295 15,-4 2 919-15</inkml:trace>
  <inkml:trace contextRef="#ctx0" brushRef="#br0" timeOffset="60506.3814">15772 2583 82 0,'0'2'154'15,"-4"1"-38"-15,4-1-51 0,-6 3-35 0,6 1-10 16,-4-2-5-16,-3-1 2 0,5 2 15 0,-2-2 10 15,0 0 3-15,-2-2 4 0,4 0 18 16,-7 3-1-16,7-1-5 0,-2 0-3 16,0 0-4-16,-2-1-25 0,4 1-20 0,-2 1-4 15,4-3 0-15,0 1-1 0,0 0 3 16,0 1 0-16,0-3 5 0,0 0 14 0,0 0 15 16,0 0 14-1,0 0 9-15,0 0 113 0,0 0-143 0,0 0-6 16,0 0-10-16,4 0-7 0,-2 4-3 15,-2-3-4-15,4 3 0 0,2-1 0 0,0-1 2 16,3 1 68-16,-1-1 47 0,2-2 20 16,1-2 9-16,11-3 90 0,-11 0-199 15,-1-2-22-15,3 2-9 0,1 0-5 0,-4 0-3 16,3 1-1-16,-3-2-1 0,5 1 0 16,-3 3 0-16,17-9-1 15,-8 4 1-15,-5-1 1 0,7 0-1 0,-2-1 0 31,5-1 0-31,74-30 0 0,-80 32 0 0,3 3 2 16,-2-2-1-16,-5 2 1 0,1 2-1 16,0-1-1-1,-3 3 0 1,9-4 0-16,-3 3 2 16,-1 0-2-16,-9 0 1 0,11-2 0 15,2-4 4-15,-13 2-3 0,13-3 5 0,-13 5-5 16,1 0 5-16,-1 0-3 0,-4-1 2 0,0 5-3 15,1-3 4-15,-3 3-2 0,0-2-2 0,-2 2 2 16,-2 0-3-16,4 0 1 0,-4 0-1 16,0 0 0-16,0 0 1 0,0 0 0 15,0 0 0-15,0 0 1 0,0 0-2 0,0 0 0 16,4 0 0-16,-4 0 0 0,2 0-2 16,2 2 1-16,-2-2 0 0,9 0 3 15,-11 0-2-15,6 3 1 0,-2-3-1 0,-4 2 3 16,6 1 1-16,-2 2 6 15,-4 2-144-15,5 4-233 0,-5-1-107 0,-5-1-52 0,1-5-26 16,-2-7 133-16</inkml:trace>
  <inkml:trace contextRef="#ctx0" brushRef="#br0" timeOffset="63273.7283">16779 2394 100 0,'-4'0'152'0,"2"0"-38"15,-2 0-42-15,0 0-11 0,4 0-15 0,-2-2-10 16,-2 1-3-16,4 1-4 0,-3-2-9 16,-1 1 12-16,4-1 5 0,0 1 2 15,-4-1 3-15,4 2-6 0,0-1-16 0,0 1-9 16,0-2-5-16,0 2-1 0,0 0-2 16,0 0 4-16,0 0 1 0,0 0 5 0,0 0 7 15,-2 0 3-15,2 0-2 0,0 0 1 16,-4-3-9-16,4 3-3 0,0 0 3 0,0 0 6 15,-2 0-1-15,2 0-1 0,0 0 0 16,0 3-5-16,0-3-8 0,0 0 0 16,0 0-3-16,0 0 0 0,0 0-1 0,0 0 0 15,0 0 0-15,2 2 0 0,-2-1 1 16,0 1 1-16,4-1 2 0,-2 2-1 0,2-1-1 16,0-1 2-16,-1 1-3 0,3-1 0 15,2 0 0-15,21-3 7 16,-15 0-5-16,-1-1 2 0,3 0-2 0,1-1 0 15,-3-1 1-15,3 1 0 0,2-1-1 16,-3 0 1-16,-1 0 2 0,1 0-2 16,1 0-1-16,-5 1 0 0,3-1 0 0,1 2 0 15,-3-1-1-15,1 0-2 0,3-1 2 16,-5 1 1-16,2-1 1 16,-1-1-2-16,3 3 0 0,-1-4 1 15,14-6 0 1,-13 6-2-16,38-20 4 0,-44 21-4 0,1 2 0 15,-1 2-1-15,-4-1 0 0,1 2 0 0,-1-1-1 16,-2 2 1-16,0 0-1 0,-2 0 1 16,2 0 0-16,-2 0 1 0,2 0 0 0,1 0-1 15,-3 0 2-15,-2 0-1 0,4 2-1 16,-4-2 0-16,4 0 2 0,-2-2-2 0,2 2-2 31,2-3 4-31,7 3-5 0,-9 2 1 16,2 1 1-16,0 1 2 0,3 1-54 15,-3-1-145-15,10-1-353 0,-9-4 244 16</inkml:trace>
  <inkml:trace contextRef="#ctx0" brushRef="#br0" timeOffset="66983.7481">17687 2189 21 0,'0'-3'44'0,"0"3"-6"0,0-1-4 16,0 1-4-16,0-1-4 0,0-1-7 15,0 1-1-15,0-1 8 0,0 2 3 0,0 0 2 16,0 0-2-16,0 0-5 0,0 0-10 16,0 0-4-16,0 0-4 0,0 0 0 15,0 0 0-15,0 0-2 0,0 0-1 0,0 0-1 16,0 0-1-16,0 0-1 0,0 2 2 16,0-2-2-16,0 0 4 0,0 0 3 15,0 1 2-15,0-1 1 0,0 2 3 0,0-2 3 16,0 1 1-16,0-1 5 0,0 1 1 15,-4-1-3-15,4 3-6 0,-4-1-3 16,2 1-4 15,-2-1-3-31,-17 12 23 0,15-11-22 16,0 1-1-16,-11 6 8 16,-20 13 2-16,24-16-12 0,-1 0 1 0,4 0 0 15,1 0 11-15,1-4 9 0,2 1 4 0,2-4 0 16,2 3 2-16,2-3-12 0,0 2-9 15,0 0-4-15,2-1-2 0,2 1 1 0,-4 0-2 16,4-1 2-16,2 1 0 16,0-2-2-16,11-2 7 0,-11 1-6 15,4 1 1-15,-5-2-1 0,5 0 3 16,-4 1-3-16,11-1 4 0,-7 2-1 16,2-2-1-16,3-1 4 0,1-1 4 15,1-1 3-15,4-2 0 0,1-2 2 0,1-1-2 16,0-1-1-16,4-2-3 0,0 0-3 15,4 1-1-15,-2-3 2 0,-2 2-4 16,4 1 0-16,-5-1-2 0,-1 0 2 16,29-12 6-16,-27 15-4 0,0-4 0 15,-4 3 1-15,3-1-1 0,5 0-1 0,-2 0 1 16,-2 1-2-16,6-1 1 0,0-1-2 0,3 2 5 16,-7-1-2-16,2 1-2 0,-7 2 1 15,3 0-1-15,-2-1 0 0,-2 2-1 0,-7 1-2 16,5-1 0-16,-2 3-1 0,-5-2 1 15,3 2 1-15,-5 2-2 0,-1-1 1 16,-1 1 0-16,11-2-2 0,-15 4 0 0,-2 1-2 16,-2-1-1-16,2 1 3 0,-2 0 0 15,-2 0-1-15,0 0 2 0,0 0 0 0,0 1 1 16,0-1 3-16,0 0-3 0,0 0 0 16,0 0-1-16,0 0 1 0,0 0-2 0,-2 0 2 15,-2 1-1-15,4 6 0 0,-6 1 6 0,2 1-12 16,2 6-162-16,-7-1-72 15,3-3-33-15,-4-7-19 0</inkml:trace>
  <inkml:trace contextRef="#ctx0" brushRef="#br0" timeOffset="68400.4601">16028 2556 56 0,'0'-3'136'15,"0"1"-11"-15,0-1-23 0,0 0 3 0,-4 0-11 0,4 2-5 16,-2-1-9-16,-2 2-13 0,4 0-32 16,-6 0-14-16,2 2-6 0,2-1-4 15,-2 3-1-15,-3 0 2 0,3-1-1 0,4 0-1 16,-2-2-1-16,2 1 3 0,-4-1-1 0,4 0-1 16,0 1 1-1,-4-1 0-15,4 6 5 0,0-2-11 0,0-1 2 0,0 1-1 16,0 2 1-16,0 1 4 0,0 0-1 15,0 1 2-15,0 2-1 0,4 0-2 16,-4 1 2-16,0 2-1 0,-4 1 2 31,4 1 0-31,-12 97 41 0,7-87-45 0,3-2-2 16,2 0-2-16,-4 1-2 0,4-1 2 16,0 0-1-16,-2 0-1 0,-2 0 3 15,4-2-4-15,0 2 2 0,0-5-1 0,0 1 1 16,0-1-2-16,0-2 1 0,0 0-1 15,0 0 0-15,6 15 3 0,-6-16-3 16,4-1 1-16,-4 0-2 0,2-2 2 16,-2 0 0-16,0 7 0 0,5-12-2 15,-5-1 0-15,0-2 0 0,0-1 1 16,0-1 2-16,0-1-2 0,0-1 3 0,0 0-1 16,0-1 1-16,0 0 7 0,0-1 21 15,0 0 12-15,0-4 4 0,0 1 1 16,-5-4-5-16,5-1-21 0,-2 0-9 15,-2-2-3-15,4-12 8 0,0 11-10 16,0 0-3-16,-2-2-6 0,-2 2-51 16,4-1-99-16,-4-3-134 0,-2 2-60 0,-1-3-22 15,-3 2 34-15</inkml:trace>
  <inkml:trace contextRef="#ctx0" brushRef="#br0" timeOffset="69153.9931">15989 2728 47 0,'-8'-9'79'0,"2"0"-3"0,-5 0-2 16,5 0-7-16,-4 0-2 0,4 1 6 15,-1 0-5-15,1 1-6 0,-2-2-5 16,0-3 55-16,-1 7-47 0,7 0 5 0,-2 1-7 15,-2 0-12-15,6 0-1 0,-4 1-19 16,4 0-7-16,-2 0-3 16,2-4 10-16,0 1-20 0,2-1 1 0,2-1 0 15,-4-1 2-15,6-1 2 0,0 0 1 16,-1 0 1-16,7-11 9 0,-8 11-15 16,2 1-1-16,-2 2 1 0,-4 1 0 0,5 3-2 15,-3 2-1-15,-2 1-3 0,0 1 0 16,0 3-1-16,0 3 1 0,0 2 0 0,-2 1 2 15,-3 5-2-15,-5-3 1 16,4 5-1-16,-4 4-1 0,-1 0-1 0,-5 3 1 16,5 2-1-16,-1 0 1 0,-3 3 0 0,3 0-1 15,-2-1 0-15,1-2-1 0,3 0-1 16,-1-2 2-16,-1-4 1 0,8-3-3 0,-2 0-2 16,2-5 1-16,4-4-1 0,0-2 1 15,-3-4 0-15,3 0 2 0,0-2 0 16,0 0 5-16,0 0-2 0,3-2 8 15,-3 0-1-15,4-6 5 0,2-3 1 16,8-18 15-16,-3 14-18 0,-3-3-6 0,2-3-1 16,7-3-3-16,-3 0-1 0,-1-5-1 0,3 0 1 15,1-2-2-15,-1 2 2 0,1-2-2 16,-3 3-1-16,3 2 0 0,-7 5 2 16,-3 6 0-16,-1 0 0 0,0 8-1 15,-6 2-1-15,4 5 1 16,-4 3-1-16,0 4 3 0,4 5 1 0,-4 2 3 15,2 1-3-15,-2 4 1 0,4 0-1 16,3 0 2-16,-1-1-1 0,-2-1 1 16,6 0-3-16,-4-3 2 0,5 0 1 0,-1-1-2 15,-4-3-1-15,7 1 0 0,-5-1-1 0,0-2 1 16,1-1-2-16,-3 1 3 0,4-2-3 16,-4-1 0-1,1-1 1-15,13 9 4 0,-14-8-4 0,1 0-1 16,1 0 1-16,-2 3 1 0,0 0 2 0,-2 2 1 15,3 4 2-15,-5 4 3 0,2 3-20 16,-4 4-144-16,0-1-136 0,-4 2-63 16,-2-4-28-16,-5-1 1 15</inkml:trace>
  <inkml:trace contextRef="#ctx0" brushRef="#br0" timeOffset="71263.5087">15964 3559 68 0,'-2'-9'171'0,"-2"0"-23"32,-2 0-19-32,-25-15 355 0,25 23-420 0,0 1-18 15,-5 1-6-15,5 1-15 0,-4 4-7 0,-1 1-2 16,5 4-4-16,-6 1 0 0,1 8-2 15,1-3 2-15,0 4-2 0,-1 0 1 16,5-3-4-16,2 0 2 0,4-1-4 0,0-4 0 16,4 1 1-16,0-2-4 0,2-2 4 15,1-1-2-15,3-2 0 16,2 0 2-16,26 5 11 16,-24-10-10-16,-1 0 0 0,-1 0-2 0,-2-2 0 31,23 7 6-31,-22-4-8 0,-5 0 0 0,4 0-3 0,-6 1 0 15,3 0 0-15,-3 0 2 0,-2 0-1 16,2 1 0-16,-4-2 4 0,0 2 0 0,0 2 0 16,-4 1 2-16,-2 1-2 0,-5 0 0 15,5 3 0-15,-4-2 0 0,-1-3-1 0,5 3 1 16,-4-4 15-16,4 0 31 0,-1-3 24 16,1-2 23-1,2 1 21-15,-2-4 83 0,2-4-91 16,2 2-87-16,-2-4-12 0,4 0-4 0,4-4-5 15,-2-5 0-15,2 2-3 0,2 0 2 0,-2-1-2 16,-2 7-2-16,2 1 0 0,1 3-2 16,-3 2 2-16,-2 3-2 0,0 0 2 15,4 1 1-15,-2 3 0 0,-2-1 1 0,4-1 0 16,-4 1 0-16,4 0 1 0,-2-1-1 16,-2-2 0 15,4 2 0-31,9 3-6 0,-9-3 5 0,-2 3 0 0,6-1 0 15,-2 1 0-15,5 1 1 0,-5-2 0 16,6 1 0-16,-3-2 0 0,1 0 0 0,-2-2 1 16,3-2 0-16,-1-1 0 0,2-2 1 15,3-4 0-15,-3-1 1 0,-1 0-1 16,3-5 0-16,-4-1 1 0,-1 1-2 0,1-3 2 16,-4 2-1-16,2-6 0 15,-5 3-2-15,3-18 3 16,-8-1-1-16,-2 20-1 0,-3 5-1 0,3 3 3 15,-2 0-2-15,0 4 0 0,2 2-1 0,-3 3-1 16,5 0 0-16,-6 3-2 0,6 2 0 16,-6 4 0-16,2 2 0 0,3-1 0 15,-1 3 1-15,4 1 2 0,-4 1 0 16,4-1 1-16,4-3 0 0,-4 3-1 0,4-3 0 16,-1 2 0-16,1-2 0 0,-2-1-1 15,2-1 1-15,2-2-1 0,2 1 2 0,1-2 0 16,-1-1-1-16,0-3 3 0,0 2 0 15,1-4-1-15,1-2 0 0,0 0 3 0,1-2-2 16,1-2-1 0,19-15 6-16,-18 13-3 0,-5-1-3 15,0-2 1-15,0-1-1 0,-1 1 1 0,-1-4-1 16,0 3-1-16,-2-8 0 0,2 3 3 16,-1-1-3-16,-3 0 3 0,-2-21 0 15,0 19-3-15,-2 2-1 16,-3 1 2-16,-1-8-2 0,2 18 0 15,2 1 1-15,-2 1-1 0,2 3-1 0,-2 2-1 16,-1 5 2 0,3 1-4-16,-8 32-2 0,6-20 2 0,4 0 4 15,0 0-2-15,0-1 0 0,4 0 0 16,-2-5 1-16,2 0-1 0,2 0 2 0,-1-3 0 16,1 0 2-16,0-1-1 0,-2-2 1 15,2-2 0-15,1-1-1 0,1 0 0 16,0-3 1-16,2 0 3 0,1-1-2 0,-1-1 3 15,0-3-3-15,1 3 1 0,-5 0-3 16,0 2 0 0,0 0-2-16,3 11 2 0,-13-4 1 0,4 2 0 15,-5 2 0-15,-3-2 2 0,0 3-2 0,2-4 3 16,2-1-1-16,-3-2 1 0,7 0-1 16,-6-5 1-16,6 0-1 0,0 0-1 15,-4 0 0-15,4-5 3 16,0 1-2-16,10-12 3 0,-3 2-6 0,1-2-1 15,2-2 0-15,3-4 1 16,-3 1-2-16,2 0 2 0,9-16 2 0,-15 20-3 16,5 3 0-16,-5 2 0 0,0 1-1 15,-2 4-1-15,0 4 0 0,-2-1 0 0,-2 4-1 16,4 0 1-16,3 0-1 0,-3 0 2 16,-2 0 1-16,6 3 0 0,-2-3 0 15,-4 0 0-15,15 0 0 16,-13 0 1-16,2 1-1 0,-2-1-1 15,1 1 1-15,-3 1 0 16,4 1-3-16,-2-1 3 0,2 3 0 0,-2 0 0 16,-2-2 0-16,2 0 0 0,3-1 3 15,-3 0-3-15,-2 0 1 16,2-2 1-16,0 0 1 0,-2-4 1 0,2 3 0 16,-4-3 1-16,5-2-3 0,-3-1 4 15,-2 2-2-15,0 1-1 0,-2-3 1 0,2 3-1 16,-5 0 2-16,1 3-4 0,4 1 0 15,-2 1-3-15,-2 6 1 0,0 2-3 0,-2 4 1 16,6-2 2-16,-2 2 0 0,2-1-1 16,2-2 2-16,-2 2-1 0,0-5 1 0,6-2-1 15,-2 0 1-15,-4-2 0 0,6 0 1 16,-2-3 3-16,3 0 0 0,-1-3 3 0,2-3 1 16,0-3 0-16,3-1-3 0,-1-5 1 15,0 1 0-15,-3-1-4 0,-1-1 2 0,2-1-2 16,-6-1 1-16,4-2-2 0,-6 0 1 15,0 0 2-15,0 2-2 0,-6-10 1 16,0 19-2-16,2 4 1 0,4 0-2 16,-2 5 0-1,4 0-8-15,2 0 4 0,2 3 4 0,0-2 0 16,3 0 0-16,-3 1 2 0,6 0 0 16,-1-2-2-16,-5 0 2 0,4 0-2 15,0 1 1-15,7 1-1 0,-11 3 0 16,-2 1 0-16,0 3 1 0,-1 5 2 15,-14 22-7 1,-7 3-283-16,1-23-106 0,0 1-87 16,-3-4-25-16</inkml:trace>
  <inkml:trace contextRef="#ctx0" brushRef="#br0" timeOffset="71484.3728">16672 3132 237 0,'-7'-9'287'0,"3"-1"21"0,2 2-112 0,-2-1-54 15,4 2-38-15,-2 0-30 0,2 0-17 16,0 1-16-16,0 1-13 0,0 4-13 16,0-1-10-16,2 2-3 0,2 3-2 0,-2 2 2 15,2 2-2-15,3 2 4 0,-3 4-21 16,2 2-120-16,-2-3-127 0,-2 2-55 0,-2-2-30 15,-2-1 9-15</inkml:trace>
  <inkml:trace contextRef="#ctx0" brushRef="#br0" timeOffset="71871.5601">16868 3313 97 0,'0'-1'238'16,"0"1"5"-16,0 0-37 0,0-2-50 15,0 2-54-15,-2 0-37 0,-2 2-32 0,4 0-9 16,0 2-9-16,-6 11 7 0,6-6-14 16,0 4-2-16,0-2-2 0,4-1-2 15,-2 2 0-15,4-2-2 0,-2 0 2 0,2-1-1 16,1-3 1-16,1 1 3 0,-2-4 1 0,5 0 2 15,-5-1 2-15,4-2 6 0,-4-2 4 16,5-1 5-16,-5 0 11 16,8-14 45-16,-5 5-42 0,-5 0-4 0,6-4-5 15,-8 1 20-15,2 0 27 0,-4 2 7 16,-4-1 3-16,-2 1 0 0,-11-10-3 16,7 13-72-16,-2 0-7 0,1 3-2 15,1 2-3 1,0 1 0-16,-3 6-8 0,13 7 6 0,-4 2-31 31,4 0-152-31,-6 30-1015 0,0-33 772 0</inkml:trace>
  <inkml:trace contextRef="#ctx0" brushRef="#br0" timeOffset="72504.348">17247 3096 32 0,'-5'0'159'0,"5"4"4"0,-6 4-88 16,0 1-42-16,-2-1-18 0,2 2-10 0,-5-1-6 15,5-2 1-15,0-1 0 0,-4 1 0 16,5-2 1-16,-1-1-1 0,0-1 0 16,2-3 2-16,-2 0-1 15,-1-5 4-15,3 2-5 0,4-1 0 0,-2 0 0 16,2 0 2-16,0 1 10 0,-4-2 1 15,4 2 7-15,0 0 12 0,0 0 11 16,0 0 0-16,0 0 8 0,0 0 0 0,0 3-1 16,0-3-8-16,0 3-5 0,0 0-2 15,0 0 2-15,0 0 1 0,0-2 6 16,0 2 11-16,0 0 2 0,0 0-1 0,0-2 1 16,-4 1 1-16,4-1 1 0,0 2 1 15,0-2-4-15,-2 0-10 0,2-1-5 0,-4 3-15 16,4-3-10-16,0 2-3 0,-2 0-2 15,2 1-4-15,0 0 1 0,0 0-4 0,0 0-3 16,0 0-2-16,0 0 1 31,0 0-3-31,0 0-2 16,0 0 5-16,0 1-1 0,0 0 1 16,0 2 0-16,2 7 4 0,-8 15 7 15,1-4-1-15,3 3 0 0,-4 5 1 16,-2 0-4-16,6 2 0 0,-2-4-2 15,4-1 0-15,0-3-3 0,4-2-1 0,-2-4 1 16,2 0-1-16,0-5 2 0,-2-4-1 0,4 0 2 16,-1-6 3-16,1 2 5 0,0-8 19 15,4-1 10-15,1-3 5 0,5-6 1 16,-1-6-3-16,14-18-5 0,-13 18-31 16,-1 0-2-16,-3 0-4 0,3 5-1 15,-3 2-1-15,-6 6-2 0,4 4-1 0,-3 3 2 16,1 6-1-16,0 3 2 0,-4 5 1 15,3 3 4-15,-1 2-3 0,-6 6-95 0,0-2-209 16,-6 2-94-16,-1 2-44 0,-5-5-17 16</inkml:trace>
  <inkml:trace contextRef="#ctx0" brushRef="#br0" timeOffset="73738.8374">16860 698 3 0,'-4'-4'157'0,"0"3"9"15,2-1-68-15,-3 0-31 0,3 4-17 0,2-2 3 0,-4 0 1 16,4-2 4-16,0 1 3 0,0-1 3 16,0 1-11-16,0 1-9 0,0 0-12 0,0 0-8 15,0 0-6-15,0 0-7 0,0 0 1 0,0 0-2 16,0 0-2-16,0 1 0 0,0 1 2 16,4-1 0-16,-4 3-1 0,2-1-1 0,-2-1 2 15,0 1-1-15,0-2 2 0,0 0 2 0,0 2 2 16,0-1 1-16,0 0-3 0,0-2 3 15,0 5-1-15,0 0 1 0,0 1-1 16,0 3 3-16,0 0 0 16,-6 58 53-16,2-47-52 0,2 0-3 15,-2-3-3-15,4 0-1 0,-4 1-1 0,2-2-2 16,-2 3 2-16,1-4-3 0,-1 5-1 16,0 1 1-16,4 3-2 0,-2 2 2 0,-2 1 0 15,4 2 0-15,-6 22 2 16,6-26-7-16,0 34 1 15,0-44-3-15,0-4-1 0,0-1 1 0,0-2-1 16,0-2 3-16,0-3 0 0,0-2 0 16,0 1 2-16,0-2 25 0,0-2 35 0,0 2 36 15,0-1 14-15,-4-1 8 0,4 1-23 0,0 0-31 16,0-2-37-16,0 1-15 0,0-1-9 16,0 2-5-16,0-3 2 0,0 2-3 15,4-3 0-15,2-2 3 16,0 3-13-16,-2 2-49 0,0-1-70 0,-4-2-73 0,3 0-101 0,-3-3-106 15,0-1-1-15,-3-1 46 0,-1 3 63 16</inkml:trace>
  <inkml:trace contextRef="#ctx0" brushRef="#br0" timeOffset="74053.6446">16730 1204 366 0,'-5'-19'501'0,"1"11"-407"16,4 1-8-16,0 1-6 0,0 0-5 0,0 3-5 15,0-1-6-15,0 4-10 0,0 0-10 0,0-3-15 16,0 3-9-16,4 0-7 0,-4 3-4 16,0-1 0-16,7 0 3 0,-3 1-1 0,0 3 0 15,2-2 0-15,-4 4-2 0,6 2 0 0,-5 4-5 16,3-1 3-16,-2 4-3 0,0 0 0 16,2-3-2-1,-2 1-1-15,9 19 4 0,-7-26-5 0,0-4 1 16,-2-1 2-16,3-3 1 0,-1-2-2 0,-2-3 4 15,2 0-2-15,-2-5-1 0,2 0 2 16,1-4-4-16,13-20 8 16,-14 24-6-16,1-2 3 0,3-1-1 0,-2-3-3 15,1-2-36-15,5-2-81 0,-4-5-152 0,-3 1-74 16,5 0-34-16,-4-3 25 0</inkml:trace>
  <inkml:trace contextRef="#ctx0" brushRef="#br0" timeOffset="74634.2944">17040 546 400 0,'-4'-10'82'16,"0"2"-6"-16,4 1-1 0,-3 2-4 0,-1-1-10 15,4-2-1-15,-6-4 57 0,6 7-57 16,0 3 5-16,0-1 0 0,0 1 1 0,-4 0-10 16,4 2-10-16,0 0-14 0,0 0-10 15,0 2-10-15,0 0-6 0,0-1 1 0,0 3 2 16,0-1 0-16,0-1 4 0,0 6 1 16,4 1 5-16,-4 3 5 0,6 45 57 15,-6-32-51-15,4 4-3 0,-1 1-2 16,1-1-2-16,0 5-1 0,-2-4-8 15,2 0-5-15,0-2-5 0,-2-3-1 0,4-3-3 16,-1-4 2-16,-5-5-1 0,4-2 0 0,-4-1 2 16,0-4-1-16,0 1 1 0,0-4 1 15,-4-3 0-15,4 0 4 0,-5 0 69 0,3 0 36 16,-2-5 19-16,-2 0 9 0,2-2-2 0,-2-4-65 16,2-2-39-1,-5-24-9-15,1-19-17 0,6 20-7 0,-2 2 2 16,4-4 0-16,-2-3 0 0,-2 1 0 0,4 2 1 15,-5 1-1-15,5 1-3 0,-2 5 4 16,-2 6-3-16,0 6-1 0,4 5 0 0,0 4 0 16,0 2-1-16,0 1 0 0,4 1-1 0,2 1 1 15,3-1 1-15,-1 0 0 0,2 0-1 0,1-3 2 16,3 2-1-16,-1 0-1 0,-1-1 0 16,2 3 0-16,-1-2-1 0,3 2-3 15,-1 2 2-15,-3 2-2 16,26-2 0-16,-16 4 5 0,-5 7 5 0,-1-1-7 15,-1 6-58-15,-9-1-102 0,0-2-130 0,-6 0-156 16,-6 2-63-16,-4-1 25 16,-1 5 90-16</inkml:trace>
  <inkml:trace contextRef="#ctx0" brushRef="#br0" timeOffset="76760.5852">17025 701 41 0,'-2'9'195'0,"2"-1"19"0,0-3-64 16,0-2-29-16,2-1-19 0,2-2-11 0,-1 0 6 15,1-2 1-15,2-2-1 0,4-3-2 32,-4-3-7-32,42-48 107 0,-31 41-184 0,-1 0-3 0,7 2-4 15,-2 0-3-15,-1 2 3 0,-1-1-2 0,1 2 0 16,-3 2 0-16,0-1 1 0,-1 1-2 16,-1 0 2-16,-3 4-1 0,-6-1 1 0,2 0-3 15,-1 2 2-15,-5 3-1 16,-2 3-1-16,-2 0 0 0,-2 4 2 0,-3 0-2 15,3 2 0-15,-2 5 0 0,0 0 0 0,2 0-2 16,-3 3 2-16,3-1-1 0,-2-1 1 16,4 2-2-16,-2-2 2 0,4 0 0 0,-4 1 0 15,8 0 2-15,-4-3-1 0,0 3-1 16,4-3 2-16,-2 0 0 0,2 1-2 0,-2-3 1 16,2 1-2-16,1-4-1 0,-3 0 2 15,2-3 0-15,12 1 10 16,-12-5-6-16,-1-2-1 0,3-2 2 0,-2-2 0 15,2-1-1-15,-2-4 0 0,-2-2-3 0,2 1 3 16,1-2-3-16,-5 1 2 0,2-2-1 16,-2-1 0-16,0 3 0 0,-2-3-1 0,2-1 0 15,-5 1 1-15,5 0 2 0,0 2-1 0,0 2-1 16,-4 3 1-16,4 5-3 0,0 0 0 0,0 3 0 16,0 4 0-16,-2 0-2 0,2 3 1 15,-4 2 1-15,4 1 0 0,-6 3-1 16,6-1 0-16,-4 0-1 0,4 0 2 0,0-1-1 15,0-1 0-15,0-1 1 0,0-1 1 0,0 0-1 16,4 0 0-16,-4 2 0 16,0-1-1-16,6 11 1 0,-2-11-3 0,-2 0 3 15,2 0 0-15,-4-1 0 0,7-3 0 0,-3-1 0 16,2 2 3-16,0-1-2 0,-2-2 0 16,7-2 2-16,-5-2-1 0,4-1 0 0,-4 0 0 15,5-3 0-15,-5 0 1 0,0-1-2 0,4-1 1 16,-3 1-1-16,3-2 1 0,-2-1-1 0,1-1 3 15,-1 0-3-15,0-2 0 0,0-1 2 16,1 0-1-16,1 1 0 16,0 0 1-16,-3-1-1 0,19-28 8 15,-17 30-4-15,-1-1-4 0,-4 0 2 0,2 1-1 16,1 1-1-16,-3 3-2 0,-4 0 3 0,0 3 0 16,0 1-3-16,-4 5 2 15,4-5-2-15,-7 8 0 0,5-1 0 0,-2 0 0 0,-6 2 0 16,4 1 0-16,1 1 0 0,-1 3-2 15,0 0 2-15,2 1 0 0,-2 0-1 16,6 1-2-16,-4-2 1 0,4-1 1 16,0-1 0-16,4 13 2 0,0-17 0 0,-2 3 1 15,2-2-1-15,-2 1 1 0,2-3-1 16,0 1 1-16,-2-3 1 0,3 0 1 0,-5 0-1 16,6-3 3-16,-6 1-3 0,4-2 2 15,-2 0-2-15,-2-3 0 0,4 0 1 0,-4 0 0 16,0-4 0-16,4 1-1 0,-4 0 2 0,-4 0-3 15,4 0 1-15,0 0 0 0,-4 4 0 16,4 0-1 0,-6 3-1-16,-7 4 4 0,5 4-4 0,2 2-2 15,0 3 1-15,2 2-4 0,-3 3 3 16,1-1-2-16,2 1-2 0,4-1 4 16,-2-1-2-16,2 1 1 0,0 1-1 0,2-2 1 0,2-3 2 15,-4 0-1-15,6-2 0 16,1-1 1-16,7 3 0 0,-8-6 1 15,5-1 0-15,-1-1-1 0,0-4 2 16,-1-1 1-16,1-2-2 0,4-2 3 0,-1-3-1 16,10-14 3-16,-13 9-3 0,-2 1 0 0,0-3 0 15,3 0 1-15,-5 2-3 0,-2-13 4 16,2 18-1-16,-6-3-1 0,0 3-1 16,0 1 1-16,0 1-2 0,0 2 1 0,0 5 0 15,-2-1-1-15,2 4 2 0,-4 0-3 16,4 3 1-16,0 3-2 0,-4 4 1 0,4 1-3 15,-2 4 2-15,2-1-2 0,0-1 2 0,2-1-2 16,-2-1 0-16,8 9 0 16,-2-13 3-16,-4-3-1 0,3 2 2 0,1-3-1 15,2-4 3-15,0-1-1 0,1-1 1 0,-1-2-2 16,0-3 2-16,3-3 2 0,-3-4-3 16,2 1 2-16,0-1 0 15,1-2-2-15,22-46 9 16,-27 46-7-16,0 3-2 0,-2 1 2 0,3 5-3 15,-7 1 1-15,4 5-2 0,-4 3-2 0,0 2 1 16,2 3-1-16,-2 4 2 0,4 0 0 0,-4-1-2 16,6 1 1-16,-2-4 0 0,3 1 1 15,-1-1-3-15,10 2 6 0,-12-7-1 16,7-4 2-16,-1-1 1 0,-4-3-2 16,7 0 3-16,-5-3 1 15,9-12 64-15,-11 9 20 0,6-15 120 0,-8 13-104 16,-4-1-54-16,4-3-27 0,-4 0-16 15,3-3-5-15,-3-1-3 0,-3 0-1 0,3-1 3 16,-4-1-3-16,4-3 4 16,-4 1-3-16,4 3 0 15,0 3-1-15,0-9 2 0,0 22-4 0,0 5-1 16,0-1 2-16,0 5 0 0,0 3 0 16,0 2-1-16,-2 8 1 0,2 0-1 15,-4 1-1-15,4 3 1 0,0-1-2 0,0 3 0 16,4 0 2-16,-4-1 0 0,2 4 2 15,-2-3 1-15,4 1 3 0,0-1-1 0,-1-3 0 16,3-4-1-16,-2-5-2 0,2 1-1 0,4-5 2 16,-3-1 0-16,9 0 2 15,-6-6-2-15,11-8 4 0,-10 1-3 16,1-1 0-16,-2-3 0 0,1 0-1 16,-1 0 2-16,-4-1-2 0,7-19-2 15,-9 13 0-15,2-5 0 0,0-3 2 16,-2-4 0-16,0 2 1 15,-2-3-1-15,9-32 2 0,-7 34-1 0,-2 6-3 16,-2 18 0-16,0 6 0 16,4 0 0-16,-4 0 0 0,-4 0 0 15,4 6 0-15,-2 21 0 0,-2 3 0 0,-2 1-3 0,6 1 2 16,-5-5-1-16,5 1 1 0,0-2-1 16,5-2 0-16,-1-2 4 0,2-1 1 15,0-4 1-15,7 10 5 0,-3-19-5 16,-4-3-3-16,4-1-1 0,-5 1 1 0,1-2 1 15,-2 0-1-15,-2-3 2 0,-2 0 0 16,0-3 2-16,0 2-3 0,-2-1 1 0,-2-7-1 16,4 1-3-16,-6-5 0 0,1-2 0 15,5 0-1-15,-2 2 1 0,-2-1 1 0,4 2 0 16,4 2 0-16,-2 4 0 0,3 0-1 16,1 1-1-16,4 1 0 15,0-3 2-15,1 3-1 0,1 0 1 0,-1-1 1 16,5 0 1-16,-4-2 0 0,3-1 0 15,1 1 0-15,1-5 0 0,-5 0 0 0,9 1 2 16,-4 0-2-16,-3 0 2 16,3 0-2-16,22-15 2 15,-33 21-3-15,-2 2-1 0,3 6 3 0,-7 3 16 16,4 2 25-16,-8 9 12 0,4-2 6 16,0 3 1-16,-3-1-16 0,-1-3-26 15,4 0-10-15,0-2-7 0,0 1-1 16,0-3-1-16,0 2-1 0,4-4 0 0,-1-2 1 15,3-5 1-15,2-5 2 0,0 1-1 16,3-5 0-16,5-5-2 16,15-21 3-16,-14 17-5 0,-1 3 0 0,1-2 0 15,-3 3 0-15,-1 1 0 0,-7 5 0 16,4 6-2-16,-10 6 2 0,0 10 2 16,0 4 2-16,-6 2 58 0,-4 11 30 15,-3 3 13-15,-1 3 8 0,1-4 0 16,-38 80-17-16,32-69-91 0,-6 7-89 15,0 3-384-15,-6 0-173 16,2 1-78-16,-35 44-718 0</inkml:trace>
  <inkml:trace contextRef="#ctx0" brushRef="#br0" timeOffset="77894.5493">18010 2461 28 0,'0'-6'163'16,"4"1"-12"-16,-2 0-22 0,4-2-20 15,-2 0-5-15,-4 2-4 0,4 0-3 0,-1 3-9 16,-3 1-7-16,0 1-10 0,0 0-6 16,0 1-5-16,0-1 6 0,0 0 9 0,-3 2 8 15,3-2 15-15,0 0 13 0,0 0 5 16,-4 0-11-16,4 2-16 0,0 1-29 15,0-3-21-15,0 2-21 0,0 3-11 0,-4 2-3 16,4 4-4-16,0 2 2 16,0 5-2-16,4 18 2 0,-4-13 1 0,4-1-1 15,-4 3-1-15,3 1 2 0,-3 3 0 0,0 3 0 16,0 0 0-16,0 3 1 16,0 2-1-16,-3-1 2 0,3 2-1 0,0 1 1 15,-4 0 0-15,4 34 8 0,4-42-9 16,-4-3 1-16,3-4-2 0,-3-2-2 15,6-4 1-15,-2-1 3 0,0-2-3 16,-2-3 2-16,6 12 4 0,-6-14-5 16,3-2 1-16,-3-2-3 0,-2-2 3 15,4-1-2-15,-4 0-1 16,0 0 9-16,0-3 244 0,0-3-105 16,0-1 5-16,0-2-27 0,0-3-48 15,0-1-43-15,4-2-19 0,-2-5-8 16,4 0-6-16,2-2-1 0,1-3-4 0,1-2-3 15,0 1-62-15,-3-1-126 16,9-30-659-16,-12 26 248 16,2-30-452-16</inkml:trace>
  <inkml:trace contextRef="#ctx0" brushRef="#br0" timeOffset="78480.2547">18099 2481 12 0,'-7'-8'65'0,"5"1"-4"0,-8-4 71 16,6 6-57-16,-2 2 3 0,0-2-11 16,-1 1-5-16,3 1-2 0,-2 1-12 0,-2-3 9 15,6 3 9-15,-2-3 16 0,-3 2-5 16,3-4-1-16,2 3-10 0,-2 0-3 0,4 1-17 15,-2-3-8-15,-2 3 10 0,4-2-9 16,0 1-2-16,-4-2 7 0,4 3 6 16,0-2-9-16,0 0 0 0,0 5-4 15,0-3-9-15,-2 3-8 0,-3 5-6 0,5 3-7 16,-6 4-3-16,-4 7-2 0,0 5-2 0,-1 5 1 16,-1 0-1-16,-3 3 0 0,3-2 0 15,2-2 1-15,-1-2-2 0,1-2 2 0,4-4-1 16,4-3 0-16,-3 0-1 0,1-6 1 15,4-2 0-15,0-2 0 0,4 2 2 16,-4-6 1-16,0-1 4 0,5-2 24 16,-3-2 24-16,8-17 211 15,-4 4-193-15,-2-2-23 0,7-5-21 0,-1-3-14 16,-2-1-2-16,3-3-5 0,-1 1 14 16,0 3 31-16,-3-2 19 0,-1 5 6 15,2 5 0-15,-6 0-12 0,4 1-35 0,-2 5-15 16,3 0-9-16,-3 4-4 0,2 2-1 15,0 2-1-15,-2 2-2 0,9 1-1 16,-3 0 2-16,0 1 0 0,7 2 2 16,10 0 3-16,0 0-1 0,-11-3 2 15,-5 2-2-15,5-1 1 0,-3 1-1 16,3 1 0-16,-1-1-2 0,-3 2 0 0,5-1-1 16,3 0-1-16,-3 1 3 0,5 2-3 15,-1 1 3-15,6 3 0 0,4 2-38 0,-2-2-310 16,8-2-139-16,-4-8-67 0,-4-13-29 15,-12-16 25-15</inkml:trace>
  <inkml:trace contextRef="#ctx0" brushRef="#br0" timeOffset="83587.3595">17944 3606 136 0,'-5'-9'114'0,"1"0"-12"0,4 1-10 15,-2-2-9-15,-2 3-5 0,2-3-7 16,-2 3 1-16,0-1-5 0,4 1-7 0,-2 1 5 16,-2-1-2-16,1 3-5 0,-1 1-9 15,0 0-4-15,4 0-1 0,-2 3-8 0,-2-3-6 16,4 1 1-16,0 2-4 0,0 0-12 16,0 0 1-16,-4-2 7 0,4 2 2 15,0 0 0-15,0-2 3 0,0 1-6 0,-2-1-10 16,2 1-5-16,0 0-1 0,0 1-2 15,0-3 0-15,-4 0 0 0,4 3 1 0,0-1 0 16,0 1 2-16,0-1 12 16,0 1 17-16,-2-2 99 15,-3 1-103-15,5-1-14 0,-4 0-11 0,4 1-1 16,0-3-3-16,0 4-1 0,-2-3 0 16,2 3-2-16,0 0 0 0,0 0-2 0,0 0 0 15,0 0 2 1,0 0-3-16,2 7 0 0,-2-2 2 15,0 0 2-15,0 5-1 0,4 2 0 0,-4 1 0 16,0 2-1-16,0 5-1 0,0 5 1 16,0-1 2-16,0 40 2 15,-4-27 0-15,4-1 0 0,0-2-1 0,4-1 1 16,-4-3-2 0,7 47 1-16,-3-57-2 0,-4 0 0 0,2-5 1 15,2-1-1-15,-4-5 0 0,0 1 2 16,4-4-2-16,-2 1 2 0,-2-5-2 0,0 0 0 15,0-2 0-15,0 1 2 0,0-1 2 16,0 0 2-16,0 0 1 0,0 0 0 0,0 0-1 16,0-1-1-16,0-1 0 0,0 1-2 15,0-3-2-15,0 4 3 0,0-4-3 16,0 1 2-16,-2-2-2 0,2 3 0 0,0-4 1 16,0 3-2-16,0 0 2 0,2-2-1 15,-2 2 1-15,0-1-2 16,0-1 1-16,0 1-1 0,0-2 1 0,0 1 0 0,0-4 0 15,0 1 0-15,-2 1 0 16,-2-3-1-16,-6-25 4 16,3 22-4-16,3-2 0 0,-2-2 1 0,0 2 0 15,-4 0 1-15,3 2-1 0,3 3-1 16,-2 5 0-16,0 2-1 0,2 3-1 0,-3 3 1 16,3 5 0-16,-2 3 1 0,4 5-1 15,-2 6 1-15,0 1 0 0,2 23 1 16,2-25-1-16,2-3 0 0,2-3 0 15,2 0 0 1,11 6 0-16,-11-14 0 0,2 0 0 16,9 0 0-16,-11-4 0 0,6-3 1 0,-1 0-1 15,5-3 0-15,-1-1 1 0,1-4-1 16,1 0 0-16,-1-2-1 0,1-2 2 16,-5 0-1-16,7 1 2 15,-7-2-1-15,38-40 2 16,-44 39-2-16,2 2 0 0,1-2 0 0,-5-1-1 15,2-3 0-15,-2 2 0 0,2-4 0 16,1-1 0-16,-3 0-1 0,-4 0 1 16,6 0 0-16,-6 1 0 0,0-11 3 15,-6 19-1-15,6 0 1 0,-4 7-3 16,-3-1 0-16,5 3 0 0,-6 3-1 16,2 2 1-16,0 2-2 0,-11 14 1 15,7-4 1-15,-1-1-1 0,5 2 1 0,2 1 0 16,-2 0-2-16,2 0 4 0,4 1-2 15,4-1 0-15,0 4 0 0,-2-2 1 16,6 0-1-16,1 0 1 0,-5-3-1 16,8 1 0-16,-4-2 0 0,11 10 2 15,-11-17-2-15,1 1 0 0,1-4 0 0,0 1 0 16,1-5 1-16,-5-3-1 0,8 0 0 16,-5-3 1-16,5-3 1 0,-2-3-2 15,3-1 1-15,-3-2-1 0,3-2 4 16,-3-1-4-16,15-23 1 15,-15 19-1 1,15-47-1-16,-16 2 5 16,-7 45-1-16,-8-23 3 0,4 24-5 15,0 3 1-15,-2 3 0 0,-2 1-1 16,4 4 0-16,-5 2-1 0,5 3 0 0,-2 5 0 16,2 0-1-16,0 3 1 0,0 2-1 15,0 7-1-15,-4 2 0 0,4 4 1 0,0 3 1 16,4 4-2-16,-2-2 0 15,-2 1 2-15,5 1-2 0,1-3 4 0,0 0-2 16,-2 1 2-16,2 2 0 0,0-4-1 16,-1 2 1-16,1 25 2 0,-2-27-2 15,2 4-1-15,-2-4-1 16,-2-1 0-16,9 14 1 0,-7-19-1 0,-2-3 0 16,2-1 1-16,2-4-1 0,-6-2 0 15,4 2 1-15,-2-4-1 0,-2 0-1 16,5-1 2-16,-5-2 0 0,0 0 1 0,0 1 1 15,0-1 3-15,0 0 16 0,0 0 56 0,0-1 39 16,0-1 18-16,-5-3 7 0,3 0-13 16,2-3-51-16,-4-2-43 0,4-2-19 15,-6-1-8-15,2-2-4 16,-2-20-1 0,-11-68-6-1,11 3 2 1,-4 9 1-16,10 65 1 0,-5 1 1 0,5 2-1 0,0 4-1 15,0 1 0-15,0 3 0 16,0-6-3-16,0 15 2 0,0 3 1 16,5 1-2-16,-5-1 1 0,6 3-2 0,-2 0 2 15,2 0 0-15,4 2-2 0,-3-2 2 16,-1 1 1-16,4 2-2 0,-4 2 2 0,5 0-3 16,-3 2 3-16,-2 5-1 0,0-2-1 15,1 2 2-15,-3 1 2 0,-2 0-4 16,2-1 2-16,-4 4 0 0,0 0 0 0,0 0 0 15,0 0 0-15,-4 1 2 0,-2 0-1 16,4 0 2-16,-7-2-1 0,7 0 1 16,-8 0-1-16,6-1-1 0,-7-1-1 0,5-2 2 15,-4-1-1-15,4 1 0 0,-1-5 1 16,3-3-2-16,4 2 0 0,-2-3 1 0,2-2 2 16,-4 0-1-1,4 0 1-15,0-4 3 0,4-2-2 0,-2 0-3 16,2-3 1-16,3-3-1 0,-3 1-1 15,2-3-1-15,0-2 0 0,0-2-5 16,5 2 3-16,-1-2-5 0,-4-4 4 0,5 2-2 16,3-3 1-16,-4-2 1 15,-1-2 1-15,16-36-2 0,-17 34 3 16,2-1 2-16,1 3-1 0,-5 0 0 0,2 6-2 16,-2 1 3-16,-4 6 0 0,-2 0 0 15,0 3 0-15,0-8 4 16,0 16-3-16,0 1-1 0,0 2 2 15,0-1-2-15,0 2-2 0,0-1 2 16,0 5-1-16,0-1 1 0,0 4 0 16,0 4 1-16,0 2-2 0,4 2 2 0,1 0-1 15,-3 6 0-15,6-1 0 0,-6 1 2 16,4 3 0-16,2 0 1 0,-5-2-2 16,3 4 2-16,-2-5-1 15,2 0 1-15,4 34 0 0,-5-41-1 16,-3-3-1-16,2 0 0 0,0-1 1 15,-2-2-1-15,-2-2 1 0,0-3-1 0,0 1 1 16,4-1 1-16,-4-1-1 0,0 0-1 16,-4 0 2-16,4 0 0 0,0 0-1 0,-2-1 1 15,2-1 1-15,-4-1 0 0,4 0 3 16,-4-1-2-16,-3-1 1 0,3-1-1 16,2 0-2-16,-8-10 3 0,4 2-4 15,-1-3-1-15,3-3 0 0,0 0-1 16,-2 1 0-16,4 0 0 0,-2 4 0 0,0 4 0 15,-3 3 0-15,3-2 0 0,4 5 0 16,-2 0 0-16,-2 1-1 0,4 0 1 0,0-1 0 16,0 1 1-16,0-1-1 0,0 1 0 15,0-2-1-15,0 0 1 0,0 0-1 16,0-2 1-16,0 1-2 0,4-2 2 16,7-9 0-16,-5 6 0 15,17-12 0-15,-7 7 0 16,1 2 0-16,16-11 2 0,-19 11-4 0,3 5 4 0,-5 0-2 15,5 1 0-15,-7 0 1 0,4 1-1 16,-1 1 1-16,-3-1-1 0,1 2 0 16,-5 2 1-16,4-1-1 0,-6 2 0 0,-2 0 0 15,2 0 0-15,-1 2 0 0,-3-1-3 16,0 4-23-16,-3 1-54 0,-3 10-333 16,2-7 62-16,0 0-125 15,-2 1-10-15,2-1 50 0,2-1 76 0</inkml:trace>
  <inkml:trace contextRef="#ctx0" brushRef="#br0" timeOffset="83972.12">18936 3550 60 0,'-6'1'201'16,"2"4"13"-16,-13 6 28 0,7-5-179 15,4 1-3-15,-4 1-2 0,3 1 1 16,1-2-1-16,-4 2-2 0,4-1-6 0,1 4 7 16,-1-3 1-16,6-1 0 15,-4-1-4-15,4 6 103 16,0-11-84-16,4-1 5 0,-4 1 0 0,0-2 48 15,4 0-6-15,-2-2 0 0,3 2 19 16,-5-1 18-16,0-1-28 0,4 0 2 16,-4 1 4-16,2-2-16 0,-2 0-19 0,0-1-21 15,0-1-29-15,0-1-23 0,0 2-14 16,0-5-3-16,-2 4-10 0,4 2 0 16,-2 3 0-1,4 0 0-15,8 13-743 0,-12-8 135 0,-6-2-53 16,-4-6-3-16,-7-7 198 0</inkml:trace>
  <inkml:trace contextRef="#ctx0" brushRef="#br0" timeOffset="95286.3424">18407 1210 32 0,'0'-4'43'16,"-4"4"0"-16,4-2-3 0,0 1 0 0,0-2-8 16,0 1 1-16,0 0-9 0,-2 2-1 0,2-1-5 15,0 1 2-15,0 0-2 0,-5 0-1 16,5 0-2-16,0 0 2 0,0 0-4 16,0 0-3-16,5 0-4 0,-5 1-3 0,0 1-6 15,2 1 2-15,-2 2 0 0,4 0 1 0,-2 5 1 16,2-1 0-16,-4 3 2 0,4 1 0 15,-2 2 0-15,2 0-1 0,-4 1 2 0,2 1-3 16,3-2 2-16,-1 0-2 0,-2-2 1 16,2 4-1-16,2 0 0 15,-2 1 1-15,7 17 1 0,-9-16-3 16,8 18-2-16,-10-18-1 0,6 1 1 16,-6-2 0-1,4 2 0-15,0 44 4 0,-1-40 0 0,3 0 0 16,-2-1 0-16,-4-3-1 0,6-1 1 15,0-1-1-15,-2-2 0 0,1-2 1 0,-3-1-4 16,4-3 2-16,-2-1 2 0,2-1 0 16,-2 0-1-16,3 2 3 0,-1-5-2 15,-2-4 2-15,2 1 3 16,-2-1-5-16,-2-1-2 0,-2 1 3 0,4-1-1 16,-4 0-1-16,5 2-1 0,-3 0 2 15,-2-2-4-15,0 1 2 0,4 2 0 16,-4-1 2-16,0 1 1 15,-4 4 5-15,4-2-4 0,-2 0-1 0,-3-3 1 16,5 3-2-16,-4 0 0 0,4 0 0 0,-2 0 0 16,-2 2-2-16,4-1 0 15,0 0-20-15,-2-2-222 0,2-4 81 0</inkml:trace>
  <inkml:trace contextRef="#ctx0" brushRef="#br0" timeOffset="97832.9216">16850 2632 28 0,'-27'6'28'0,"0"0"-13"0,6-2-3 15,-2 1-8-15,3 0 3 0,1 0-3 0,-2 0 0 16,1 0-1-16,1 2-3 0,-2-1 3 16,-1 2-2-16,-3 1-1 15,-25 9 1-15,21-6-2 0,-2 0-3 0,4 0 2 16,-2 0 1-16,-2 0 1 0,4 0-2 15,1-2 2-15,-30 12-2 16,29-12 4-16,4-1 0 0,-4-2 1 0,0 1 1 16,0 1-1-16,1-2-4 0,-3-1 0 0,-2 1-1 15,4 2-3-15,-2-1 2 0,-2 1 0 16,2-2 1-16,-2 3-2 0,4-2 4 16,0-1-1-1,2 2 2-15,-39 9 54 0,43-16-30 0,5 3-4 16,3-3-11-16,-1-1-7 0,2 2-1 15,1-3-1-15,1 2 0 0,-1-2 2 16,5 0 3-16,-4 0-1 0,4 0-1 16,2 0 0-16,-3 0 1 0,-3 1-4 0,4 1-1 15,-7 1 2-15,5-2-2 16,2 0 4-16,0 1-3 0,2 1-1 31,-3-3 1-31,-13 2 0 0,14-4 18 0,6 2 10 16,-7-1 5-16,7-1 4 0,-4 0 1 0,2 0-18 15,-2-1-9-15,-2 1-3 0,6-1-1 16,-4 0 3-16,-3 0 0 0,5 0 2 16,-2 1 2-16,0-1-2 15,-2-2 6-15,2 1 5 0,-2-1 4 0,4 0-1 16,-7-2-1-16,7 2-8 0,-2-1-6 0,-2 0-7 16,2-2 2-16,2 3-1 0,-3-4 11 15,1 0 4-15,-2 1 5 0,4-2-2 16,-2 1-2-16,0 0-9 0,-4-12-5 15,3 10-6-15,1 3 0 0,2-5 1 0,-2 0-1 16,-2 3-1-16,2-3 0 0,2 0 0 16,-7-19-3-16,3 14 2 0,4-1-1 15,-6 1 2-15,6-4-1 0,-4 3 2 16,-3-2-2-16,3 0 0 0,0 2-2 0,-4-2 2 16,5 1-2-16,-3-2 2 0,0-2-1 15,0 0 2-15,-1-1 0 0,-1 1-1 16,4-1 0-16,-5 2 0 0,5-2-1 0,-4 1 2 15,4 0-1-15,-1-2 1 0,1 3-1 0,-2 0-1 16,6-1 0-16,-4-23 3 16,6 21 0-16,-4 3 4 0,4 0-4 0,4-1-1 15,-4 4-1-15,2-1 0 0,-2 1 0 16,0 1 1-16,4 2-1 0,-2 1 2 0,-2 0-4 16,4 0 2-16,-4 3 2 0,0 1 0 15,0 0 0-15,0-9 1 16,-4-11-3-1,4 26 1-15,0 0-1 0,-2 2 1 16,2-1-1-16,0-2 3 16,0-1-3-16,0 4 0 0,0 1 0 0,0 0 0 15,0 0 2-15,0-1-1 0,0 1-1 0,2 1 0 16,-2 0 0-16,0 1-3 0,0-1 3 16,4 0 0-16,-4-1 0 0,0-1 0 15,4 1 2-15,2-4-4 16,-1 4 2-16,-3-2-1 0,2 2-1 0,2-1 4 15,-2-1-1-15,4-1-1 0,3 0 0 16,-1-1 0-16,0 0 0 0,3-3 0 16,3 1 0-16,15-10 3 0,-14 10-2 15,22-9-1 1,-6 1 4-16,-12 9-3 0,-4 3-1 0,-1-3 1 16,1 2-2-16,3 2 1 0,1-2-1 15,-2 0 1-15,1 0 0 0,30-12 1 0,-23 9 3 16,0-2-1-16,0-2-2 0,2 3-1 15,2 0 0-15,24-13 1 16,-28 11 1-16,54-22 1 16,-52 24-4-16,-2-2-1 0,4 2 2 0,-4-2-2 15,0 3 4-15,-1 1-2 0,-3 2 4 16,0 0-1-16,0 1-1 0,-3-1-1 0,1 1 0 16,0 2-1-16,-3-2 1 0,-1 0 1 15,4 0-1-15,1 0 1 0,1-2-2 0,2-2 0 0,-2 1 0 16,4 2 0-16,2-3 0 15,-3 0 0-15,28-6 0 16,-31 8-1-16,51-17 2 16,-47 17 2-16,-4-1-1 0,4 1 0 15,16-6 1-15,7 1-3 0,-27 6-1 16,-3 1 1-16,7 0 0 0,-4-2 0 0,2 1 0 16,-2-1 2-16,-1 0-2 0,5 0 4 15,-4 1-1-15,2 0-1 0,-2 1-2 0,-1-2-2 0,5 2 0 16,0 0 2-16,0 1-1 0,-4-1 1 15,4 0 0-15,26-5 1 0,-26 7-1 16,-4-4 0-16,4 2 0 0,0-3 0 16,-4 2 0-16,3-1 2 0,1 2-2 0,0-5 2 15,0 3 0-15,2-2-1 0,-2 4-1 0,0-1 1 16,0-1-1-16,0 2 1 0,-1-1 1 16,-3-1-1-16,0 4 0 0,2-4 1 15,-7 4 0-15,3-4-1 0,2 2-1 0,-7 0 0 0,5 1 2 16,-4-1-2-16,-1 1 3 0,1 0-4 15,3-1 1-15,-3 0-2 0,-1 3 0 0,5-3 1 16,-2-1 1-16,-3 3 0 0,3-2 1 0,-3 0-1 16,1 0 2-16,0 0-2 0,-1 3 3 15,-4-3-2-15,5 0-1 0,0 0 2 0,-3 0-2 16,-2 2-2-16,3-1 4 0,-3 1-4 0,-1 0 2 16,1-1 0-16,-2 3 2 0,1 0-2 15,-1-1-2-15,3-1 2 0,-3 3-1 16,-4-3-2-16,4 2 3 0,11-4-2 0,-15 2 2 15,5-1 0-15,-1-1 0 0,-4 2 0 0,5-2 2 16,-1 3-2-16,0-3 0 0,-2 3 2 16,3-1-1-16,-1-2 0 0,0 0 1 0,1 2 0 15,-1-1-2-15,-4-1 0 0,7 2 0 16,-5 1 0-16,0 0 0 0,-4 0 0 16,3 1 0-16,-1-1 0 0,-2 2 0 0,2-1 0 15,-6 1 0-15,4-2 0 0,0 2 0 16,5 0 0-16,-5 0 0 0,0 0-2 0,2 0 2 15,0 0 0-15,1 0 0 0,-1 0 0 0,2 0 0 16,-2 0 0-16,-2 0 0 16,3 0 0-16,-5 0 2 0,2 0-2 0,2 2 0 0,-6-2 2 15,4 1-2-15,-2-1-2 0,-2 2 4 16,0-2-4-16,0 0 4 0,0 0 0 16,0 0 1-16,0 0-3 15,0 0 4-15,0-2-4 0,0 2 0 0,-2 0 0 0,-2-1 0 16,4 1-1-16,-6 0 1 0,6 1-2 15,-4-1 1-15,4 2 1 0,0-2 0 0,-2 0 0 16,2 1 0-16,-4-1 0 0,4 2 0 0,0-1 0 16,-3 0 0-16,-1 3 0 0,0-1 0 0,4 0 1 15,-6 1 1-15,2-1-2 16,2 2 1-16,-2 3-1 0,2-1 2 0,-3 5 1 16,-1 3 3-16,2 3 1 0,-2 2-14 15,2-3-97-15,-13 12-319 0,11-20 172 16</inkml:trace>
  <inkml:trace contextRef="#ctx0" brushRef="#br0" timeOffset="101617.3384">18289 923 28 0,'0'-4'65'15,"0"-1"-13"-15,0 0 37 0,0 2-60 16,0 0-4-16,0-2-1 0,0-1-1 16,0 0-4-16,4 2 3 0,-4-3 1 15,0-3 2-15,0 3 1 0,0-3-5 0,0 1 5 16,0 1 1-16,0 0-1 0,0-1-1 0,-4 3-1 15,4 0-5-15,0 1-5 0,-2 1-4 16,2 1-2-16,0 3 0 0,2 0-4 16,-2 5-6-16,4 0 2 0,2 0-2 15,0 3 2-15,3 0 2 0,-3 2-2 16,0-2 0-16,0 4 0 0,3 0 0 0,-7-2 0 0,4 0 2 16,-2 1 0-16,0 1-2 0,-2 0 0 15,4-2 2-15,-1 2-1 0,1-1-1 0,-2 1 0 16,2 1 0-16,4 16 0 0,-3-14 0 15,-3 1 0-15,-2 2 2 0,2 1-1 16,0-2-2 0,-2 22 2-16,-2 42-9 0,4-61 6 15,-4 1 2-15,0-1 0 0,2 0 0 0,-2-1 0 16,5-2 2-16,-1-2 0 0,-2-1 0 16,2 3-2-16,0-5 1 0,-2 3-2 15,2-2-2-15,-2-1 2 0,2-2-1 0,-4 3 0 16,5-3 2-16,-3 2 0 15,2 22 4-15,-2-22-4 0,-2 2 0 16,0-2 1 0,0-1-2-16,4 29-4 0,-4-28 1 0,4 0 3 15,-2-1 2-15,2-1-1 0,3 0 4 0,-3-2-3 16,-2 4-1-16,2-4-1 0,2 1-3 16,-2-1 4-16,-2-1 0 0,2 0 0 15,3 0 0-15,-7 0 2 0,4 0 0 0,-4-1-1 16,2-1 1-16,-2 4-2 0,4-4 2 0,-4 2-4 15,0 0 0-15,0-1 1 0,0 3 1 16,0-2-4-16,4 18 4 16,-2-16 0-16,-2-2 0 0,0-2 2 0,4 0-2 15,-4-2 0-15,0 2 0 0,0-2 0 16,0-1 2-16,4 2-2 0,-4-1 0 16,0 1 0-16,0-1 0 0,0 1-4 0,3 0 3 15,-3-1 0-15,0 0 0 16,0 10 4-16,0-9-1 15,0-1 0-15,4-1-4 0,-4 1 0 16,0 1 2-16,2 12-5 16,-2-12 5-16,0 1 0 0,0-1 3 15,4 2-1-15,-4-1 3 0,0 1-5 0,0-1 2 16,-4 0-2-16,4 0 0 0,0 0 0 0,0 2 2 16,0-2-1-16,0 0 0 0,0 2 1 15,0-2-2-15,0 1 0 0,0 6-2 16,0-6 4-16,4 0-2 0,-4-2 0 0,0 1 0 15,0-1 0-15,0 1-2 16,0-3 1-16,0 3 1 0,0-5 1 0,0 0 1 16,0 0 1-16,0 0 0 15,0 0 1-15,0 0 4 0,0 0-6 16,0 0 1-16,0 0 1 0,0 0 0 0,-4 0 1 16,4 0-1-16,0 3-2 0,-2-3 2 0,-2 0-2 15,4 2-1-15,-3 0-2 16,3-1-1-16,-4 1-2 0,4 0 3 0,-4-2-1 0,4 0-1 15,0 1 5-15,0-1-1 16,-2 0 0-16,-2 0 1 0,4 2 0 16,-4-1 1-16,2 0-2 0,-2 0 0 0,2 1 1 15,-3 0-2-15,1-1 0 0,-2 2-2 0,0 0 1 16,-4 2-1-16,3-1-2 0,-3 2 4 0,0-1 0 16,-1 0 5-16,-1 0-3 0,-5 2 4 15,3 0 0-15,-3 0 0 0,1 1-3 0,-3-3 2 16,3 2-4-16,-5-1 2 0,4-3-2 15,-3 1 1-15,3-1-2 0,-16 3 4 16,17-3 0-16,1 0-1 0,-1 2 0 16,-1-2 1-16,0 2-1 15,1-3-1-15,-17 5 2 0,16-4-4 0,1 2 0 16,-1 0 0-16,1-2-1 0,-5 3 2 16,0-2-1-16,-4 1 0 0,-1 2 1 15,-39 8 0-15,37-7 2 0,-8 2-5 0,3 1 1 16,0-1 0-16,0 1 0 15,-4-1 1-15,-2 2 0 0,1-1 1 0,-1 1-1 16,2-2 0-16,0 2-1 0,1-3 1 16,5 0 0-16,-62 21 0 15,62-20 0-15,2 2 1 0,-2-1-2 0,-2-1 1 16,0 1-1-16,0 1-2 0,4-1 2 0,-6-1 2 16,2 1-1-16,0 1 0 0,0 0 3 15,0-1-2-15,2-1 0 0,2 2 1 16,-2-3 0-16,4 0-2 0,4-2 0 0,0 1 0 15,7-1 2-15,-1-1-2 0,1-1 1 16,1 0-1-16,3 2 0 0,-3-2-1 0,3 0 1 16,1-1 0-16,1 3 0 0,0-2 0 15,2-2-2-15,-1 2 2 0,3-2 0 0,-4 2 2 16,-1-1-2-16,5 0 1 0,-12 9-1 16,3-8-1-16,5 2 1 15,-1 0 1-15,-1 0 2 0,0 1-2 16,-3-1-1-16,-14 10 3 0,15-8-5 15,-3-1 2-15,1 1 2 0,3-2-2 0,-1 1 1 16,-3-1 1-16,7 0-4 16,-17 3 1-16,0 0 2 0,15-4-1 0,-5-1-1 15,3 1-1-15,-3-1 2 0,1 2-1 16,-3-2 2-16,-2 3-1 0,1-2-1 16,1 2 0-16,-2-1-2 0,1-1 0 0,-3 0 3 15,-4 0 0-15,6 2 0 0,-6-1-2 16,5 1 2-16,-1-3 2 0,0 3-2 0,2-2 3 15,1-1-2-15,3 0 1 0,1 0-2 16,3-5-2-16,-1 3 1 16,3-1 2-16,-1-1-1 0,2 1-1 0,-1-1 1 0,-1 1 1 15,-3 1-1-15,3-1 0 16,-2 2 2-16,-15 5-1 0,12-6-1 16,1 1 1-16,-1 1-1 0,0-1 0 15,-3-1 2-15,-13 4-2 0,12-4-2 16,4-1 4-16,1 1-2 0,-1-3 0 0,1 2 1 15,-1-2 3-15,3 0 4 0,1 2 0 16,1-2 4-16,-3 0-2 0,5 1 2 16,0-1-4-16,2 0-1 0,-1 0 0 0,1 0 6 15,0 0 4-15,2 0 3 0,1 0 1 16,-1-1-3-16,0-1-4 0,-4 0-1 16,8 1-8-16,-3-1-2 15,1 0 0-15,-8-3-1 0,8 3-2 16,4 1 0-16,-6-1 0 15,6 0 0-15,0 1 4 0,-5-3-2 0,5 2 1 16,0-3 0-16,-2 0-1 0,2-3-1 16,0-1-2-16,0 0-1 0,0-2 0 0,0-2 1 15,0 0 1-15,-4-1 1 0,4 2 3 16,-6-3-2-16,2 2 4 0,2-4-3 0,-2 1-2 16,-3 1 0-16,1-4 1 15,-14-20-5-15,-1-2 2 0,13 19 1 16,-7 2 0-16,5-1-1 0,-7-1 1 0,7 3-2 15,-7-1 2-15,7 1-3 0,-2 0 0 16,1 2 2-16,1-1 1 0,0 0 0 0,1-2 0 16,1 3 1-16,0-5 0 0,-1 3-1 15,3 0 0-15,0-3 2 0,0 2-2 0,2 1-3 16,0-2 3-16,-3-1 0 0,5 1 0 16,-2 1 0-1,4-41 4-15,0 42-5 0,0 0 2 0,0 0 1 16,0 0 0-16,0-1 0 0,4 0 1 0,-2 0-1 15,-2 1-1-15,0 0-1 0,5 0 1 16,-5 1-1-16,2 0 0 0,-2 0 0 0,0 2 0 16,0 2-1-16,0 0 2 15,0 1-2-15,0-9 2 0,-2 14-1 0,2-1 0 16,-5 0 0-16,5 1 0 0,0 1 2 16,-2 0-2-16,2 1 1 15,-4-1-1-15,4-3 0 0,0 6 0 0,0-1 1 0,0 0-2 16,4-1 2-16,-2 2 1 0,-2-1-2 15,5 2 0-15,-3-1 0 0,2-1 0 0,0 2 0 16,2-1 0-16,-4-1 0 0,6 0 0 16,-1-2 0-16,3 2 0 0,-4-2 0 0,7-2 0 15,1 0 0-15,-2-1 0 0,5-2 1 16,-3 1 0-16,3-1-1 0,4 2 2 16,-3-2-2-16,7 0 1 15,0 0 1-15,66-29 0 0,-58 26 0 16,0 2 0-16,0-1 1 0,-2 0 0 0,2-3-2 0,0 1 1 15,5 2-1-15,-5-1 0 0,4 0 1 16,-2-2 0-16,0 2-1 0,0 2 1 16,-1-2-1-16,3 2 1 0,-4 1 0 0,0 0-2 15,4-1 0-15,-4 3 0 0,4-1 0 16,1 0 0-16,-5 0 0 0,4-1 3 0,-4 0-1 16,0 0-1-16,-4 0 2 0,2 0 0 0,-2 2-3 15,-2-2 1-15,0 3 1 0,0 2-2 16,0-1 0-16,0 1 0 0,2-1-2 0,2 1 1 15,-5 0 1-15,1 0 0 0,0-3 1 0,0 1 1 16,-2 1-2-16,0-2 0 0,-3 1 0 16,1 0 0-16,2 0 0 0,-2-1 3 0,-3-1 0 0,-1 4-2 15,2-3 1-15,-5 1 1 0,1 1-1 16,-1 3-2-16,1-2 2 16,33-12-1-16,-36 12 1 0,-2 4-2 15,5-4 0-15,-3 0 2 16,-1 2-2-16,14-5 0 0,-11 8 2 15,-5-3-2-15,20 1 0 0,-19 0 0 0,1 2 0 16,1 0 0-16,3-1 0 0,-5 0 0 16,7 0 0-16,10-2-2 0,-13 3 2 0,1-2 0 15,-1 0 0-15,1 1 0 0,3-4 0 16,-3 2 2-16,22-4-1 0,-18 4 0 16,-5 1 1-16,5-3-2 15,35-4 2-15,-40 7-2 0,5-1 2 16,0 2-2-16,-3-1 0 0,3 0 0 0,0-3 0 15,-3 2 0-15,3 0 0 0,0-2 0 0,-3 0 1 16,3 0-1-16,0-1 1 0,-3-1 1 16,3 0 1-16,0-1 0 0,2 0-1 0,-1-1-2 15,-1 2 0-15,6 0 0 16,-4 0 0-16,26-8 0 0,-1 2 3 16,-25 10-1-16,-1-2-1 15,-1 2-1-15,16-3 0 0,-20 3 0 0,-1 1 0 16,-3 1 0-16,1 0 0 0,3 0 0 0,-1-2 1 15,-3 2 0-15,1-1-1 0,3 1 0 0,-5 0 0 16,7 1 0-16,-7-1-1 0,1 2 0 16,1-2 1-16,-2 0 1 0,3 0 0 0,-5 1-1 15,-2 0 0-15,3-1 0 16,5 1-1-16,-5 2 0 0,-5 0 1 16,-2 2-1-16,-4-2-1 15,10 3 2-15,-8-1 2 0,-2-2-4 16,5 0 2-16,-5 3 2 0,4-3-4 15,-2 2 2-15,-2 0 0 0,0-2 0 0,4 1-3 16,-4 0 5-16,4 1-2 0,-2-1-2 16,-2 0 2-16,4 3 0 0,-2-3 0 15,-2 1 0-15,0-1 2 0,4 1-1 0,-4-1-1 0,0 1-1 16,5-1 2-16,-5 1-1 0,0-2-1 0,0 1 2 16,2 0 1-16,-2-1-2 15,0 4 0-15,0-4-3 0,0 1 1 0,0 1 2 16,0-2 0-16,0 0 0 0,4 0 0 15,-4 0 0-15,0 3 0 0,2-3 0 0,-2 0 2 16,0 3-2-16,4-2 1 0,-4 0-1 0,0 2 0 16,4 1-1-16,-4-1-1 0,2 2 2 15,-2-3 0-15,0 5 0 0,0-2 2 0,4 2-1 16,-4-1-1-16,2 4-1 0,3-3-1 0,-5 1 2 16,4 0 0-16,-2 4-2 0,-2 0 0 15,4 1 1-15,-4 2 0 0,4 0-1 0,-2 0 4 16,-2 2-4-16,0-2 2 0,0-2-2 15,0 2 1-15,0-4 0 0,0 3-1 0,0-2 0 0,0-1 2 16,0-1 2-16,0 4-2 16,0-3 0-16,0 4-2 0,4 2-1 0,-4-2 2 15,6 20-1-15,-6-18 2 0,7-1-2 16,-3 3-1-16,-2 0 3 0,2 0 0 0,2 0-2 16,-2 0 0-16,3 3-1 0,-1-2 3 15,-2 0-3-15,2 0 0 0,0 0 0 0,3-3 1 16,-7 0 1-16,4 1 2 0,2-2 1 0,-2 3-2 15,1-2 5-15,-1 1-5 0,-2 0 0 16,6 0 0-16,-4 1 0 0,5-2-2 0,-1-3 2 16,0 3 0-16,-1-2 0 0,1-2-1 0,0 0 1 15,1 1-2-15,-5-3 0 0,4 3 1 16,-4-2 0-16,5 1 0 0,-5 0 0 16,-2 0-1-16,2-1 2 0,5 12-2 15,-11-11 1-15,6 0 0 0,-6-1 0 0,4-1 1 16,-2 1-2-16,-2-3 2 0,4 1 2 15,0-2-1-15,-2 2-1 0,-2-3 1 0,5 1-1 16,-3-1 0-16,-2 1 0 16,4 4 1-16,-4-7-1 0,0 2 1 15,0-2 0-15,0-1-1 0,0 0-1 0,0-1 1 0,0 0 1 16,0-1 1-16,0-1-1 0,0 1-1 16,0-1 1-16,0 1-1 0,0-2 1 15,0 1 2-15,0 0 2 0,-4 4-1 0,4 0 8 16,-19 24-156-16,5-17-86 15,-3-2-39-15,-2-3-17 0</inkml:trace>
  <inkml:trace contextRef="#ctx0" brushRef="#br0" timeOffset="110894.3624">15528 3009 7 0,'0'-3'35'0,"-2"1"-3"0,-2 1-16 15,4-1-9-15,0 2-2 0,0 0-4 0,4 0 1 16,-2 0-2-16,-2 0 5 0,6-3-3 0,2 1 0 15,1-3 3-15,1 0-2 0,0-1 2 16,7-6-1-16,0 3 2 0,-1-4 1 16,5 4-3-16,-5-2 1 0,7 2 0 0,-2 0 2 15,6-1 1-15,-1 0-3 0,3-2 3 16,-2 0-1-16,6 2 0 0,3-2-3 16,-3 2 0-16,2 0 0 15,-2-2-4-15,37-9 3 0,-37 11-3 0,2 0 0 16,-1-1 0-16,-5 0 5 0,4-1-2 15,-2 0 1-15,-2 2 0 0,2-2 1 16,-2 2-2-16,2-1 1 0,-2 3-3 0,2-4 0 16,2 3 0-16,-2 2 1 15,2-2 0-15,0 0 0 0,0 2-1 0,4-4 1 0,-2 3-1 16,3-2 0-16,-1 0 0 0,-4 1-2 16,4-1 2-16,-4 3-3 15,27-12 2-15,-31 10 1 0,-2-2 0 0,0 2 4 16,0-1-4-1,0 0 2-15,66-21 3 0,-68 23-6 16,-1 1 0-16,-3 0 0 16,6 0-1-1,16-8 4-15,28-8-2 16,-49 15-2-16,-1 1 1 16,2-1 0-16,64-21 1 0,-65 22-1 15,-1 1-3-15,2-1 2 0,-2 2 1 16,-1-1 0-16,-1 1 1 0,2-2 2 0,-1 2-3 15,-1 0 3-15,-3 0-3 0,1-2 0 16,-3 4 0-16,-1-1 0 0,3 0-3 16,-5 0 6-16,16-4-3 15,-17 4 0-15,2-1 1 0,5-1-2 0,-3 1 1 16,3 0 1-16,-1-1-2 0,1-1 1 16,4 2 1-16,-3 1-2 0,3-3 1 15,-4 1 1-15,3 0 1 0,-3 2-1 0,-1-1 1 16,15-2 0-1,-18 4-4-15,16-7 2 0,-19 7 0 0,0 0 0 16,5-1 0-16,-3 1 0 16,-1-2 0-16,11 0 0 0,-11 1 0 0,1 1 0 15,3-1 0-15,-3 1 2 0,-2 0-1 16,1 0 1-16,1-1-1 0,-2 2-1 0,1-2 0 16,-5 0 0-16,4 2 2 0,1-1-4 15,-1 0 5-15,-4-2-3 0,5 2 2 0,-1 0-4 16,-4-1 6-16,0 3-3 0,0-3 0 15,3 1 0-15,-3 1 0 0,-2-1 3 16,2 1-4 0,-4-1 0-16,9-6 2 0,-5 6 1 0,-6 1 6 15,4-1 1-15,0 0 2 0,-2 2-1 0,2-2 1 16,-2 1-6-16,3-1-3 0,-1 2-1 16,-2-1 1-16,2-1-3 0,-4 2 1 15,6-2 1-15,-2 0-1 0,2-2 0 0,1 0 2 16,-1 2-3-16,2-2 1 0,-2 0-1 15,1 3-1-15,3-3 2 16,-4 2-2-16,11-6 3 0,-13 7-2 16,2-1 1-16,0 1-1 0,-2-1 0 0,0 2 0 15,-1-2 1-15,1-1 1 0,-2 1 1 16,2-1-1-16,0 0-2 0,-2 0 1 0,2-1-2 16,-2 2 1-16,2-1 0 0,1 1 0 15,-3 2 0-15,2-3 0 0,0 3 0 16,-2-1 0-16,2 0 1 0,-2-1-1 0,2 3 0 15,3-2 1-15,-3 0-1 0,-2 1 2 16,2 1-1-16,-4-2 1 0,0 2 1 0,4-2-2 16,-4 2 4-16,0 0 15 15,2-3 32-15,-2-1 21 0,0-1 7 0,4-6 74 16,-4 3-115-16,0 1-18 16,0-1-7-16,0 1 33 0,0-1 21 0,0 1 4 15,-4 0 6-15,4-3 1 0,-2 0-39 0,-2 2-21 16,0-1-8-16,2-2-8 0,-2 3 1 15,-3-2-2-15,1-16 0 0,0 11 0 16,2-1 0-16,-2-14-2 16,1 13 1-16,1 3 0 0,4-1 1 15,-6-14-1-15,4-2-1 0,-2 16 0 16,4 1 0-16,0-1 1 0,-4-2-1 0,4 2 0 16,-6-1 0-16,6-1 0 0,-7 0 0 15,3 1 3-15,2-1-6 0,-2-1 3 16,0 1 0-16,2 0 0 0,-2 0 0 0,2 0 0 15,-3-2 3-15,5 0 1 0,-4-1-1 0,2-1 0 16,2 1-1-16,-4 0-1 0,4-1-1 16,-2-1 1-1,-2 5-1-15,-2-34 4 0,2 37-4 0,1 0 0 0,-1 3 1 16,0 0-1-16,4-1 2 0,-2 0-2 16,-2 2 1-16,0 0-1 0,4 0 1 15,-2 3 1-15,-2-1-1 0,2 2 1 0,-3 0-1 0,1 0 1 16,-2 1-2-16,4-2 2 0,-2 4-2 0,0-6 0 15,2 4 0-15,-2-3-2 0,-1 0 4 16,3 1-1-16,-2-2-1 0,4 1 2 0,-2-1-2 16,-2 0 0-16,0-1 1 0,4 0-1 0,-2-2 0 15,-2 1 2-15,2 0-2 0,-3 0-2 16,5 1 4-16,-4 0-2 0,4 3 0 0,-6-1 0 16,6 1 2-16,-6-1-1 0,6 5 0 0,-4-3 1 15,2 1-2-15,-2 1 2 0,-1-1-2 16,3 1 0-16,-4-4 2 15,2 5-1-15,4-2-2 0,-4 1 1 0,2 0 0 0,-2 0 1 16,2 2-1-16,-2-3 0 0,-1 2 0 16,3 1 2-16,-2 1-2 0,-2-3 0 15,2 4 2-15,2 0-2 0,-2 0 0 0,-1 0 0 16,-1 0 0-16,4 0 0 0,-2 0-2 16,-6-3 2-16,8 3 0 15,-2 0 0-15,-1 0 0 0,3 0 0 0,-2 0 0 16,-2 0 2-16,2 0-2 0,-2 0 0 0,-1 0 0 15,-3 0 2-15,4 3-4 0,-4 0 2 0,-1 1 0 32,1 1-2-32,-67 35 0 15,61-32 4-15,-1-1-2 0,-3 1 0 16,-3 2 0-16,2 1 0 0,-24 15-2 16,18-10 2-16,0-1-1 0,0-1-1 15,-2 3 2-15,-2-5 0 0,4 0 0 0,-2 2 0 0,-2-3 0 16,4-2 0-16,0 1 2 0,1-3-2 15,-3 0 1-15,6-2-1 0,-2 0 0 16,2-1 0 0,0-1 0-16,-51 8-3 0,47-7 1 0,2 2-1 0,-2 2 2 15,1-3-1-15,-5 3 2 0,4 1-2 16,-2-1 1-16,-2 2 1 0,-2 1-2 0,4-1 4 16,-4 4-2-16,2-1 0 0,-3 1 1 15,-96 44-1-15,103-43 0 16,-6-1-1-16,6-1 1 0,0-2-2 15,1 2 1-15,-1-2-1 0,0 1 2 0,4-2-2 16,-4 1 1-16,4-1 0 0,-4 2 0 16,5-1 1-16,-3 1-1 0,0-2-1 0,0 0 4 0,-2 1-4 15,3-2 2-15,-3 2 0 16,0 1 2-16,-4-2-4 0,4 2 2 0,0 0-1 16,0 0 0-16,-2-1 1 0,6 0 0 0,-3 1 0 15,-1-3-2-15,0 3 2 0,0-4-1 0,0 1 1 16,4 0 0-16,-4-1 0 0,5 0-3 15,-3 1 2 1,2-2 0-16,-37 11-1 0,44-13 1 16,-1-1-1-16,-4 0 1 0,5 1-1 0,-1-1 2 0,1 1-2 15,-1-1 2-15,1 2 1 0,-1 0-1 16,-4 1-1-16,5-2 1 0,-1 2-1 16,-3-2 1-16,1 3-2 0,-2-3 2 0,1 3 0 15,3 0 0-15,-22 9 0 0,18-7-3 16,5-1 3-16,-3-1-1 0,2 2 1 15,3-5 1-15,-3 3-1 0,5 0 0 0,-3-2 3 16,5-2-3-16,-13 3 0 16,11-4 0-16,2 1 0 0,-1 1 0 0,-3-2 0 15,6-1 0-15,-7 3 0 16,-6 0 0-16,9-3-3 0,2 1 3 16,-1 1 0-1,-32 1-1-15,37-4 1 0,-5 3-1 0,1-4-1 16,4 1 2-16,-5-1 0 0,5 0 0 15,0 0 2-15,2 0-4 0,-2 0 4 16,4 0 0-16,-7 2-2 0,7-2 3 16,-6 1-3-16,0 1 0 15,-3-1-3-15,-5 2 3 0,12-3 0 16,0 2 3-16,-3-1-3 0,5 0 2 0,-2-1-1 16,0 2-1-16,-2 0-1 0,6-2 1 15,-6 1-2-15,1 4 2 0,3-1 0 16,-2 0-3-16,-2 1 3 0,0 6 0 15,2-6 0-15,0-2-1 0,4 2 1 0,0-1 0 16,-2 0-1-16,2-2-1 16,0 3 2-16,0-2 0 0,-5 2 0 0,5-1 0 0,0 2 0 15,0-1-1-15,-2 2 1 0,-2 1 0 16,4-1-1-16,0 3 1 0,-4-1 0 0,4 1-2 16,0-1 1-16,0 0 2 0,0-2-1 15,0 2 2-15,0-2-2 0,0 3 0 16,0 0 0-16,4 10-2 15,-4-10 2-15,0 1-2 0,4-1 0 0,-2 2 0 0,-2 0-2 16,5 2 4-16,-3-2 3 0,-2 0-2 16,4 1-1-16,0 1 0 0,-2-2 0 0,2 0 0 15,-4-2 2-15,4 1-2 0,-2 0 0 0,-2 3 0 16,4 1 0-16,-2-1-2 0,-2 0 2 16,0 1 2-16,0 2-2 0,0 2 0 15,0-5 2-15,0 4-1 0,0-1 0 0,5 0 1 16,-5 0-2-16,6-1 0 0,-2 1 0 15,2 0 0-15,-2 1 0 0,2 0 0 0,-3 1 1 16,1-1 0-16,2 1-2 0,-2-3 1 16,0-1 0-16,-2 0 0 0,-2 0-1 0,4-1 2 15,-2 0-1-15,-2 1-1 0,0 0 1 16,0-1 0-16,5 3-2 0,-5-3 1 16,0 0 0-16,0 0 2 0,4 0-1 0,-4 0 0 15,0-1-1-15,2 1 1 0,-2-1-2 16,0-1 0-16,0 0 2 0,0-1 2 0,4-3-2 15,-4 3 0-15,2-3 0 0,-2-1 0 0,0 1 0 16,0-3 0-16,4 2 0 0,-4 0 0 16,0-1 2-16,4 0-4 0,-2 2 2 0,-2-1-2 15,0-2 2-15,4-1-4 0,1 1 3 16,-5-3 1-16,2 3 0 0,-2 0 0 16,4-2 0-16,-4 0 0 15,2 4 0-15,6 0 1 16,-8-3 2-16,2-1-6 0,2-2 6 0,-2 0-3 15,-2 2 1-15,5-1-2 0,-1 0 1 16,-2-1 0-16,2 1 0 0,2-2 0 16,0 2-3-16,3-2 3 0,-1-2 3 0,6 2-2 15,-1-2 1-15,3-1 0 0,1 1 2 16,4-3-3-16,-5 2 2 0,7-4-2 0,-3 2 0 16,7-3-1-16,0-1 3 0,2-3-3 15,2 0 3-15,6-2 1 0,-1 1-1 16,5 0 0-16,-6 1-1 0,6 1 4 0,-3 2-2 15,-3 2 2-15,2 2 4 0,2 2 3 0,-1 3 2 16,36 10-266-16,-41-2-31 16,-6-6-37-16,-8-12-19 0</inkml:trace>
  <inkml:trace contextRef="#ctx0" brushRef="#br0" timeOffset="112216.7379">20614 993 95 0,'4'0'169'0,"-4"0"11"0,0-2-15 16,0-1-28-16,6 0-38 0,-2-1-41 0,2-1-31 15,5 0-15-15,1-2-8 0,-2 1-1 16,7-1-1-16,-1-2 0 0,1 0-1 0,-1-1 1 16,5-3-1-16,2-1-2 0,-2 0-1 15,5-3 1-15,1-2 1 0,0-2 0 0,2 1-1 16,-2 0 2-16,0 3 2 0,0 0-1 0,0 1 0 16,2 1 1-1,45-29 1-15,-45 29-6 0,-8 2 2 0,2 0-2 16,-3 1 2-16,-3 2 2 0,-1 3-2 0,-5-1 2 15,-5 4 1-15,0-1 0 0,-6 1 1 16,4-1-2-16,-4 2 2 0,-4 2-1 0,4-2 1 16,-2 2-3-16,-2 1 1 15,-2 1-1-15,-11 11 5 0,7-3 2 0,-1 0-1 0,-1 4 3 16,-2-1 0-16,1 0 2 16,-1 0-4-16,-3 2 0 0,1-2-7 15,-1-1-49-15,-6-2-101 0,3-1-74 0,-7 1-31 0,-2-2-10 16</inkml:trace>
  <inkml:trace contextRef="#ctx0" brushRef="#br0" timeOffset="112849.6845">20665 741 60 0,'0'0'76'15,"0"0"-2"-15,0 0-8 0,0 1-12 0,0-1-13 16,0 0-10-16,0 0 5 0,0 0-27 15,0 0-1-15,0 0-4 0,0 2-4 0,0-2 0 16,0 0-3-16,0 1 1 0,0 0 0 16,0 3 1-16,-4 6 5 0,4-2 4 15,0 1 0-15,-4 4 0 0,4-1-2 16,0 2-1-16,0 16-3 0,0-13-2 16,0-2 0-16,0 1 2 0,0-1 0 15,0-1-2-15,0 1 1 0,-2-2-1 16,-2-1 2-16,4 3-2 0,-6 0 3 0,1 0 2 15,3 0-1-15,-2 1 2 0,-2-1 1 16,2 2 0-16,-2-3-1 0,2-1 3 16,-7 15 14-16,9-20-18 0,2-3-2 15,0 2-1-15,0-2-1 0,0-1 2 16,0-1 0-16,0 2-2 0,0-4 1 0,2 0 0 16,2 2-1-16,-4-3 2 15,11 0 148-15,-5-1-24 0,0-2 11 16,4-1 5-16,1-3-40 0,-1 2-50 0,7-5-25 15,-1 1-14-15,5-3-5 0,2-2-5 16,-1 1 1-16,5-1-4 0,0-2 2 0,0 0 0 16,2 0-2-16,-2 5 0 0,0-1 0 0,0 3 0 15,-5 1 0-15,3 1 2 0,-6 5 2 16,1 1 0-16,-3 1 0 0,0 0 3 0,-3 3 1 16,-2 1 4-16,-1 2 0 0,-1 4 0 0,0-1 1 15,-3 3 1-15,-1 1-83 0,0-2-160 16,-6-1-76-16,4-5-37 0,-4-5-17 0</inkml:trace>
  <inkml:trace contextRef="#ctx0" brushRef="#br0" timeOffset="113559.175">20884 2119 111 0,'-4'-3'160'16,"4"-2"-43"0,0 3-60-1,0-3 18-15,0 4 1 0,0 1-51 16,0 0-5-16,0 0-9 0,0 0-5 0,0 1-2 0,0-1 4 15,0 0 1-15,0 0 2 0,0 0 6 16,0 0-1-16,0 0 3 0,0 0 0 0,4-3-2 16,3 0 2-16,3-4-1 0,0-2-2 0,3-5 0 15,7-1-2-15,-3-4 0 0,10-2-2 16,-4-2-2-16,10-1-3 0,-2-1-1 0,8-1 0 16,2 0-1-16,3 3-1 0,-5 0 1 15,0 3-2-15,-1 3 0 0,-1 2-1 0,-8 2 0 16,-2 2-1-16,0 2-1 0,-7-1 0 15,3 1 1-15,-6 1-1 0,-1 2 0 0,-1-2 0 16,-3 2 0-16,-2 0 3 0,-3 2-2 0,-1 1 2 16,-2 0 2-1,0 1 1-15,-2 2 8 0,-4 4-5 0,-2 0-18 16,-2 3-140-16,-5 1-62 16,1-1-32-16</inkml:trace>
  <inkml:trace contextRef="#ctx0" brushRef="#br0" timeOffset="114049.8707">20918 1935 24 0,'-7'-5'158'0,"3"1"16"0,4 0-78 16,0-1-37-16,0 1-14 0,4-3-5 0,-2 2-12 15,3-2-4 1,1 2-2-16,-2-3 18 0,-4 8-27 0,0 0-5 0,0 0-6 16,0 4-1-16,0 2 1 0,0 1 3 15,4 5-4-15,-4 1 5 0,2 2-2 0,-2 1 1 16,0 3-1-16,0-2 1 0,-2 4-1 15,-2-1 2-15,4 0 4 0,-4 1 2 16,-2-2 3-16,-1 1 1 0,-3 20 9 16,4-21-14-16,0 0-5 0,-3 2 0 0,3 1 2 15,-4-4-2-15,4 1-3 0,1-3 2 0,-1 0-3 16,4-4 1-16,2 0-2 0,0-5-1 16,2 0 4-16,4 0 1 0,3-2 48 15,-3-3 20-15,6 0 12 0,-1-1 3 0,3-2-1 16,-1-1-43-16,3-3-20 0,1 0-12 15,3-2-5-15,7-1-3 0,-4-1 0 16,8-2-3-16,-2 1 0 0,2-3 1 16,-2 1 1-16,2 2 1 0,-2 1 1 15,-2 3 3-15,20 3 16 0,-28 8-76 0,-9 2-166 16,-4 0-75-16,-8-5-38 0,-8-5-19 0</inkml:trace>
  <inkml:trace contextRef="#ctx0" brushRef="#br0" timeOffset="114588.0497">21141 3580 12 0,'-4'-5'115'0,"2"-2"-46"16,-2 2-39-16,1 2-15 0,-1 1-8 16,4 0-2-16,-6 1-3 0,6-3-1 0,-4 3 0 15,4-1 3-15,-2 0-20 0,2 2-55 0,-4-5-27 16</inkml:trace>
  <inkml:trace contextRef="#ctx0" brushRef="#br0" timeOffset="114960.8172">21135 3438 3 0,'-7'-3'148'16,"-3"0"17"-16,4 1-2 16,2-1-107-16,4 1 36 0,10-5-39 15,-4 2-31-15,5-3 2 16,1-1 1-16,15-8 24 0,-6 7-25 0,-1-1-3 16,3 0-1-16,0-1-5 0,4-2-1 15,0 2-2-15,33-17 9 0,-27 15-12 16,0-1-4-16,-2-1-1 0,-2 1 0 0,2 0-2 15,-2 2-1-15,-2 1 1 16,0 1 2 0,22-13-2-16,-12 4 0 0,-20 13-1 0,-1 2 1 0,-1 0-2 15,-7 2 2-15,3 1 0 0,-7 0-1 16,2 2 2-16,-2 0 0 0,-2 2 2 16,2 0 0-16,-8 1 2 0,2 2-35 15,-8-1-130-15,-7 2-60 0,-4-2-28 0,-5-1-14 16</inkml:trace>
  <inkml:trace contextRef="#ctx0" brushRef="#br0" timeOffset="115411.3675">21188 3193 66 0,'-8'-1'179'0,"2"0"5"16,0 1-89-1,-15 2 17-15,19 0-86 0,-2 0 5 0,0-1-1 16,2 1 3-16,2-2-7 0,0 2-8 16,-4-2-7-16,4 3-6 0,0-3-1 15,0 3-3-15,0 3 2 0,-3 2 1 0,-1 2-1 16,0 2-2-16,2 4 2 0,-8 4 1 15,4 1-1-15,-15 26 7 0,11-22-5 16,-1 0-1-16,-1 2 2 0,1-2 0 16,5-4 0-16,-8 15 8 0,12-25-10 15,2 0 0-15,0-3 0 0,2-2 1 16,6 1 2-16,-6-1 4 0,8 1 6 0,1-2 34 16,5 0 17-16,1-3 6 0,4 3 0 15,1-5-5-15,5-5-34 0,6 1-18 0,0-1-6 16,1-6-5-16,3-1 3 0,-4 3-2 15,0-2-2-15,-2 2 2 0,-4 0-3 0,-4 4 2 16,3-2-3-16,-3 2 1 0,-2 2 0 16,2 3 2-16,4 3 3 0,-7 2-15 15,-1 2-185-15,-5 4-90 0,-7-6-38 0,-7-5-22 16</inkml:trace>
  <inkml:trace contextRef="#ctx0" brushRef="#br0" timeOffset="144756.9143">15439 1723 113 0,'-8'3'148'16,"2"2"-35"-16,-5-1-27 0,5-3-20 0,0 2-9 15,2-1 10-15,2-2 0 0,-2-2-4 16,4-1-10-16,4 1-13 0,-2-4-20 0,-2-1-10 16,0 3-4-16,4-2-1 0,-4 2-1 15,0-1 1-15,0 1 2 0,0 1-1 0,0 0 0 16,0-1 5-16,0 1 8 0,0 3 12 15,-4-2 5-15,4 0 3 0,0 1-4 16,-2-1-8-16,-2 2-14 0,4 0-8 16,0 0-1-16,0 0-2 0,0 0-2 0,0 0 1 15,0 0-2-15,0 0 1 0,0-2 1 16,4 2 1-16,-4-3 0 0,0 1-1 16,2 0-1-16,-2 1 0 0,0 1 0 0,0-2 0 15,0 0-1-15,4 1 1 0,-4-1 0 16,0 1 1-16,4 0-1 0,-2 1 2 0,-2-3-1 15,0 3 1-15,0-2-2 0,0 1 4 16,0-1 1 0,0 1 2-1,4-17 35-15,-2 14-40 0,-2 3 0 16,0 0 0-16,0 0 1 0,0-1-1 0,0 1 0 0,0-1-2 16,4 0 0-16,1 1 1 0,-3-3-1 15,4 1 2-15,4-4 2 0,0 2-2 0,7-4 2 16,0 1 1-16,-1 2 1 0,5-5-2 0,2 2 1 15,-3 1-1-15,3-4 1 16,2 3-3-16,20-13 4 0,-22 12-5 16,2 1 2-16,-2 0-1 0,-3-2-2 15,-1 2 3-15,2 1-3 0,-5-2 3 0,7 0-2 16,-2-1 5-16,5 1 47 0,3-2 23 0,2 0 8 16,3-2 6-16,3 1-1 0,0 5-49 15,-2-1-19-15,2-2-12 0,1 3-2 0,-9-2-4 16,4 1 1-16,-6 1-2 0,-1 3-2 0,1-2 2 15,-4 5-1-15,-2-2 1 16,35-5 1-16,-42 6-3 0,3 1 0 16,-1-1 1-16,1 2 1 0,-1-3-2 0,1 1 0 15,3-4 0-15,-3 2 2 0,6-5-1 16,-3 3 1-16,3-4-1 0,0 1-1 0,2-2 1 16,-3 1-2-16,1-1 2 0,-2 2-1 15,2 1 0-15,-3-2 0 0,-3 4 0 0,4-2 1 16,-5 1-1-16,1 0 0 0,-1 3 1 15,-3-3-1-15,1 3 0 0,9-7 0 0,-9 7 2 16,-5-2-2-16,1 2 0 0,0 3 0 16,1-2 0-16,1-1 3 0,13-2-1 15,-2-4 1-15,-7 6-3 0,-3-2 0 16,5 2 1-16,-5 1-1 0,3-1 2 16,1 0-1-16,32-12 4 15,-28 13-5-15,-4-1 1 0,-5 1 1 0,7 1-2 16,-7-2 2-16,0 0-2 0,3 3 0 15,-3-2 0-15,-1 0 0 0,3 1 0 0,-2 3 0 16,-1 0 0-16,1-5 0 0,3 5 0 0,-3-4-2 16,3 1 2-1,-3 1-2-15,21-6 2 0,-12 3 0 0,-5-2-1 0,1 4 1 16,-1 0 0-16,5-3 0 16,-4 3-1-16,26-10-1 0,-31 8 2 15,-1 0 0-15,3 2 2 0,-1 1-1 0,-3-1 0 16,2 1 1-16,-1-1 0 0,-1 1-4 0,3-3 2 15,1 3 0-15,-2-1 0 0,-1-2 2 16,-1 2-2-16,2-1 0 0,3-1 0 0,-3 0 0 16,9-5 0-16,-11 6 0 0,3-1 0 15,-3 3 1-15,0-3-1 0,3 0 0 16,-5 0 1-16,11-2 2 16,-9 5-3-16,7-1 3 0,-7 1-3 0,-4 0 1 15,5 1-1-15,-5-1 0 0,2 0 0 16,0 1 0-1,1-1 0-15,13 0 0 0,-11-1-1 0,-1 0 1 0,-2 1-2 16,3-1 4-16,3 1-4 0,-4-2 4 16,-1 1-2-16,1 2 1 0,0-2-2 15,1 1 1-15,1 1 0 0,-4-1-2 0,-1 2 1 16,-1 0 1-16,0-2 0 0,2 2 0 0,-6-1 0 16,5 0 0-16,-7 1 0 0,4-1-1 15,0 1 1-15,-2 1 0 0,-2-1-2 0,4 2 2 16,2-2 0-16,-6 2 0 0,6-2 0 15,-1 0 0-15,5 0-1 0,-8 0 0 16,6 0 1-16,-6 0 0 0,5 2-2 16,-3-2 2-16,2 1 0 0,0 1 0 0,2-1 0 15,-1 1-2-15,-1-1 2 0,0 2 0 0,-2-1-1 16,2-2 1-16,1 1 0 0,-3 0-1 16,0 1 1-16,2 0-2 0,-4 1 2 0,2-3-2 15,2 3 2-15,-1-3-1 0,1 4 1 0,0-3-2 16,-2 1 2-16,2-1-1 0,0 1 1 15,-1 1-2-15,1 1 2 16,-2 1-1-16,6 14 0 16,9 39 1-16,-19-46-1 15,4-1-2-15,0-1 3 0,-2-2 0 16,4 2-2-16,-1-3 1 0,-1 1 0 0,-2-1 0 0,2 0 0 16,2-2 1-16,-2 3-2 15,-2-3 1-15,9 11-3 16,3 3 3-16,-12-6 0 0,4-1 1 0,-1 0 0 0,1 2 0 15,-2 0 0-15,2 1 0 0,-2-2 0 16,2 17-2-16,-1 0 0 16,-3-16-1-16,2 3 3 0,-2-3-1 0,-2 3-2 15,4-2 1-15,0 2 0 0,-2-2 1 0,2 1-1 16,0-1 0-16,-1 0 0 16,3-3 1-16,-2 2-2 15,0-4 3-15,8 21 0 0,-7-21 0 16,-3 0 0-16,2-1 0 0,2-1-2 0,-2-1 2 0,-2 0 2 15,2 0-2-15,0 1 0 0,-1 1 0 16,1 1 1-16,-2 0-1 0,2 0 2 16,0 0-2-16,-2 1 1 0,2 0-1 0,-2 0 2 15,2 13-2 1,3 16 1-16,-7-29-1 0,4 4 1 16,0 1-1-1,-2-1-1-15,15 45-3 0,-11-47 4 0,-2-1 0 16,0 0 0-16,2-3 0 0,-6 1 0 15,6-3-2-15,-1 1 2 0,-3-1 0 16,2-1-1-16,0 1 1 0,-2-1 0 0,-2 1 0 16,4 1 0-16,-2 2 0 0,-2-1 0 0,0 1 0 15,0 2 0-15,0-2 0 0,0 1 0 16,4-1 0-16,-4 0 0 0,0-2 0 0,0 1 0 16,4-2-2-1,-4 1 2-15,2 10-3 0,-2-15 2 0,5 2 1 16,-5-3 1-1,2 3 1-15,-2-3-2 16,0-1 0-16,0 2-2 0,4-1 2 16,-4 0 0-16,0 0-1 0,0 1 1 0,0 0 0 15,0-1 0-15,0 0 0 0,0 1 1 0,0 1-1 16,4-3 2-16,-4 3-2 0,0-1 0 16,2-1-2-16,-2 1 2 0,0 1 0 15,0-3 0-15,0 2 0 0,0 1 2 0,4-1-4 0,-4 3 1 16,0-1 1-16,0 1 0 0,4 0-2 15,-4-1 2-15,2 2-1 0,-2-4 1 16,0 2 0-16,5-1 0 0,-5-1 1 16,0-1-1-16,0 1 0 15,0 1 2-15,0-4-2 0,0 0 1 0,0 0 2 0,0 0-1 16,0 0-1-16,0 0 1 0,0 0 2 16,-5 0 0-16,5 0 3 15,0 0-3-15,0 1 2 0,0-1-2 0,-2 2 0 0,-2 0-2 16,0-2-2-16,2 1 1 0,-2 2-1 15,-2 1 0-15,1-1 0 0,3-1 0 16,-2-1 0 0,0 2-1-16,-12 8-1 0,14-7 3 0,-3-2-1 15,-1 1 0-15,2-1 0 0,2 1-1 0,-2 1 0 16,-2-1 1-16,-1 2-2 0,3-1 1 16,-2 1 1-16,0 0 0 0,-2 2-2 15,1-3 4-15,-3 2-1 0,-6 6 2 16,5-6-2-16,1 1 0 0,2-1 0 15,-3 2-1-15,1-3 2 0,-3 2 1 0,3 0-2 16,-4 0-1 0,3-1 0-16,-38 19-1 0,30-17 1 0,-2 2-3 15,1 0 3-15,-3-1 0 0,2 2 0 16,3-2 0-16,-3 1 3 0,-2 1-2 0,-2 1-1 16,3-2 2-16,-1 2 0 15,-2 0-1-15,-47 25 2 16,51-25-3-16,-2 0-1 0,1-2 1 0,-3 0-2 15,2 1 2-15,-4-2 0 0,4 1-1 16,-8 0 1-16,7 2 0 16,-67 19-4-16,26-9 0 0,32-12 4 15,-4 2 0-15,4-2 0 0,-6 0 4 16,6-1-2-16,-5 2 0 0,5-2 1 0,-4 0-2 16,4-1 1-16,0 1-2 15,-37 13 66-15,-34 12 353 16,67-24-260-16,4 2-62 0,0-2-54 0,0 0-23 15,0 1-12-15,2-1-2 0,-3 0-4 16,6-1-1-16,-4 1 1 0,6-1-1 16,-3-1 1-16,-2 0 0 15,4 0-1-15,-2-3-1 0,-21 8 1 16,25-8 0-16,-20 6-2 0,22-3 1 0,2-3-1 16,1 2 0-16,3-2 1 0,1 2-1 15,-1-1 1-15,1 0 0 0,-1-2 1 0,3 2-1 16,-3 2 0-16,0-2 0 0,5 1 0 15,-5 1-1-15,3-1 1 0,-3 1 0 0,5-1-1 16,-2 1 1-16,1-2 0 0,-3 1 0 16,5-1 0-16,-1-1 0 0,2-1 0 0,-5-1 1 15,7 1-1-15,-11-2-1 0,7 1 1 16,-5 0-2-16,3 0 2 0,-3 1-1 16,-1 3 2-1,-3-2-1-15,-83 39 2 16,88-35-4-16,-5 1 2 15,-1 0-1-15,-16 8 2 16,-1-2-1-16,22-9 0 0,-3-2 0 0,3 1 0 16,1-3 2-16,-5 0-2 0,4-1 1 0,1-1-1 15,-7 0 1-15,7-1-2 0,-5 0 1 16,-2 0 0-16,0 0 0 0,-1 3 0 16,1-3 1-16,2 3-1 0,-22 1 0 15,20-2 0-15,4-1 0 0,1 1 0 16,1-2 1-16,1 2-1 0,-1-2 0 0,5 0 0 15,-3 0 1-15,3 0-1 0,2-2 2 16,-1 2-2-16,5 0 4 0,-4-2-3 0,3 1 1 16,1-1 0-16,0 0 1 0,-4-3-2 15,1 2 0-15,1-2 1 0,0 0 0 16,-5-1-1-16,3 0 2 0,0-1-1 0,-1-1 83 16,-1 1 61-16,2-1 27 0,-1 2 11 15,1-1 5-15,-2-3-78 0,5 0-63 0,1-1-24 16,-2 1-15-16,2 0-4 15,2-1-4-15,-3-12 0 0,7 9-1 0,-2 2 0 16,-2-3 0 0,4 1 0-16,-6-37-2 0,2 32 2 15,4-3 1-15,-2-3 0 0,-2 0 1 0,-1-4 1 16,5-1-2-16,0-1 0 0,-2-1-1 0,-2 1 0 16,4 1-1-16,-2 0 1 0,2 2 0 15,-4-1 0-15,4-1 0 0,0 2 0 16,4-3 0-16,-2-25 0 15,-2 29 0-15,0 4 0 0,0-2 0 0,-2 3 1 16,-2 1-1 0,0-1 1-16,-13-39 0 0,7 23 1 0,4 21-1 15,0 1-1-15,1 0 2 0,-1-1-1 16,2 2-1-16,-2 0 1 0,4 0 0 16,-2-2-1-16,0 0 0 0,-3-1 1 0,5-1-1 15,-2 2 2-15,4 1-4 0,-4 3 4 16,-2-7-2-16,6 11 1 0,-2 0-1 15,-2 1-1-15,4 1 1 0,0 2 0 16,0 1 0-16,-4-1 0 16,4 0 1-16,0 2-2 0,0 1 2 0,0 1-1 15,0-1 0 1,0-3 0-16,0 3 0 0,0 2-1 0,0 0 1 16,0 1-2-16,0-1 1 0,0 0 0 15,4 0 1-15,-4-1 0 0,6 1 0 0,0-3 0 16,-2 1-1-16,2-2 2 0,1 1-1 0,-3-2 0 15,2 1 1-15,0-1-1 0,-2 0 0 16,2 2 0-16,-1-1 0 0,1-1 0 16,0 2 0-16,-2-1 1 0,2 3-1 15,1-1 0-15,-3 0-1 0,2 1 1 16,15-2-1-16,-9-1 1 0,2-1 0 0,3-1 0 16,4-1 0-16,1-3 1 0,5 0-1 15,2 0 1-15,4-5-1 0,-2-3 2 0,3-2-2 16,-1 0 2-16,-7 1 1 0,6 1-2 15,-4 2-1-15,-5 1 3 0,4 1-2 16,-6 0 0 0,2 4-1-16,61-19 4 0,-65 21-3 0,6-1-2 0,0-1 2 15,-1 0-1-15,3 0 2 0,2-1-2 16,2-1 0-16,2 0 1 0,0-1-1 0,1-1 0 16,-1-1 0-16,0 3 0 15,-2-1 0-15,-2 0 2 0,-2 1 0 0,22-8 1 16,-24 14-1-16,-6 0-2 0,1 0 0 15,-3 1 2-15,-1 0-2 0,-1 3 1 0,1-2-1 16,-3 0 0-16,3 0 0 16,1-2 0-16,-1 1 0 0,1 0 0 0,4-4 2 0,1 1-2 15,22-10 1-15,-19 7 1 16,-3-1-1-16,1 2-1 0,0-2 1 0,2 0-1 0,-3 0 2 16,1 0-1-16,-2 0 0 0,0 2-1 15,-3 3 1-15,-1 2-2 0,-1-2 1 0,-1 2 0 16,1 0 1-16,-3 3-2 0,1 1 1 15,9-6 0-15,-9 5 0 0,-5-1 1 16,5 1-1-16,-1 1 2 0,1-1-2 0,-2 1 1 16,3-2-1-16,14-4 1 0,-13 2-1 15,1 0 0-15,0 0 1 0,-1 0-1 16,-1 1 1-16,1 1-2 0,1 1 1 0,-3-3-1 16,3 0 1-16,-5 0 0 0,5 2 0 0,-3-2 0 15,3 2 0-15,-1 0 1 0,1 0 0 16,1-1 0-16,-1 1-1 0,-3-2 0 15,3 3 0-15,-1-1 0 0,1-1-1 0,0 1 1 0,-1-2 0 16,5-2 0-16,-5 2 0 0,5 0 0 16,-2-3 1-16,1 1-1 0,3-1 1 15,20-5 0-15,-18 7-2 0,-2 2 1 16,0-3 0-16,0 0 0 0,-3 0 0 0,3 2 0 16,-2-2 1-16,-5-1 1 0,1 5-2 0,-1-4 0 15,1 5 2-15,-1 0-4 0,-1 1 2 16,-3-1 2-16,3-1-2 0,-3-1 0 0,3 0 0 15,-3 3 0-15,3 0 0 0,-3 0-2 0,4-2 4 16,-3-1-2-16,1 1 0 16,3-6 1-16,39-12 0 0,-36 14-1 15,-3-4 0-15,4 1 1 0,-3 0-1 0,-3-2 0 16,5 3 1-16,-7 1 1 0,3 0-2 16,-5 1 2-16,1 0-1 0,3 0-1 0,-5 4 0 15,0 2 1-15,-1-2-2 0,-1 4 0 0,0-1 1 16,-4 0-2-16,7 2 2 0,1 5-2 15,-8-5 2-15,2 0 0 0,1 2 0 16,3-3 0-16,-4-1 0 0,2 2-1 16,-1-2 1-16,-1-2 0 0,0 4 0 0,4-2 1 0,-3-2 1 15,-3 2-2-15,2 0 0 0,-2-5 0 16,2 5 0-16,0-1-2 0,-1 0 2 16,7-1-1-16,2 2 0 15,-7-3 1-15,-1 3 0 0,-2-3 1 0,2 2-1 16,-2-1 1-16,3 1-1 0,-3 1 2 15,-2-4-2-15,2 3-2 0,-2 0 2 0,2 0 0 16,0-1 0-16,-4 1 2 0,2 1 0 0,-2 0-2 16,0 0 1-16,0 0-1 0,4 0 1 0,-4-4-1 15,2 3 0-15,-2-1-1 0,0 2 1 16,0-5-1-16,0 5-1 16,0 0 2-1,0 5 0-15,5-5-2 0,1 11 1 16,-6-9 0-16,4 3 1 0,-4 0 0 15,0 1 0-15,0-4 1 0,4 11-3 16,-4-6 2-16,2 5-1 0,-2 0-1 16,4 0 2-16,-2 3-2 0,2-1 2 0,1 1-1 15,-3-1-1-15,2-2 2 0,2-4-1 16,-2 0 0-16,4 7-1 16,1-8 0-16,-3 9 0 0,0-9 2 15,0 0 0-15,3 6-1 16,-7-6-1-16,8 4 1 0,-6-4 1 0,-2 0-1 0,2 2 1 15,0-2-2-15,-1 5-1 0,3-3 3 16,-2 4-1-16,0 0-1 0,-2 0 2 0,4 2-2 16,-2-6 1-16,1 6 0 0,-3-1 0 15,2 0 0-15,2 1 0 0,-2 2-1 0,-2-1 2 16,2 0 0-16,3-2-1 0,-3 3-2 0,-2-5 2 16,2 3 0-16,0-1 0 0,-2 0 0 15,2 1 0-15,-2-3 1 0,-2 0-1 0,4-1 1 16,-4 0 0-16,5 1-3 0,-3-2 3 15,-2 5 0-15,4-1-1 0,0 1 1 16,-2 0-2-16,2-1 2 0,-2 0-1 0,2 1 1 16,0-2-1-16,-1 0 1 0,3-1-1 0,-2 1 1 15,0 3 0-15,4 12-3 0,1-13 2 16,-7-2 1-16,6 2-1 0,-2-3 1 16,-4 1-1-16,2-3 1 0,2 0 0 0,-1 0 0 15,-3 2 0-15,2-2-2 0,-4 0 2 0,0-3 0 16,4-1 0-16,-4 1 0 0,0 4 0 15,0-4 0-15,0 3 0 0,0 0-1 16,0-1 1-16,0 1 0 0,0 1-2 16,0 1 2-16,2-4 0 0,-2 2-1 0,0 7 0 15,0-9 1-15,0-1 0 0,0 2 0 16,4-1 0-16,-4 1 0 0,0-2 0 0,0 1 0 16,0-2-1-16,0 2 1 15,0 0 0-15,0-1 0 0,0 2 0 0,0-1 0 0,0-1-1 16,0-1 1-16,0 0-1 0,0-2 2 15,0 1-2-15,0-1 1 0,4 2 0 16,-4-1-2-16,0 0 2 0,2 0 0 0,-2 0 0 16,0 0-2-16,0-5 2 0,0 5-1 15,0-1 1-15,5 0 0 0,-5 0 0 0,2 1 1 16,-2-1-1-16,0 1 2 0,0-1-2 0,4 2 0 16,-4 0 0-16,0-2-2 0,4 3 2 0,-4-2 0 15,2-3 0-15,-2 3 0 0,0-3 0 16,0 1 0-16,4-1 0 0,-2 6 0 15,-2-5 0-15,0-2 0 0,0 0 0 0,0-1 0 16,0 2 0-16,0 0 2 0,0-1-2 16,0-1 0-16,0 2 0 0,0-2 0 15,0 1 0-15,0-1 0 0,0 0 0 0,0 2 0 16,0-1 0-16,0 1 0 0,0 1 2 16,0-2-2-16,0-1 0 0,0 0 1 0,0 0 0 15,0 0 0-15,0 1 1 0,0-1 1 16,0 0-1-16,0 0 1 0,0 0 0 0,-2 0-1 15,-2 4 2-15,2-3-1 0,-2 2-1 0,0 0-1 16,-3 1 0-16,1-1-1 0,2-3 1 16,-2 2 0-1,-15 8 0-15,15-6-1 0,0-1 2 0,0-1-1 16,-5 1-1-16,5-1 0 0,-2 3 0 0,-5 0 0 16,7-2 0-16,-4 1 0 0,-1-3 0 0,1 2 0 15,0-1 2-15,-3 2-2 0,-1 0 1 16,1 4-1-16,-7-1 0 0,1 1 0 0,-2 1-1 15,-5 1 1-15,-1 2-2 0,-2-1 2 16,-2 3 0-16,-2-1 0 0,0 2 2 16,2 0-2-16,-3-1 0 0,1-1-2 0,0 1 2 15,4-2 0-15,-2 2 0 0,4-1 0 16,-2-3 0-16,-2 3 0 0,-2 1-1 0,2-3-1 16,-2 3 2-16,-6 1-1 15,-33 14-1-15,30-15 2 0,5 1-1 16,-6-1 2-16,-1-1 0 0,3 2 0 0,-3-2 0 15,3 0-1-15,-3-1 2 16,9 1-4-16,-130 44 7 16,140-47-4-16,-6 2 0 0,4-4 1 15,0 2 1-15,5-1-3 0,-5 2 3 16,4-3-3-16,-4 4 0 0,0-2 2 0,4 2-2 16,-8-1 0-16,4 0 0 0,1 0 1 15,-3-1 1 1,-62 20 0-16,35-12 1 0,29-10-2 0,0 1 0 15,6-2 1-15,-3 2-2 16,-1-1 0-16,2 0-2 0,-4 2 2 0,6-3-1 16,-1 1 1-16,1-1 1 0,-2 0 1 15,0 0-1-15,1 3 0 16,-3-1 0-16,-19 9-1 0,22-9-1 16,1 0 0-16,-2 2 1 0,1-2-1 0,-1 1 1 0,-4 1 0 15,2-3 0-15,-2 2 0 0,2-3 0 16,1 2 1-16,-3-1-1 0,4 1 1 0,-4-1-1 15,4 0-1-15,1-1 1 0,1-1-1 16,0-1 2-16,-2 0-1 0,3-1-1 0,1 1 2 16,3-1-2-16,-9 2 1 0,2 0 1 15,2 0-1-15,-22 6-1 16,24-7 1-16,-1-1 0 0,-1 0 0 0,2 0 1 16,-1 1 1-16,5-2-2 15,-1-1 1-15,-1 1 0 0,-12 2 0 0,15-2-1 16,1-2 1-16,-1 1 1 0,1 1-2 15,3-2 0-15,0 1 2 0,-3-1-1 16,7 2 0-16,-2-1 9 0,2-1 106 0,-1-1 85 16,1 0 47-16,2 2 20 0,-2-2 2 15,2-2-102-15,2 2-85 0,-7-3-44 0,7 2-22 16,-2-1-9-16,-2 1-6 0,2-2 0 16,-2 1-2-16,4-1 0 0,-3 0 2 15,1 0 0-15,-2 0-1 0,0-4-1 0,2 2 1 16,-2 0 0-16,-5-8 1 15,9 7-2-15,-6-1 0 0,6-1 0 0,-2 1 0 16,-3-1 0-16,3-1 0 0,-2 2 0 16,4-3 0-16,-2 2 0 0,-2-3 0 0,2 1 0 15,-1-2-2-15,-1-2 1 0,4 3 2 16,-2-5-1-16,0 1 2 0,-2 0-2 0,4-1 0 16,-3-1-2-16,1 2 2 0,-2 0 0 15,6 2 0-15,-4-1 2 0,2 0-2 16,-2 0 0-16,2 0 2 0,-7-14-2 15,3 12 0-15,4 1 0 0,-2-2-2 16,0 0 2-16,2-2-2 0,-2 0 1 16,2-3 0-16,2 0 1 0,-5 0 0 0,1-2-1 15,4 2-3-15,0 1 4 0,-2-3 0 0,2 3 2 16,-4 0-2-16,4 2 0 0,0 0-2 16,0 2 2-16,-4-16 0 15,4 17 0-15,-2-1 0 0,-2 0 2 0,4 2-4 16,0 2 2-16,-2-19 0 0,-2 16 0 15,4-1 2-15,0 2-2 0,-5-2 2 16,5 1-1-16,0 0 0 0,0 0 0 0,-2 3-1 16,-2-1 2-16,4 1-2 0,-2 1 0 15,2 2 4-15,-4-1-3 0,4 1 1 0,-4-2-1 16,4 2-1-16,-2 0-1 16,-6-3 0-16,8 7 1 0,-3 1 1 0,-1 1-1 15,2-3 0 1,-2 2-1-16,4 0 0 0,-6-8-2 0,2 9 3 0,4-3 0 15,-2 1 2-15,-2 2-2 16,-1-1 0-16,5-1-2 0,-6 2 0 16,6-2 0-16,-6-7 2 0,2 10 2 0,4 1-2 15,0 0 0-15,0 1 0 0,-2 1 0 16,2-2 0-16,0 2 2 0,0-2-4 0,0 2 2 16,0-3 0-16,0 3-3 0,0 0 2 15,0 0 1-15,0 0-1 0,2 0-3 0,6 3 4 16,0 2-47-16,3 3-273 0,-1-1-407 15,7-4-204-15,-3-6-96 0,3-12 6 0,-5-7 256 16</inkml:trace>
  <inkml:trace contextRef="#ctx0" brushRef="#br0" timeOffset="154144.3533">20655 967 156 0,'-4'0'168'15,"4"2"-38"-15,0-2-34 0,0 0-2 0,0 0 3 16,0-2-7-16,-4 1-4 0,4-1 6 0,-2 1-18 16,2-1 6-16,-5 1 6 0,5-1-3 15,-2 2-10-15,-2-1 23 0,0-1-8 0,4 0-11 16,-2 1-10-16,-2 0-4 0,4 1-30 0,0 0-16 15,0 0 1-15,-2-1 21 0,2-2 15 16,0-1 6-16,0 1 2 0,0 3-5 16,-4-2-18-16,4-1 13 0,0 3 7 0,0 0 5 0,0 0 0 15,0 3-5-15,0-3 1 16,0-3-54-16,0 8-1 16,0-5-2-16,0 0-2 0,0 0 3 0,0 0 27 15,0 0 19-15,0-5 76 16,4 5-59-16,-4 0-27 0,2 0-21 0,-2 3-10 15,0-3-4-15,6 0-3 0,-6 0-1 0,4 0-1 16,0 0 0-16,-2 2 0 0,3-2 0 0,1 0 0 16,0 0 0-16,2 0 1 0,5 0 91 15,-1-5 75-15,5 1 35 0,3-1 16 0,1-5 5 16,2 0-87-16,-1-2-72 0,5-4-37 16,-2-4-15-16,4-3-7 0,-2 2-2 0,0 0-2 15,-4 1 1-15,-1 3-2 0,5 3 1 0,-6 0-1 16,2 4 1-16,-3 2-1 0,1-4 2 15,-2 3-2-15,1-2 0 0,-3 4 0 0,-1 0 0 16,1 0 0-16,0-2 2 0,-1 1-2 0,1-2 0 16,-3 1 1-16,3 1 1 0,-5 1-1 15,-2 1 2-15,1 0-2 0,3-5 3 16,-12 8-3-16,4-1 2 0,-6 4 0 0,0 1 0 16,0 0 2-16,0 3 1 0,0-4 2 15,0 1 1-15,-2-2-1 0,-2-1 1 0,4 0-1 16,-6 0-2-16,0 2-2 0,-4 2 1 15,-1 6-3-15,-5 2-17 0,-1 3-118 16,-4 1-177-16,-28 14-967 0,22-10 467 16,-6-1 79-16,0 3 158 0</inkml:trace>
  <inkml:trace contextRef="#ctx0" brushRef="#br0" timeOffset="154762.9821">20748 643 218 0,'-4'-20'269'0,"2"3"30"15,-2 3-109-15,-1-1-39 0,-1 3-13 0,6 2-16 16,-6-1 16-16,6 2 20 0,-4 0-18 15,4 2-17-15,-6-5 170 0,6 8-179 16,0 3-12-16,0-2-6 0,-4 3-28 0,4 0 4 16,0 2 5-16,0-2 3 0,0 0 2 15,0 0-19-15,0 0-31 0,0 0-18 0,0 1-9 0,-2 4-2 16,2-1-3-16,-5 5 0 0,-1 2 0 0,2 6 0 16,-2 0 0-16,-4 3-1 0,1 1-1 15,-1 3 1-15,-11 24 0 16,1 2-5-16,7 2 3 0,7-25 1 15,2-3 0-15,0 1 1 0,2-3 1 16,-3-2 0-16,5-4-1 0,0-2 2 0,-2-2-1 16,2 0 0-16,-4-1 1 0,4-1-1 0,0 1 1 15,-4-2 0-15,4-1-1 0,0-1 2 16,0 0-4-16,0-2 2 16,0 1-1-16,0 7-1 0,0-7 2 15,4 0-1-15,7 3-1 0,-5-5 1 16,0 0-1-16,15-1 232 0,-5-3-66 0,1-2 9 15,-1-3 5-15,1-3-89 0,4 0-48 16,-1-1-22-16,3 2-11 0,-2-2-3 0,-3 1-4 16,3 1-1-16,2 0 3 0,-3 4-3 0,-3-2 0 15,4 0 0-15,-5 2 2 0,-3-1-2 0,3-1 1 16,-1 2 1-16,3 0-2 16,-12 2 0-16,5-1 0 0,-7-1 0 0,2 2 0 15,0-1 2-15,9 2 2 0,-9 0-2 16,0-1 1-16,4-1 3 0,1 1 1 15,1 1-14-15,-1 1-150 0,-1 5-259 16,0-1-243-16,-4 1-115 0,1-2-35 16,-9 13-308-16</inkml:trace>
  <inkml:trace contextRef="#ctx0" brushRef="#br0" timeOffset="155605.4779">20907 1860 239 0,'-10'-2'263'15,"4"1"11"-15,-1 1-112 0,1 0-60 16,-2 0-21-16,6 0-16 0,-2 1-7 16,-2-1-14-16,1 3-14 0,-1 0-6 0,0 0 4 0,2 1 2 15,-2 1 9-15,-1 0 20 0,3 0 4 0,2 2-2 16,-2-2-5-16,4-2-10 0,-4 2-24 15,4-1-13-15,0-1-6 0,0-1-2 0,0 1-1 16,4 1 0 0,-4-3 0-16,21 4 240 0,-11-6-164 15,3 0-38-15,3-3 32 0,5-5 43 0,2 1 16 16,3-3 8-16,1-2 4 0,2-2-52 16,-2-1-48-16,4 1-21 0,-2-1-13 15,2 3-3-15,-2 1-2 0,2 0-2 0,2-2 0 16,-4 4 0-16,2-4 0 15,-4 1 1-15,23-7 0 0,-28 11-1 0,-5 4 3 16,-3-2-3-16,3 2 0 16,-11 5 0-16,5-2 0 0,-5 0 1 0,-6 1 0 0,4 1-1 15,-4 0 3-15,0-2 1 0,0 2 1 0,0 0 2 16,0 0 1-16,0 0 1 0,-4 3 0 16,-2 1-1-16,-1 8 0 0,-3-2-8 0,0 2-75 15,-3 3-132-15,-1-1-192 0,-5-2-143 16,-6 1-58-16,-30 10-391 0</inkml:trace>
  <inkml:trace contextRef="#ctx0" brushRef="#br0" timeOffset="156301.0509">20992 1753 102 0,'0'-5'278'0,"-4"-2"26"0,4 1-25 16,-4 2-117-16,4 1 30 0,-2 1-135 15,2 1 4-15,0-3 17 16,-4 0 156-16,4 0-135 0,0 2-82 16,0-1 25-16,0 2 29 0,0-1 15 15,0 0 7-15,0 0-1 0,0-4-1 16,0 3-77-16,0-1-7 0,0-1-5 0,0-2 1 15,0 0-3-15,0 1 3 0,0-1 41 16,0 2 30-16,4 0 11 0,-4 3 6 16,0 0 3-16,0 1-46 0,0 1-25 0,2 0-14 15,-2 1-6-15,0 3-2 0,0 1-1 0,0 3 0 16,4-1 0-16,-4 3 0 0,0 2 0 16,-4-2 0-16,4 3 1 0,-6 1-1 15,1-3 2-15,-1 13 0 0,0-11-2 16,0-1 0-16,2-1 1 0,-3 3-1 0,-3 2 0 15,4-2 0-15,0 6 0 0,-5 1 0 16,1-1-1-16,4 4-1 0,-5-3 2 16,1 2-2-16,4-4 2 0,2 1 0 0,-2 0 0 15,1-4-1-15,-1 10 1 0,6-18-1 16,0 2 1-16,0-4 0 0,0 0-2 16,0-2 4-16,0-1-4 15,0 0 2-15,4 1 0 16,-2 0 0-16,-2-1-1 0,0-3 1 0,0 5-2 15,5-3 2-15,-1 0 0 0,2 1 0 0,-4-1 0 16,8 1 2-16,-1-1-1 0,-1 1 1 16,0 1 0-16,0-1 12 0,3 0 111 0,3 2 49 15,-3-2 23-15,1 0 10 0,-2 0-6 16,3 1-108-16,1 0-50 0,-1 0-22 0,3 1-12 16,-1-1-6-1,-3 1 0-15,5-2-3 0,-1 2 3 0,1-1-3 0,-3 1 2 0,-1-2-2 16,3-3 0-16,-1 2 0 0,-3-2 1 15,-2 0-1-15,1-2 2 0,1 2-2 16,-4 0 3-16,1 0 2 0,-1-3 0 16,-2 3 3-16,7-5 11 0,-9 1-56 15,2-1-177-15,-2 2-298 0,-4-4-196 0,-4 3-87 16,-2-2 5-16,-5 3 159 0</inkml:trace>
  <inkml:trace contextRef="#ctx0" brushRef="#br0" timeOffset="157241.9863">21191 3430 275 0,'-3'0'230'0,"-1"0"-53"0,-2 0-44 0,2 0-18 15,-2 0-20-15,2 0-10 16,-9 2 69-16,7-2-88 0,-2 0 21 0,2 1-2 16,-1-1-2-16,1 0 24 0,2 0 5 15,-2 2-22-15,2-1 17 0,4 1 9 0,0-2-23 16,0 0-10-16,0 1-7 0,0-1-30 16,0 0-8-16,0 0 24 0,0-1 14 15,0 1 8-15,0 0 2 0,0 0-16 0,0 0-29 16,0-2-22-16,0 1-10 0,0-1-5 15,0 2-3-15,0 0-1 0,4 0-1 0,-4-1-1 16,6-1 1-16,4-1-1 0,3-2 1 16,5-4 2-16,1 1 45 15,8-4 63-15,0-2 28 0,33-18 168 0,-29 15-194 16,-2 1-59-16,-2 2-29 0,-1 0-12 16,-3 1-5-16,4 0-5 0,-4 3 1 0,4 1-1 15,0-1 0-15,4-1 2 16,-2 1 126-16,2 0 74 0,-2 1 36 0,2-2 15 15,-9 0 5-15,5 2-122 0,-10 2-74 0,3 1-32 16,-7 0-18-16,3 1-6 0,-5 2-3 16,-1 0-1-16,-4-2-2 0,1 3-1 15,-3 1 1-15,2-3-1 0,-6 3 3 16,0 0 2-16,0-2-1 0,0-1 1 0,0 1-2 16,0 2 2-16,-2-1-2 0,-2 0-3 15,0 2-65-15,-3 0-156 0,-3 0-195 16,0 4-218-16,-9 1-244 0,-6 2-48 0,2 1 105 15,-5 2 171-15</inkml:trace>
  <inkml:trace contextRef="#ctx0" brushRef="#br0" timeOffset="157899.5838">21298 3061 288 0,'0'-6'298'15,"-4"1"21"-15,4 0-135 0,0 0-61 0,-2-1-11 16,2 0-21-16,-4-1-10 0,4 2 31 16,0-1 3-16,-4 0-19 0,2 2 15 0,2 0 19 15,-5 0-25-15,3 1-11 0,-2 2-7 16,0-1-23-16,-2 1 5 0,0-1 0 15,2 2 2-15,-3 0-1 0,3-1-4 0,2 1-36 16,-2 0-16 0,4 0-8-16,0-2 28 0,0 2 22 0,0 0 10 15,0 0 4-15,0 0 2 0,0 2-28 16,0-1-23-16,-2 1-12 0,2 2-7 16,-4 2 1-16,0 5-2 0,-3 4 0 0,1 4-1 15,-4 2 1-15,0 3-1 16,-7 4 1-16,-10 25 1 0,15-24-2 15,-3-1 0-15,7-1-2 0,0-2 2 16,-1 0-1 0,5-4 1-16,4 43-3 0,6-53 2 0,1-2 1 15,1-1-2-15,-2-3 2 0,7 0 0 16,-3-3-1-16,0 3 1 0,3-3 1 0,1-1-1 16,-4 1 0-16,3-1 0 0,1-1 0 15,-1 0 0-15,-3 0 0 0,7 0 0 16,-5-1 2-16,3 1-1 0,-3 0 0 0,4 0 56 15,1-2 127-15,0 2 60 32,20-1 310-32,43-6-141 0,-57 7-402 0,-2-3-7 15,2 1 0 1,-3 0-3-16,42 2-1 0,-41 0 2 0,-4 0-2 16,-3 2 0-16,-2 0 0 0,-1-1 0 0,-5 1 0 15,0 0 0-15,-2 1 0 0,1-3 1 16,-3 0 3-16,-2 0-2 0,-2 2 1 0,-3-1 4 15,5 2 0-15,-4 2-2 16,2-3-53-16,-2 2-184 0,-2-4-327 0,6 0-246 16,-4-6-110-16,-3-3 3 0,-3-5 157 0,0-8 319 15</inkml:trace>
  <inkml:trace contextRef="#ctx0" brushRef="#br0" timeOffset="194178.0875">15385 3244 235 0,'-4'0'281'0,"4"0"-14"0,-6 0-66 0,2 0-64 15,-2 0-43-15,-5 0-16 0,5 0 1 16,0-1 7-16,0 1 4 0,-3-2 2 0,1 2-6 16,0 0-11-16,0 0-4 0,-1 3-12 15,-1-1-9-15,4 2-8 0,-5 1-5 16,9-1-8-16,-4 0-8 0,2-1-6 0,4-2-5 16,-4 0 0-16,4 1 1 15,0-2 4-15,0 2 26 0,0-2-14 16,4 0 5-16,-4 0 2 0,4 0 11 0,-2-2 11 15,2 2 3-15,3-2 6 0,-1 0 4 16,4-1-1-16,0-1-8 0,3 0-5 0,3-3-1 16,5 2 0-16,0-3-4 0,2-1-4 15,3 0-3-15,28-10 25 0,-25 9-28 16,-2-2 4-16,0 2 0 0,4 0 0 16,-2-2-14-16,2 1-11 0,-2 1-6 15,4 3-5-15,-2-4-2 0,-2 2 1 0,2 1-1 16,-2 1-1-16,4-1-1 15,-2 2-3-15,2 0 2 0,37-7 1 16,-30 5-3-16,-3 2 0 0,2-2 2 0,3 1-1 16,-3-2 1-16,0 0 0 0,-2 2-1 0,-4-1 1 15,5 2-1-15,-5-4-1 0,0 3 0 16,0-1 0-16,-2-1-1 0,2 1 1 16,-6-1 2-16,6 0-1 0,-2 0-2 0,2 0 0 15,-4 0 1-15,4-3 0 0,0 2 1 16,-2-1 1-16,2 2-2 0,-2 0 0 15,-2 0 0-15,2-1 1 0,-4 0 0 0,2 2 1 16,-2-3-2-16,0 2 0 0,-4 0 0 0,4-1 0 16,0-1 0-16,-1 3-1 0,1-4 3 15,0 2-2-15,2-1 0 0,-2 1-1 0,0 0 0 16,2-1 0-16,-2 1 0 0,0 0-1 16,4-2 2-16,25-10-2 15,-23 12 1-15,0-1-1 0,-2 3 1 0,2-2 0 16,0 0 0-16,0 1 1 0,-6-2-1 0,6 2 1 15,-6 0 0-15,0 0 0 0,0-1-1 16,0 0 0-16,-5 2 0 16,5-3 0-16,43-19 1 0,-47 21-1 15,2-1 0-15,-2 0 0 0,0 1 0 16,-1 1 1-16,5-1-2 0,-2 0 1 0,-2 1 0 16,-3 1 0-16,-1-1-1 0,2 3 1 15,-5-2 0-15,1 2 0 0,-3 0 0 0,-1 1 0 16,9-3 0-16,-11 2 0 15,-1 2 0-15,3-1 0 0,-3 0 1 0,0 1-1 16,1-3 1-16,1 1-1 0,-2-1 0 16,1 3 3-16,3-4-2 0,-6 1-1 0,7-1 1 15,-5 2 0-15,3 1 0 0,-3-3-1 0,2 2 0 16,5 0 0-16,-3 0 0 0,3 1 2 16,-1-2-2-16,-3 3 0 0,5-2 1 15,-5 1-1-15,3-1 0 0,-3 1 0 16,1-2 2-16,3 2-2 0,-5-1 0 0,3 0 0 0,-5 3 0 15,3-3 0-15,-3 2 2 0,-4-1-1 16,0 0-1-16,3 3 1 0,-7-2-1 16,2 0 2-16,2 1-2 0,-2-1 3 0,-2 0-2 15,2 0 0-15,0 2 1 0,-2-1 0 16,-2 1 1-16,7-4 3 16,-7 4-2-16,0-3-2 0,4 2 0 0,-4-1 2 15,0 0-4-15,0-2 2 0,0 0 0 0,4 3 77 16,-4-1 45-16,-4-1 22 0,4-3 10 15,0-1 5-15,0 3-72 0,-4-3-46 16,4 1-24 0,-9-31 4-16,9 28-22 0,0-4 1 0,0 1-1 15,0-3 0-15,0-1 0 0,2 0-1 0,-2-1 2 16,0 0-1-16,-2 1 3 0,2-2-2 16,-4 3-1-16,4-2 3 0,-4 1-1 0,4 0-1 15,-6 1 0-15,6 0 0 0,-6 0 2 16,2 3-2-16,4-4-1 0,-7 0 0 0,7 2 0 15,0-3 0-15,-4-2 1 16,4 2 0-16,-2 0-1 16,4-49 4-16,-2 50-5 0,4 1 0 15,-4 0 0 1,0-14 3-16,-6 6-2 0,6 12-1 0,-4 0 3 16,-2 0-3-16,2 2 1 0,-2 1-1 15,-5-13 0-15,-5 0 1 0,9 10 1 16,3 2-1-16,-2 0 1 0,4-3 0 15,-2 0-2-15,0-1 0 0,4 1 0 0,-2 0 0 16,-2-2 0-16,1 2 2 0,-1-4-4 0,0 1 4 16,4 2-1-16,-6 0-1 0,6 3 0 15,-6-4 1-15,2 3 0 0,-3-17 3 16,3 13-3-16,-2 3 0 0,4-1-1 0,-2-1 1 31,-2 2-1-31,-11-39 2 0,13 40 0 0,0-1 0 16,-2 2-2-16,6 1 0 0,-7 0 0 0,3-4 2 15,2 4-2-15,-2-3 1 0,-2 4-1 16,2-2 2-16,-2 3-1 0,-1 0-2 16,3 1 1-16,-2-2 1 0,2 1-1 0,-2 0 0 15,-1 1 0-15,1-2 3 0,2 1-2 0,-2 2-1 16,2-1 1-16,-2 1-1 0,1 4 0 0,5-3 0 16,0 1 1-16,-2 3-1 15,-2-6 2-15,4 7-2 0,0 0 0 16,0-2 0-16,-2 0 0 0,2 2 0 0,0-1 0 15,0-1 1-15,-4 2-1 0,4-2 0 0,0 2 0 16,-4-3 0-16,4 2-1 0,0 0 1 16,-2-2 0-16,-2 0 0 0,2 3 1 15,-2-2-1-15,4 1 0 0,-5 1 0 0,3-2 0 16,-2 2 0-16,2-2 1 16,-2 1-1-16,-6-2 0 15,5 2-1-15,-1-1 1 0,0-1-1 0,0 2 2 0,0 1-1 0,-3-2 0 16,-3 1 0-16,6-1 0 0,-9 2-1 15,5 0-1-15,-2 2 1 0,1 1 1 16,-1-2-1-16,-3 2 0 0,5-1-2 16,-2 1 3-16,-19 9-3 0,18-7 3 15,7 0 0-15,-2-2-1 0,1 1 1 0,-3 0 0 16,4 0-2-16,-4 0 2 0,3 1 0 16,-3 3 0-16,4-1-2 0,-4 2 2 0,-1-2 0 15,-1 0-2-15,-3 3 2 0,3-2 0 0,-1-3 0 16,-1 2-2-16,-40 15 0 15,38-16 2-15,-3 2 0 0,-2-1-1 16,5-2-1 0,-48 15-2-16,20-6 4 0,22-6-1 15,-1-3 1-15,-4 2-2 0,0-1 4 0,-4-1-4 16,4 5 2-16,-2-2 0 0,2 1-2 16,-2 1 1-16,-2-1 0 0,4 0 0 0,-6 1-1 15,6 0 1-15,-6 0 0 0,2 5-2 16,-2-3 3-16,-33 13-1 0,29-14-1 15,4 1 1-15,0 1 1 0,0-1 0 0,2 0-1 16,-3 2 0 0,1-2 1-16,-66 20-3 0,35-11 3 0,35-11 3 15,-2-3-3-15,4 2-3 0,-2-1 3 16,4 0 0-16,-26 8-2 0,26-11 1 16,2 0-2-16,-4 2 2 0,0-3 1 0,0 3 0 15,1 1 0-15,1-1 1 0,-6-1-1 16,4 1 0-16,-2 3 0 0,-2-3-1 0,4 4 0 15,-6-3 0-15,6 0 0 0,-6 1 1 16,6 0 0-16,-6-1 0 0,6 0-1 16,-2 1 1-16,2-2-1 0,0-2-1 0,0 3 1 15,1-1 0-15,-1 0 0 0,6 0-1 0,-4-1 2 16,0 2 0-16,3-2 0 0,-5 1 0 16,6 0 0-16,-4 0-1 0,0 1 1 15,-2-1-1-15,-24 9-1 16,24-7 1-16,0 0 1 0,0-2-3 0,0 3 2 0,-4-3 1 15,6 0 0-15,-1 3-1 0,1-3 1 0,2-1-1 16,2 0 1-16,5-3 0 0,3 1-1 16,-1-2 1-16,8 0 0 0,-5-1 0 0,3 1 0 15,0 1 1-15,-15 1-2 16,13 0 0-16,-3 0 0 0,-1 1-1 0,-3 3 2 16,5-1-1-16,-3 2 2 0,-1-3-2 15,3 2 1-15,-14 6-1 0,17-8 1 16,0-2-1-16,4-3 1 0,1 4-1 15,3-3 1-15,-2-1-1 0,4-1 1 16,0 0 0-16,0 0 0 0,0 4-1 16,0-4 1-16,0 3 0 0,0-1-2 0,4 0 2 15,-2-2-1-15,-2 3 0 0,0-1 1 0,5 3 0 16,-5 2 0-16,0-1 1 0,0 4-2 16,0-2 1-16,0 0 0 15,-7 18-2-15,3-18 1 0,4 2 1 16,0-1-1-16,0 1 1 0,-2 1-2 0,2-1 1 15,-4 0 1-15,4 2 0 0,0 0 1 16,-4-1 1-16,4 4-1 0,0 0 0 0,-2 2 1 16,-2 1 0-16,0 19 4 15,4-17-4-15,0 1 2 0,-2-1-2 0,2-2-1 16,2 3 0-16,-2-5 3 0,0 0-2 16,4 1 0-16,0 0 0 15,-2-1 0-15,6 28 4 0,-6-29-4 16,-2-1 2-16,0 3-1 0,0-5 1 0,0 3-3 15,0-1 3-15,-2 1 0 0,-2-1-1 16,4 1-2-16,-4 2 1 0,-2 0 0 16,2-1 0-16,2 0-1 0,-3 2-1 0,-1-1 1 15,2 0 2-15,-2 0-1 0,4 0-1 16,-2 0 0-16,4-2 0 0,0-1-1 16,0 1 0-16,0 6-1 0,4-11 0 15,-2 0 1-15,-2-1-1 0,4-1 1 0,-2 2 0 16,2-3 0-16,2 2 0 0,-1 2 1 0,-3-4 0 15,6 0-1-15,-2 0 1 0,-2 0-1 16,2 0 0-16,1 1 0 0,-1 1 2 16,-2-1-4-16,8 8 2 0,-8-8 0 15,3-1 0-15,-3 0 0 0,-2 1 0 0,6-1 0 16,-6 0 0-16,4-2 0 0,-6 0 0 16,5 1 0-16,-1 0 0 0,-2-2 0 0,-2 1-1 15,4 0 2-15,-2-1-1 0,-2 0 0 16,4 1 0-16,-4-1 0 15,6 4 0-15,-6-4 0 0,4 3 0 16,1-2-1-16,-3-2 1 0,-2 2-1 0,4 1 1 16,-2-1 0-16,2 0 0 0,2 0 1 15,0 0 0-15,-1-1-1 0,5 0 0 16,-4 0 0-16,4-1 0 0,-3-3 0 0,3 2 0 16,2 0 2-16,-1-2-2 0,3 0 0 0,-1 0 0 15,3 0 0-15,-1 0 0 16,51-6 0-1,-50 5 0-15,1 1 2 0,-1-2 0 0,5 0-2 16,-4 2 0-16,-1 0 0 16,1 0 0-16,22-1 0 0,-22 0 2 0,7 1-2 15,-1-2 1-15,0 1-1 0,2-4 0 16,0 2 0-16,-1-2 0 0,-1 1-1 0,0 0 1 16,4-1-2-16,-2 2 2 0,-7-2 2 15,5 0-1 1,-2-2-1-16,39-6 6 0,-38 9-4 15,-3-1-2-15,0 1 1 0,-3 1 1 16,5-2-1-16,-5 2-1 0,5-3 1 0,-2 2-1 0,1-2 0 16,3 1 1-16,-2-2-1 0,2-1 0 15,-3 2 0-15,3-2 2 0,4 3-2 0,-4-3 0 16,-3 2 0-16,7-3 0 0,-4 2 0 0,4-1 0 16,0 0 0-16,-5 0 0 0,9-1 2 15,-4 1-2-15,0-1 0 0,2 0 0 0,-2 0 0 16,6-1 0-16,0-1 0 0,0 1 0 15,2-1 0-15,1 1 0 0,-3 2 1 16,4-1 0-16,0 0 2 16,33-11 0-16,-36 8-1 0,5 0-2 0,-2 2-2 15,-4-2 2 1,108-32 0-16,-108 35 2 0,0-3-2 0,0 4 0 16,0-2 0-16,4-1 0 15,-4-1-2-15,9 2 2 0,-3-2 0 0,0-3 2 16,3 4-2-16,-3-3 1 0,0 1 1 0,3 0-1 15,-3-1 1-15,-2 3-2 0,1-1 1 16,-3 0-1-16,2 2 0 0,0-3 0 16,-2 3 0-16,0-2 0 0,-1 2 0 0,-1-1 0 15,-4 2 0-15,35-10 0 0,-37 10 0 16,2 2 2-16,2-1-1 0,-5 0 0 0,3-1 1 16,-2 3 0-16,0 0 1 15,0 2-2-15,0-3-1 0,-4 4 1 0,-3-2-1 16,-3 0 0-16,-1 3 1 0,-3-3-1 0,-3 2 1 15,1 1-1-15,-5 0 0 0,-2-3 0 0,2 5-1 16,-6-2 2-16,4 1-1 0,-4-1-1 16,0 0 1-16,0 4-30 15,-10 1-850-15,0-1 66 0,-3 0-78 16,-8-4-9-16,-1-6 199 0</inkml:trace>
  <inkml:trace contextRef="#ctx0" brushRef="#br0" timeOffset="197177.9951">15474 3091 105 0,'-2'2'196'0,"-2"-2"-1"16,2 1-67-1,2-1 55-15,0 0-94 0,0 0-8 0,0 0-14 0,2 0-19 16,-2 0-15-16,0 0-13 0,4 0-7 15,-2 0-2-15,-2 0-1 0,0 0 0 0,0 0-2 16,0 2 1-16,0-2-2 0,0 0 1 16,0 0-1-16,0 0 8 0,0 0 4 15,0 0 9-15,0 0 9 0,0 2 15 0,0-2 11 16,0 2 7-16,0-2-2 16,0 0 44-16,0 1-81 0,0-1-14 0,4 0-6 15,1 0 4-15,1-1 6 0,0 1 5 16,4-2 3-16,3 0-2 0,-3 0-4 15,0 1-10-15,3-1-6 0,-3 0-2 0,0 0-3 16,1-1 1-16,1 1-1 16,-1-1 0-16,20-6 2 0,-19 5-3 0,4 1 3 15,1-2-3-15,0 2 0 0,-3 3 1 16,-2-3 0-16,5 1 1 0,0-3-3 16,1 2 2-16,-1-1 0 0,1-1 3 15,-1-2-1-15,4 2 20 0,-5 0 16 0,1-1 8 16,3 0 2-16,18-6 37 0,-20 6-70 15,3 0-10-15,0-1-2 0,-3 1-3 16,7-1-1-16,-6 2-1 0,3 0 0 16,3-1 1-16,-2 0-1 0,0 0 2 0,1 0-2 15,-1 0 3-15,0 0-2 0,2-1 0 16,0 0-1-16,-5-1 1 16,28-4 5-16,-30 5-4 0,7 2-1 0,-2-1 0 15,0 0 1-15,0-2-2 0,24-4 1 16,-20 6-1-16,-4-1 1 0,2-1-2 0,-1 1 2 15,3-1-1-15,0 1 1 0,0-2-1 16,0 1 0-16,0 1 0 0,2-1 0 16,-2 2-1-16,4-2 1 0,-9-1 1 0,5 4 0 15,0-3 0-15,0 2 1 0,-4 1 1 16,0 0-2-16,1 0 0 0,-1 1-1 0,0 0 0 16,-2-1 1-16,5 0 1 0,-3 1-1 15,0-3 1-15,31-3-2 16,-29 3 0-16,-1 0 2 0,3 2-2 0,0-3 1 15,-2 2-1-15,0-1 0 0,2-1 0 0,-3 1 0 16,3-1-1-16,25-6-1 0,-25 7 2 16,0 2 0-16,0-2 0 0,0 1 0 15,-1 0 0-15,-3 0 0 0,0 1 2 16,-2 1-1-16,1 0-1 0,-1-2 1 0,2 1-1 16,-2 0 2-16,1-2-2 0,-1 2 0 15,-5 0 3-15,7-2-3 0,-6 3 0 16,3-2 0-16,-3 2 0 0,6-1 0 0,-7 1 0 15,5-1 1-15,-4 1-1 0,-1-1 0 0,5-1 0 16,-1 2 0-16,-1-2 0 16,2 1 2-16,16-7-1 0,-18 7-1 15,1 0 0-15,17-6 0 0,-18 5-1 16,0 1 1-16,-1 0 0 0,-1 0 1 0,4 2-2 16,-5 0 1-16,1-1 0 0,-1 1 0 15,-1 0 1-15,1 0 1 0,-3-1 1 0,3 1-1 16,1-1 0-16,-7 1 0 0,7-2-1 15,-7 3 0-15,2-1 1 0,-3-1-2 0,-1 3 0 16,-4-1-2-16,0 0 2 0,-2 2 0 16,-2-2 0-16,4 2-1 0,-4 0 1 0,0 2-72 15,-4 2-250-15,-2-3-112 0,-4-1-50 16,-7-7-26-16,1-11 62 0</inkml:trace>
  <inkml:trace contextRef="#ctx0" brushRef="#br0" timeOffset="198736.5726">18620 2203 87 0,'0'-7'206'0,"4"2"19"0,-2 0-72 15,-2 0-48-15,0 0-16 0,0 0-13 0,0 1-9 16,0-2-8-16,0 0-5 0,0-1 0 15,0-1-7-15,0 1 3 0,4 0-3 16,-4-3 8-16,0 1 3 0,0 0 4 0,-4 0 7 16,4 0-3-16,0 1-10 0,0-4-10 0,-2 3 8 15,2 1-4-15,-4-3-4 0,4 2-2 16,0-3-3 0,-4 1-2-16,4-16 47 0,-6-20 113 15,3 31-139-15,-1-3-4 0,4-1-9 0,-4 1-20 16,4-2 1-16,0 0 5 0,0 0 2 15,0 0-2-15,0 1-1 0,-2-2-13 16,2 3-9-16,-4 0-1 0,2-1-3 0,-2 3-2 16,0 1 1-16,-3 1-2 0,7 0 1 0,-4-2-1 15,-2 0 0-15,4 1 0 0,-2 0-1 16,0 0 1-16,4-1 1 0,-6-3-2 0,6-1 0 16,-3 0 2-16,-1 0-2 0,0 0 0 0,4 0 0 15,-6 0-1-15,6 0 3 0,-4 0-3 16,2 1 3-16,2-2-1 0,0 3-1 15,-4 1 0-15,4 2-1 0,-2-1-1 0,-3 2 3 16,1 1-2-16,4 1-1 0,-2 2 0 0,-2 1 2 16,4 1-2-16,0 0 0 0,-2 1 2 0,-2 2-2 15,4-2 1-15,0 5 0 0,-4-5 1 0,4 1-2 16,0 2 0-16,0-2 2 0,-2-3-2 16,2 1 0-16,0 0 0 0,-4 0 1 15,4 0-1-15,0 0 1 16,0 1-1-16,-3-18 3 0,-1 18-3 0,4 1 0 15,0-1 0-15,-4 2 1 0,4 1-1 16,0-5 2-16,0 1-2 0,-2-1 1 0,2-1 0 16,0-1-1-16,-4 0 0 0,4 2 2 0,0-1-2 15,0-1 1-15,-4 2-1 0,4-2 0 16,0 0 0-16,-6-15 1 0,6 16-1 0,-7 3 0 16,3 3 2-16,-2 0-2 0,0 3-2 15,-9 5 1 1,-24 26-4-16,-37 34-553 0,22-25 35 0,-16-1-54 15,-13-7-24-15,-16 3 135 0</inkml:trace>
  <inkml:trace contextRef="#ctx0" brushRef="#br0" timeOffset="210003.6482">20690 1033 129 0,'0'-6'247'16,"-2"1"28"-16,-2-2-62 0,-2-2-66 0,6 1-21 15,-4 1-11-15,1-3-2 0,-1 2 2 16,4 1 1-16,-2-2-7 0,-2 2-5 0,4-1-8 16,-4 1-9-16,4-2 0 0,-2 2-3 0,-2-2-1 15,0 2-5-15,2-4-4 0,-3 2-17 0,3 2 5 16,-2-4-5-16,0 4-12 0,-2-3-6 16,0 1-4-16,2 1-16 0,-3-2-8 0,3 2 7 15,2-2 22-15,-2 4 7 0,-2-1 7 16,2-3 1-16,2 3-10 0,-5-3-23 0,3 0-10 15,-2 3-2-15,-8-9 27 0,7 9 3 16,1-1 8-16,-4 3-1 0,-1-2 0 16,1 0-23-16,-2 0-12 0,1 2-6 0,-1-1-4 15,2 1 2-15,-5-1-2 0,3 0 0 0,1 0 0 16,-1 0 0-16,-2 0 1 0,3 3-1 16,-1-2 0-1,1 3 0-15,-42-8 12 0,40 10-12 16,-1 0 1-16,-3-2 1 0,1 2-1 0,-1-2 0 15,1 2 1-15,-5 0-2 0,4 0 3 16,-1 2-1-16,-3-2 2 0,0 0 0 0,-1 0-1 16,1 2 1-16,-2 2-3 0,7-1 4 0,-5 0-3 15,2 2 2-15,3-3-1 0,-3 3 1 0,3-1-1 16,3 4 0-16,-3-1 0 0,-1 2-2 16,1-1 1-16,-17 9-1 0,16-9-1 15,0 1 2-15,3 1-4 0,-3-2 2 0,1 0 2 16,3-3 1-16,-13 13 47 0,11-6 19 15,-1-3 9-15,-1 4 5 0,5-4-1 16,-3 0-41-16,-1 3-21 0,3-2-11 16,-1 5-7-1,-36 32 3-15,44-41-5 0,-4 4-2 0,5 0-2 16,-1-1 2-16,0-2 0 0,2 2 0 0,-2-2-1 16,1 4 1-16,-1-1-1 0,0 0 1 0,2 2 0 15,-2 2 0-15,0-1 0 16,-1 3 0-16,-1 0 0 0,2 0 0 0,-4 0 0 0,3 2 1 15,-3 0-1-15,0 2 1 0,1-1 1 16,-1 3-1 0,-4 0 0-16,-30 87 4 0,36-90-3 15,0 2 2-15,1-1-1 0,1 1-1 16,0-2-1-16,-2 0-1 0,6 0 0 0,-3-1 0 16,-1 1 0-16,6-1 0 0,-4 2 0 0,4-3 0 15,0-1 3-15,0-1-3 0,0 2 0 16,0-2-3-16,4-2 3 0,-4 0 0 0,6 2 3 15,-1 2-3-15,-3 0 2 0,2 0-1 16,2 1 1-16,8 15 1 16,-7-17-1-16,-1 0 0 0,15 12 4 0,-11-13-2 15,2-3 2-15,-1 3-1 0,5-2 0 16,1 1 2-16,-1-1 2 0,5 2 76 16,0-3 38-16,1-1 17 0,1-1 8 0,4-2 0 15,0-1-74-15,0-4-38 16,2 1-18-16,35-3-2 0,-31-1-9 0,0-1-3 15,0-3 0-15,0 1-2 16,-2 1 0-16,25-12 3 16,35-11 5-16,-54 13-6 0,-2-2 1 0,3-2-1 15,-1-1 2-15,0 3 0 0,-2-3-1 16,3 0 1-16,-1-1-2 0,-4 0 2 0,0 1-2 16,0 1 2-16,-2 0 0 0,-2-4 12 15,-2 0 49-15,47-42 236 16,-55 39-203-16,2 1-49 0,-5 1-24 15,1-1-13-15,-3-2-4 0,-1 1-2 0,3-4-2 16,-5-2-2-16,1-1 1 0,4-2 1 16,-5-5-4-16,-1-1 5 0,1-7-3 15,-5 2 3-15,0-2-3 16,-12-114 12-16,-5 123-16 0,-1-1 0 0,-9-4 3 16,-1 0-3-16,-9 1 0 0,-5 5-1 15,-11 1 4-15,-3 9-5 0,-8 6 1 0,-8 2-1 16,0 11-1-16,-11 6-29 0,1 6-229 15,-9 7-441-15,2 6-257 0,-4-4-114 16,5 2-25-16,-69 6-259 0</inkml:trace>
  <inkml:trace contextRef="#ctx0" brushRef="#br0" timeOffset="211276.3893">20851 1833 165 0,'-4'-10'225'0,"4"3"6"0,-2-3-104 16,-2 4-59-16,0 0-14 0,-2-2 1 16,-1 0 10-16,3 3 4 0,-8-1 7 0,2-1-9 15,-1 3-4-15,-1-1-2 0,-3 2 4 0,-1 1 8 16,-1 0 22-16,-3 1 9 0,3-1 20 15,-6 0 1-15,3-1 1 0,-3 1-13 0,0-1-14 16,2 1-23-16,-5 1-15 0,3 1-4 16,2 0-10-16,-2 0-4 0,1 1-5 0,1 1-5 15,-2 1-17-15,0-1-7 0,-1 5-6 16,1-2-1-16,2 3-1 0,-6 1 1 16,5-1-2-16,-5 4 0 0,0 1 0 0,-2 0-2 15,-2 4 2-15,2 0-1 0,-2 1 1 16,2 0 0-16,-2 2-2 0,4-4 2 0,0 2 0 15,0 0 2-15,4-3-2 0,5 0 1 16,-3-1 2 0,-49 33 150-16,53-36-92 0,1 1-10 0,1-2-24 15,-1 2-10-15,-1-1-7 0,1-2-2 0,-1 0-1 16,-4 1 2-16,5 0 11 0,3-1 16 16,-3-1 7-16,-1 1 3 15,3 2-2 1,-15 8 9-16,-8 15-37 0,26-21-15 0,-1-3-1 0,6 0 2 15,-3 0-2-15,3 2 1 0,0-2-1 16,0 2 0-16,0-1-1 0,2 2 1 16,-3-1 1-16,-1 2-1 0,2-1 1 15,0 1-1-15,2 0 2 0,-3 1 1 0,1 2-2 16,2-2 0-16,2 2 1 0,-2-1 1 0,4 1 2 16,0 0 0-16,0-2 16 0,0-1 30 0,0 1 15 15,6 0 8-15,-2-1 0 0,2 1-12 16,5 1-30-16,-5-1-16 0,4 0-6 15,5-1-4-15,-3 0-1 0,0-1 2 16,3-2 33-16,45 26 236 16,-39-25-170-16,1-2-34 0,5 1-37 0,0-2-15 15,2 0-9-15,-2-2-3 0,6-2-1 0,0 2-1 16,0-2 0-16,2-3-2 0,1-2 0 16,1 0-2-16,2-1 3 15,2-2-3-15,-1-2 1 0,3 0 1 0,1-3-3 0,-1-1 3 16,0-1-2-16,1-4 1 15,-5 2-1-15,48-17 6 0,-44 13-4 0,1-2 31 16,-7 1 23-16,2 0 10 0,-1 0 6 16,-5-1 2-16,-6-1-31 0,2-2-19 15,-3 0-13-15,1-3-4 0,0-4-3 0,0-1-3 16,-4-2 3-16,4-6-4 0,0-1-1 0,-5-2 3 16,3-2-2-1,25-87 6-15,-34 55 39 0,-16 42 13 16,-4 3 6-16,-4 2 3 15,-33-22 30-15,8 31-87 0,-5 5-11 0,-1 4-2 16,-9 4-8-16,-7 7-60 0,-9 5-266 16,-3 5-413-16,-5 1-185 0,-3-1-80 0,-1-1 20 15,6-3 253-15</inkml:trace>
  <inkml:trace contextRef="#ctx0" brushRef="#br0" timeOffset="212371.9952">21184 3292 18 0,'7'-12'230'0,"-3"0"43"0,-4 0-4 0,0-1-51 15,-4-1-23-15,1 1-8 0,-1-1-13 16,-2 0 2-16,-4-3 1 0,4 2-9 0,-5 0-7 16,5-1-14-16,-4-1-25 0,-1 2-21 0,1-2-7 15,0 1-14-15,-3 1-16 0,3 0 4 16,0-1-13-16,-7 5-14 0,5-1-11 16,-5 3-1-16,1 0-15 0,-5 1-8 15,4 2-1-15,-26-5 16 0,16 7 15 16,4 3 12-16,-4-3 4 0,0 4 25 0,-4 0 4 15,3 2-12-15,1 0 23 0,0 1 9 16,-2 2-17-16,2 2-11 0,-4-2-8 16,4 0-28-16,-6 2-12 0,6-2 2 0,-2 3 20 15,-2-1 10-15,2 2 4 0,-2 0 0 16,-2 1-9-16,4 2-25 0,-6 1-11 0,2 2-7 31,-2 1-1-15,-187 93 130-16,193-90-91 0,5-1-1 15,1 0-18-15,2-2-12 0,5 0-7 0,3 4-3 16,-3 1-2-16,-1 1 1 0,1 1-1 16,-5 4 4-16,4 2 2 0,1 1 1 0,-1-1 9 15,1 3 36-15,-1-2 14 0,3 0 9 16,1-1 0-16,3-1-7 0,0 2-37 0,5-6-18 16,3 2-8-16,2-1-3 15,0 1-2-15,11 23 5 0,-5-23-3 0,6-2-4 16,3 1 4-16,-3-2-3 0,5 0-1 15,-3-1 2-15,3 2-2 0,-1-3 0 0,7 2-1 16,-2-1 3-16,-1 0-3 0,3 1 1 16,0-1 0-1,31 16 4-15,-27-18-5 0,2-3 2 0,-3-5 0 0,7 0 1 16,-6-5-1-16,6 0 1 0,-2-1 1 16,-2-4 34-16,2 0 18 0,-2-2 8 0,2-2 3 15,-4 2 2-15,6-2-34 0,1-1-17 16,-1-3-8-16,4-2 1 15,2-1 3-15,2-3 4 0,-1-1-1 16,47-20 21-16,-40 15-27 0,-1-1-4 0,-3-3-4 16,5 0-1-16,-5 1-2 0,-4-4 1 15,1 0 0-15,-3-2-2 0,0-3 0 0,-4-3 1 16,7-2-1-16,-3-5-1 16,0-7-1-16,2-4-1 0,-1-6 3 0,-1-5 1 15,-4-6 3-15,-4-2-1 0,-4-2-1 0,-9-3-5 16,-8 0-7-16,-10-2-97 0,-18 4-396 15,-18-2-381-15,-17 0-173 0,-22 7-72 0,-20 8 57 16,-23 13 384-16</inkml:trace>
  <inkml:trace contextRef="#ctx0" brushRef="#br0" timeOffset="215205.6113">21569 393 118 0,'0'-7'224'0,"0"-1"5"0,0 2-51 16,2-2-35-16,13-28 258 15,-13 26-302-15,4-2 3 0,-2 3 8 16,-4-2 9-16,4 3 13 0,-2 1-6 0,-2 4-14 16,0 0-25-16,0 3-26 15,-2 2-13-15,-2 2-6 0,0 5-2 0,-2 3 7 16,6 2 31-16,-7 3-4 0,7 0-1 15,5 27 157-15,-3-27-144 16,4-3 1-16,-2 1-1 0,2 3-11 16,0 2-38-16,3 2-17 0,-3 1-6 0,-2 0 39 15,-2 1 40-15,4 1 17 0,-2-4 10 0,1 3 1 16,-3-2-39-16,2-1-44 0,-2-1-20 0,2-3-10 16,2-2-2-16,-6-4-3 0,4-3 0 0,-4-2 0 15,0-3 36-15,0-3 58 0,0 0 56 16,0-2 28-16,0-4 13 0,0-1-31 0,-4-3-55 15,2 0-56-15,-6-5-27 0,2 0-12 16,-1-4-6-16,-3-3-1 16,0-4-2-16,-17-35 1 0,4-1 0 0,13 33-3 15,4-4 1-15,-1 0 2 0,7 2-2 16,0 2 2-16,7 5-5 0,-1 0-4 16,-2 3 0-16,8 2-3 0,-1 0-1 15,-1 5 5-15,0 2 1 0,1 3 2 0,-1 3-2 16,-2 4 0-16,3 2 1 0,-1 0 0 0,-4 3 0 15,4 0 1-15,1 3 1 0,-5 3-2 16,4 0 0 0,1 2-1-16,18 26 2 0,-21-22 6 0,-2 5 2 15,-4-3 0-15,2 0-1 0,-8-4-5 16,2 0-2-16,-4-1-1 0,-4 5 0 0,-1-2 1 16,-3 2 1-16,1 1-1 0,3-2 1 15,-7-1 0-15,-20 6 0 16,25-15 0-16,2 2 1 0,-1 0-2 0,5-1 0 15,0 2 0-15,2-1 0 16,-3 9 0 0,7-12-2-16,23 22 8 0,-12-19-1 0,5-5-3 15,1 0 1-15,3-3-1 0,3 0 1 16,-2 0-1-16,1 0 0 0,1 3 0 0,-2-6 1 16,6 0-2-16,-4 0 1 0,-3-2-1 15,51-10 5-15,-49 11-5 0,1 2-1 16,-6 0 0-16,3-3 1 15,-3 3 1-15,-1-7 1 0,-5 1-1 0,3-1 1 0,-1-2-2 16,-3 2 4-16,-4-2-2 0,0-2-2 0,3 3 4 16,-7-6-3-16,-2 0 0 0,0 1-1 0,-2 1 1 15,-7 8 1-15,3-2 0 0,0 4 0 16,-4 0-1-16,-1 0-1 0,-1 4-1 0,-3 3 0 31,-1 4 0-31,-61 86-17 16,71-77 17-16,2-2-1 15,2 1 0-15,4-1 0 0,2-1 1 0,0 0-1 16,4-1-2-16,1-4 3 0,-1 0 3 0,2-1-6 16,1-5 3-16,3 1 0 0,-1-3 0 0,3 0 3 15,1-3 0-15,-1-2-2 0,1-2 4 0,-3-1-2 16,3-3-1-16,-5 1-1 0,5-4 3 0,-3 2-2 16,-1-5 0-16,-3-2-1 15,7-24 3-15,-11 5-2 0,-8 23 0 16,-7 4 2-16,1 3 0 0,-6 1-3 15,-3-3 3-15,-16-12 0 0,16 11-4 16,1 5 2-16,-1 2-2 0,1 1 0 0,1 4 0 16,3 1-2-16,2 4 0 0,-1 0-2 0,5-2-1 15,2 5-4-15,2 2-5 0,-2-1-90 16,8 1-157-16,-2-3-162 0,6-3-157 16,0 0-141-16,3-3-63 15,5-6 45-15,48-29-716 0</inkml:trace>
  <inkml:trace contextRef="#ctx0" brushRef="#br0" timeOffset="215507.6228">22231 239 163 0,'14'-25'319'0,"-1"1"64"16,-3 2-13-16,-4 4-61 0,-6 1-34 16,4 4-39-16,-8-4 140 0,4 9-224 15,0 3-12-15,-2 0-3 0,-2 4-4 16,4-2 6-16,0 3 7 0,0 0 14 16,0 0-1-16,4-3-5 0,-4 3-24 0,2 0-37 15,2 3-41-15,3 0-25 0,-3 1-12 16,6 2-7-16,2 18 6 15,3 18 1-15,-9-17-10 0,0 3 1 16,1 3 2-16,3-1 3 0,0-1 0 16,-4 3 1-16,28 38 11 15,-24-51-18-15,0-1 0 0,3-1-2 0,-5-3-1 16,-2-2-1-16,4-2 1 0,-3-2-1 16,-1-1 0-16,-2-1 2 0,2 1-1 15,-2-4-1-15,-4-1-1 0,2-2 0 16,-2 3-3-16,0 0-37 0,0-3-117 0,0-3-157 15,-2 0-170-15,-2-4-184 0,4-3-93 16,0-3 61-16,0-4 127 16,-4 0 157-16</inkml:trace>
  <inkml:trace contextRef="#ctx0" brushRef="#br0" timeOffset="215691.5073">22545 226 261 0,'11'-30'335'0,"-5"3"63"0,0 5-66 16,-2 3-50-16,-4 9-34 15,0 5-25-15,0 7-12 0,-4 4-17 0,2 5 7 16,-2 7-9-16,0 2 20 0,2 9-29 15,2 3-21-15,0 0 34 0,0-3 14 0,6 2-39 32,-2-5-19-32,14 38 80 0,-7-49-217 0,-5 3-10 0,4 2-1 15,-3-1-3-15,-3 3-1 0,2-1-35 0,-8-1-188 16,-6-5-360-16,-1-4-199 0,-5 0-93 16,3-2-8-16,-5 0 169 0</inkml:trace>
  <inkml:trace contextRef="#ctx0" brushRef="#br0" timeOffset="217181.0326">21548 926 181 0,'-14'5'248'0,"-3"-1"28"0,1 1-98 31,-1-2-32-31,-49 5 683 0,62-8-634 0,2-1-18 16,4-1-32-16,2-1-25 0,8 0-28 15,9-4 9-15,2 3 3 0,10-4-1 0,8-1 18 16,5 1 4-16,8-4-29 0,4 0-12 0,1-3-8 16,8-4 6-16,86-22 107 15,-77 17-90-15,-1 1-1 16,63-22 106-16,-74 19-107 0,0 1 0 0,-1 1-1 16,1-5-45-1,-4 4-23-15,126-51 12 0,-133 56-31 0,-3 0-2 16,-9 3-1-16,-5 0-3 0,-5 5-1 15,8-2 4-15,-29 14-4 0,-3-2-1 0,-7-3 3 16,0 3-4-16,-7-1 0 0,-3 3-2 16,-7 8 0-16,-3-1-1 15,-65 36-194-15,48-23-176 0,-7-1-232 0,-3 2-197 16,-7 2-64-16,-2 3 92 0,-4 1 191 16</inkml:trace>
  <inkml:trace contextRef="#ctx0" brushRef="#br0" timeOffset="217529.9243">21581 1111 1452 0,'-4'-1'235'0,"4"-2"-14"32,0-2-10-32,48-41 488 0,-25 32-532 0,3-3-11 15,8 2-1-15,3-2-4 0,2 2-10 16,58-12 201-16,-43 16-185 0,2-3-21 0,4-1-12 15,4 0-63-15,-4-1-27 0,0-4 28 0,0-2 19 16,0 1 9-16,0 1 6 16,0 1 3-16,0 1-37 0,4 2-14 0,-8 0 17 0,4 3 10 15,-11-1 1-15,-1 2 2 0,-5 4-13 16,-5 2-31-16,-9 0-19 0,-3 1-7 16,-5 1-4-16,8 2-1 15,-12 4-3-15,-13-4 1 0,0 4-1 16,-4-2 0-16,0-2 3 0,0-1-3 15,0 3 0-15,0 2 0 0,0 2-3 0,0 4-1 16,0 1-3-16,-4 2-37 0,0-2-232 16,2 1-420-16,-5-1-243 0,-3-1-112 0,-4-1-13 15,3 3 211-15,-5-2 411 0</inkml:trace>
  <inkml:trace contextRef="#ctx0" brushRef="#br0" timeOffset="332901.6987">4236 8482 142 0,'-4'0'175'0,"2"1"-41"0,-2-1-33 15,2 0-3-15,-7 0 3 0,3 0 5 16,4 0 2-16,-2-1 2 0,0 0-5 15,4 0-11-15,-2-1-18 0,2-1 6 0,-4 3 0 16,4-2 7-16,0 2 1 0,0 0 1 0,0 0-21 16,0 0-24-16,0 0-10 0,0 0-5 15,0 2 2-15,0-2-3 0,0 0-2 16,0 2-9-16,0-1-6 0,0-1-4 0,0 0-2 16,0 0 0-16,4 0 1 0,-2 0 3 15,6 0 2 1,17-6 26-16,-11 4-27 0,-1 0-1 15,3-1-3-15,3 1 3 0,-7 0-2 0,1 1 1 16,3 1 0-16,3 0 0 0,-7 0 0 0,1 0-2 16,5 1 1-16,-1 1-1 0,-1 0-1 15,-3 1 0-15,3-1-2 16,1-2 0-16,-1 3 2 0,1-1-3 0,0 1 1 0,3-1-1 16,-3-1-2-16,3 0 4 15,-1-1-3-15,2 0 3 0,-1 0-3 0,1 0 2 16,2-1-1-16,-5 0 2 0,3 1-4 15,2-2 4-15,-7 2-2 0,5 0 0 0,0 0-1 16,-1 0 0-16,-3 2-1 0,0-2 1 0,-1 1-1 16,3 0 0-16,1-1-1 0,1 1 1 15,2 1-1-15,0-2 1 0,1 2-1 16,1-1 0-16,0-1 0 0,-2 0 1 0,8 0-2 16,-8-1 2-16,-1 1 1 15,5-2-1-15,-4 0 2 0,2 1-1 0,2 1 0 16,-5-1 0-16,1 1-1 0,0 0 1 0,-2 1-1 15,5-1-1-15,-3 0 2 0,4 1-2 16,-4 1 1-16,4 1-1 0,0-3 1 16,0 2-1-16,-1-2-1 15,5 1 2-15,29-2 1 0,-35 1-2 0,10-2 1 16,-6 2-2-16,4-1 0 0,1-1 0 0,1 2 2 16,-2 0-2-16,-4-2 1 0,4 1 0 15,0 1-1-15,-2-1 4 0,-2 1-3 16,2 0 1-16,29-1 1 0,-27-1 0 15,31 1 1-15,-31-1-3 16,-4 0 1-16,4 1 0 0,-6-1 1 0,8 0 23 16,-6-1 59-16,4 1 27 0,-2-1 9 15,2 0 9-15,-4-1-25 0,4 2-56 0,-6-3-26 16,6 2-11-16,-6-1-7 0,4 1 1 16,-4 0-4-16,2 0 0 0,-4 1 2 0,0-1-3 15,2 2-1-15,0-1 0 16,-3 2 2-16,1 0-1 0,2 2-1 15,-2-1 1-15,2 0-1 0,-4 3 0 0,3-3 0 0,-3 1 0 16,4 1 0-16,0-3 0 16,-4 0 0-16,8 0 0 0,-9-3 0 15,5 1 0-15,-4-3 0 0,8 3-1 0,-8-1 1 16,4 0-1-16,-4 0-1 0,3 0 2 0,-3 1 0 16,4-1 0-16,-4 2 2 0,4 0-2 15,-3-1 1-15,3-1 0 0,-4 1-1 0,0 1 1 16,31-1 0-16,-27 0 0 15,-1-3 1-15,3 2-1 0,-2-1 1 0,0 1 0 16,0-2 0 0,27-4-1-16,29-5 1 15,-52 10-2-15,-7 1 0 0,7 1-2 16,-4-1 2-16,0 3-1 0,-4 0 1 0,4 0 0 16,-4 0 0-16,1-1 1 0,-1-1 2 0,0 0-3 15,-2 1 3-15,-3 1-2 16,3-1 1-16,2-2 0 0,-3 2-2 0,1-1 0 15,-2 0 2-15,1 1-2 16,3-1 1-16,20-3 3 16,-18 5-3-16,15-5 225 0,-18 2-52 0,-5 2 16 15,-1-2 3-15,5 1-76 0,-6 0-64 16,1-1-27-16,1 1-14 0,-1 1-6 0,1-1-3 16,-1 0-2-16,5-1 2 0,-9 3-2 0,5-3 1 15,-1 1-1-15,1 2 0 0,0-1-1 16,-7 1 0-16,0 0-1 0,-4 0-2 15,1 0 1-15,-7 1-1 0,-7 4 3 16,1 3-15-16,-8 4-242 0,-9-3-357 0,-4-2-163 16,-6-9-73-16,-10-11-20 0,-7-11 231 15</inkml:trace>
  <inkml:trace contextRef="#ctx0" brushRef="#br0" timeOffset="372018.6842">1051 12821 279 0,'-6'-7'325'0,"0"1"38"0,-3-1-81 16,3 2-54-16,4-1-24 0,-2 2-2 15,0-2-1-15,4 1-5 0,-2 1 0 0,2 0-8 16,-4 0-22-16,4 1-23 0,0 1-6 16,0-1-19-16,0 3-22 0,0 0-11 0,0 0-5 15,0 3-22-15,0-3-8 0,0 1 9 16,4-1-6-16,-4 1-7 0,2 1 2 15,-2-2 15-15,0 3-2 0,0-1-3 16,4 1 75-16,0-1-65 0,-4 3-9 16,2 4 2-16,4 0 1 0,3 2-26 15,-7 4 21-15,8-3 13 0,-4 2 2 0,5 1 0 16,-5-1-1-16,8-1-34 0,-3 1-18 16,1-2-6-16,3 1-6 0,1 0-3 0,-3 1-3 15,1-1 2-15,3-1-5 16,5 16 9-16,-9-15-4 0,-5-1-1 0,0-2 2 15,0 0-2-15,1-1-1 16,-5 0 3-16,2-2-2 0,-6-1 0 0,8 0 0 16,-8-1-4-16,2-1 2 0,-2 1 2 15,0-1-2-15,0-1-2 0,0 2 5 16,0 0-4-16,0-1 2 0,0 1 0 0,0-2 2 16,0-3-6-16,-2 2 2 0,2 0 1 15,0-2 0-15,0 0 0 16,-4 0-7-16,4-2-1 0,0 0-4 15,0 2-6-15,0 0-92 0,-4 0-183 0,4 0-269 16,-2-3-255-16,-2-4-106 0,0 0 41 16,-2-3 163-16,-1 2 257 15</inkml:trace>
  <inkml:trace contextRef="#ctx0" brushRef="#br0" timeOffset="372588.4209">1066 13111 167 0,'-9'5'280'0,"3"-3"25"15,4-2-59-15,-2 3-75 0,0-1-25 0,2 0 2 16,2-1 22-16,-4 1 21 16,-1 0 19-16,5-2-5 0,-2 3-11 0,-2-3-22 15,4 0-26-15,0 0-20 16,0 0-15-16,0 0-10 15,0 0 353-15,0 0-331 0,4 0-3 16,-4 0 3-16,0 0-3 0,2-3-13 0,-2-1-11 16,9-1 12-16,-3-2-3 0,0-2-8 15,4-5 0-15,1 0-7 0,1-5-32 0,3 2-26 16,-3-3 15-16,5-1 6 0,-3-1 8 16,3-1 0-16,-5-1-3 0,5 1-25 0,-1-1-13 15,1 4-9-15,-1 1-7 16,-1 0 0-16,7-11-6 0,-7 18 2 15,-9 3 2-15,4 1 0 0,7-8 5 16,-11 11-7-16,0-2 0 0,1 1-4 16,1 3 1-16,-2-1 0 0,-4 2 1 15,2 1-2-15,0-2 3 16,-4 3-2-16,3 1-3 0,5 4-4 0,-6 2 5 16,4 3-21-16,-2 2-179 0,-4 0-341 0,-4 1-297 15,2 2-137-15,-4 1-42 0,-5 1 151 16,3 0 333-16</inkml:trace>
  <inkml:trace contextRef="#ctx0" brushRef="#br0" timeOffset="373594.7961">1186 14563 74 0,'-5'-5'272'0,"-1"-3"42"0,2 1 5 16,2 2-81-16,-2 0-32 15,0 1-7-15,-2-5 202 0,1 4-205 0,-1 2-5 16,6 0-11-16,-2 2-9 0,2 1-8 16,-4-2-2-16,0 1-5 0,4 1-9 15,0 0-19-15,0 0-21 0,0 0-26 0,4 0-19 16,0 0 2-16,-4 0-3 0,2 1-1 15,15 7 162-15,-7-5-133 16,-4 1-3-16,5 1 0 0,3-1-31 16,-4 0-26-16,15 13 5 0,-8-6 27 15,-3-1 18-15,-1 2 6 0,3 0 2 16,3 0-1-16,-11 0-47 0,9 1-20 16,-3-1-8-16,-1-1-5 0,-3 0-4 0,4-1 1 15,-5-1 2-15,1 0-6 0,4 0 3 16,-7-1 4-16,9 2-5 15,-10-7 0-15,1-1 1 0,1 1-1 0,-6-3 2 16,-2 1-2-16,4-1 1 0,0 0-1 16,-4 0-2-16,0 2-1 0,2-2 2 0,-2-2 0 15,0 1-1-15,0-2 1 16,0 1 0-16,0 2-3 0,-2-3 3 0,2 1 0 16,0 2-4-16,0-2-14 0,0 1-128 0,-8-3-235 15,2 3-346-15,-5-3-187 0,1 1-75 16,-13-4-589-16</inkml:trace>
  <inkml:trace contextRef="#ctx0" brushRef="#br0" timeOffset="374121.473">1235 14814 144 0,'-6'-2'279'0,"2"1"34"15,-2 2-37-15,-1-1-71 0,3 3-23 16,0-1 4-16,-8-1 204 0,6 1-191 16,-3 1-14-16,3-2-15 0,4 2-17 15,-6-1-12-15,2 1-8 16,-1-1 140-16,3 0-117 0,4 0 5 0,0-4-4 16,4 0-22-16,-2-2-26 0,3-2-5 15,1-3-4-15,4-4 0 0,0-3-3 0,7-6 41 16,-1-2-14-16,7-3-17 0,4-3-7 15,0 0-1-15,4-5-8 0,-2 1-7 16,64-70 139 0,-62 73-189-16,-4-1-13 0,0 4-5 15,-9 3 21-15,26-32 118 0,-34 45-101 16,-6 3-26-16,-2 3-15 0,3 1-7 16,-5 5-4-16,0-3-2 0,-5 6 0 15,5-1-5-15,-2 5-4 0,-4 4-6 16,2 3-41-16,-6 6-283 0,-1 3-467 0,1 2-212 15,-7 1-92-15,1-1-3 0,-3-2 266 0</inkml:trace>
  <inkml:trace contextRef="#ctx0" brushRef="#br0" timeOffset="394346.2555">6501 6665 158 0,'-5'-12'460'16,"5"0"57"-16,-6 0 27 0,4 2-113 0,-6 0-165 15,6 1-68-15,-2-1-9 0,2 2 6 16,-7-1 0-16,7-1-9 0,-2 3-17 16,0 1-25-16,2 2-23 0,-4 2-23 0,-2 4-18 15,1 1-15-15,-3 4-5 0,-2 5-1 16,-5 7 11-16,3 1 10 0,-3 4-2 16,5 0-9-16,-3 2 19 0,7-3 3 0,0-2-11 15,1-1-7-15,3-2 8 0,4-2 2 16,0 0-5-16,4-4 29 15,3-2 15-15,3-1 21 0,4-1-16 16,19 1 104-16,-14-8-136 0,2 1-24 0,2-1-14 0,1-1 0 16,-1 0-6-16,0 0-11 15,2 2-5-15,-7 1-2 0,3 1-15 0,-5 1-8 16,1 4-5-16,-5-1-2 0,-1 2-1 16,-3 0 0-16,-6 1 0 0,2 1 1 0,-4 0 1 15,-4 0-4-15,-2 0 0 0,-4 1-1 16,-1-2-3-16,1-1 0 0,2-2 3 0,-7-5 0 15,3-3 3-15,1-3 7 0,1-3-2 16,0-5 4-16,4-4 3 0,-1-6-2 16,3-3 36-16,8-3 13 0,-2-7 6 0,9 2 5 15,3-4-3-15,-1 2-34 0,3 3-16 16,5 2-15-16,-3 5-5 16,26-15-23-16,-23 28-20 0,10 5-854 15,-23 9-164-15,-4 1-172 0,-4 3-55 16,-4-2 152-16,-2 2 429 15</inkml:trace>
  <inkml:trace contextRef="#ctx0" brushRef="#br0" timeOffset="395368.1243">12647 6610 127 0,'0'-1'454'16,"0"-2"60"-16,0 0 32 15,-4-3 334-15,2 4-694 0,-2 2 28 16,0-5 34-16,2 5 8 0,-3-3-6 16,5 1-23-16,-2 0-24 0,2-1-21 15,0 1-4-15,0-2-3 0,0 1 5 16,0-2-9-16,2 2-11 0,-2-1-28 15,7-1-33-15,-3 0-24 0,2-3-14 0,4 1-5 0,1-1 1 16,1 2 6-16,-2 1 6 0,1 0-3 16,-1 0-3-16,0 0-6 15,1 5-12-15,12 0 23 0,-17 5-62 16,-2 2 2-16,-2 1 0 0,2 0-2 16,-4 4 2-16,-4 2 3 0,2 3 2 15,-4 2 7-15,-3 1 5 0,-1 3 3 16,2-3-1-16,-1 2-6 0,-3-1-6 0,6-4-6 15,0 3-1-15,-3-2-4 0,3-1 3 16,2-1 1-16,4-4 18 0,0-1 29 16,4-1 10-16,0-2 11 15,-2-1 23-15,25 8 162 0,-16-12-177 0,1-1-21 16,-2-2-12-16,5 0-13 0,-3 0-15 16,3-3-8-16,-3-2-8 0,5 1-6 0,-3-2-11 15,-1 0-9-15,3 0-16 0,-1-3-115 16,-3-1-159-16,11-16-1155 15,-7-6-965-15,-5 15 1299 0,-5 0 238 16,2 2 313-16</inkml:trace>
  <inkml:trace contextRef="#ctx0" brushRef="#br0" timeOffset="395804.3576">13057 6503 4 0,'8'-7'579'0,"-6"-1"126"0,4-1 55 15,-2 1 25-15,0-2-330 16,3 3-185-16,-5 1-50 0,6 0 16 0,-6 1 20 16,4 0 10-16,-6 3-41 0,4 2-72 0,0 2-68 15,-1 1-43-15,-3 2-19 0,0 0 0 0,0 3 8 16,0 2 19-16,-3 5 17 16,-1 2 10-16,0 3-4 0,-4 1 8 0,0 4-5 15,1-1-15-15,1-3-4 16,2-2-6-16,2 16 1 0,2-20-37 0,0-4 12 15,2 0 12-15,2-2 9 0,0-4 1 0,-2 0 18 16,5-1-9-16,1-1-10 0,0-3-3 16,0-3-3-16,3-4-20 0,1 0-7 15,1-3-6-15,1-1-6 0,-1-2-1 16,3-2 0-16,1-2 0 0,14-20 4 16,-19 21-5-16,3 2 1 0,-9 2-4 15,0 7 0-15,-6 3 1 16,0 11 33-16,-6 6-2 0,-5 2 17 15,5 4 10-15,-4 3-5 0,4 1-6 0,-1-2-3 16,3 0-16-16,2 1-7 0,2-3-10 16,0 0-6-16,2-3-8 0,5-1-14 0,1-3-42 15,0-2-166-15,0-1-351 0,-1-6-441 16,-1 0-193-16,0-5-47 0,4-1 123 0,1-1 337 16</inkml:trace>
  <inkml:trace contextRef="#ctx0" brushRef="#br0" timeOffset="399928.7934">8618 8514 118 0,'5'-9'332'0,"-5"0"38"16,0-2 27-16,2 4-152 0,-2-1-72 0,0 3-13 15,0 0 2-15,0 2 6 0,0-1 4 16,0 2-10-16,0 0-30 0,0 1-34 16,0-1-32-16,-2 2-21 0,2 2-14 0,0-1 3 15,0 3 6-15,-9-1 4 0,7 2 9 16,-2 2 16-16,2 0-6 0,-2 0-6 0,0-1 7 15,4 3 33-15,-2 0 0 16,-3 0-1-16,5 0 0 0,-4 2 29 0,4-1-5 16,0 2 1-16,0 0-2 0,0 2-1 15,0 1-31-15,0 0-44 0,0-3-20 0,0 4 19 16,4-1 37-16,-4-2 18 0,7 1 9 16,-7-2 1-16,8-2-20 0,-8 0-48 15,2-1-19 1,8 15-2-16,-5-19-17 0,-5-2 0 0,2 1-2 15,-2-4 1-15,4 1 1 0,-4 1 1 0,2-4-1 16,-2 2 1-16,0-1-2 0,4 1-1 16,-4-4 0-16,0 4-3 0,4-3-5 15,-2 3-101-15,-2-2-250 16,4-3-386-16,0-11-1166 0,-2 4 986 0,13-3 232 16</inkml:trace>
  <inkml:trace contextRef="#ctx0" brushRef="#br0" timeOffset="400418.0035">9104 8440 5 0,'5'-7'260'0,"1"-2"38"15,-6 1 36-15,0 2-100 16,0 2-33-16,0 0 3 0,0 0 11 0,-6 3 1 16,1-1-2-16,-1 2-26 0,0 0-25 15,-4 2-25-15,-1 1 2 0,1 3 12 0,-2 1 27 16,-1 1 25-16,-1 2 27 0,1 0 6 0,-1 5-12 16,1 1-8-16,-1 0-25 15,4 2-39-15,-3 0-7 0,1 3-10 0,1-4-31 16,1 2-18-16,0-1-9 0,6 1-35 0,-3-4-19 15,7 2-9-15,0 1-6 0,7-1 0 16,1-2 43-16,4-2 22 0,3 0 9 0,1 0 5 16,3-3 2-1,45 13-9-15,-41-22-74 0,-3 1 0 0,3-4-5 16,-2-1 34-16,18-7 88 16,-22 3-49-16,-3 0 3 0,-1-3-13 15,-3 2 8-15,0-2 3 0,-4-1 1 16,-6 1 1-16,0 1-16 0,-4-1-32 0,-2-3-11 15,-4 4-9-15,-3 0-3 0,-7 3-9 16,-3 2-3-16,2 0-5 0,-6 6-5 16,3 1-13-16,-7 6-129 0,0 3-446 15,-3-3-418-15,8-1-183 0,1-6-74 0,4-6 94 16,7-4 430-16</inkml:trace>
  <inkml:trace contextRef="#ctx0" brushRef="#br0" timeOffset="401583.2636">17946 8299 119 0,'8'-6'406'15,"-6"-1"71"-15,2 4 35 0,-2-2-130 16,-2 5-140-16,0 0-78 0,0 0-35 0,0 3 11 16,-2-1 26-16,-2 4 30 0,4 1 5 0,-6 0-20 15,6 3-9-15,-4 0-21 0,-3 2-38 16,7 3 16-16,-4-1 16 0,4 3-26 16,-2-1-11-16,2 2-8 0,2 0-36 0,-2 0-30 15,0 1-16-15,4-1-6 0,-4 0-1 16,5 2 32-16,1 14 88 15,-6-16-59-15,6-3 3 0,-2 0-35 0,-2-1-20 16,6-4-10-16,-5-1-4 16,7 8-3-16,-6-11-3 0,-2-1 0 15,4 0-1-15,-2-1-1 0,3-1-2 0,-3 1-1 16,0-1-52-16,-2-3-173 0,4 0-270 0,-2-2-296 16,0-3-132-16,3-2-13 0,3-3 150 15,0-3 257 1</inkml:trace>
  <inkml:trace contextRef="#ctx0" brushRef="#br0" timeOffset="401916.0578">18463 8322 214 0,'0'-4'532'0,"0"-1"72"16,-2-2 30-16,-3 0-129 15,1 4-239 1,-18 5 341-16,11 3-460 0,5 3-19 0,-4 4-20 15,-1 5-28-15,3 4-15 16,-2 3-11-16,1 3-7 0,-7 29 30 16,16-31-3-16,-2 0 8 0,4 0 3 15,-2-5 2-15,4-2-32 0,2 0-28 0,0-2-11 16,5-3-5-16,-1-3 44 0,5-1 39 16,-3-3 33-16,5-3 16 0,-1-3 12 0,7-3-44 15,-2-3-35-15,1-3-35 16,26-14 80-16,-27 7-47 0,-5 1 5 0,-3-1 0 15,-3 3-28-15,-4-2-23 16,-22-19-13-16,-1 28-22 16,-12 6-6-16,-8 3-46 0,-7 5-281 0,-3 0-477 15,-9 1-216-15,2-1-93 0,0-1 2 16,-8 0 264-16</inkml:trace>
  <inkml:trace contextRef="#ctx0" brushRef="#br0" timeOffset="403081.3361">11096 10181 47 0,'0'-8'305'0,"0"0"45"16,-10-7 502-16,10 14-694 0,0 1-24 15,0-2-15-15,0 2-13 0,0 0-14 16,0 0-18-16,0 2-19 0,0-2-10 16,0 1-9-16,0 4 9 0,0 1 4 0,-7 1 1 15,3 1-4-15,-2 4-6 0,0-2 10 16,-4 2 12-16,8-4 14 16,-9-1 33-16,3-1 33 0,2-1 14 0,4-1 13 0,-3-1 20 15,-1-2-2-15,2-1 15 16,-6-5 443-16,8 0-454 15,2-3-40-15,2 0-47 16,6-4-43-16,25-33-5 0,-20 30-51 16,3 0-1-16,1 2 1 0,-3 3-1 15,-1 3 1-15,3 2 4 0,-6 5-5 0,7 3 2 16,-7 4 1-16,3 5-3 0,-3 2 1 16,-4 4 1-16,-2 3 1 0,3 3-1 0,-7 2-2 15,0-1 2-15,-2-1 1 0,-3 2-4 16,1-3 3-16,-2 1-3 0,-4-2 0 0,4-1 1 15,-5-2-2-15,-1-2-1 16,-3-2 4-16,3-2-3 0,-5-2 1 0,5-1-2 16,-7-5 2-16,3 0-1 0,-1-1-1 15,1-4 1-15,3 0 2 16,-1-2 1-16,-3-5 38 0,11 2 9 0,6 2 6 16,4-3 2-16,7 2 1 0,-3-1-32 0,6 1-18 15,5 1-6-15,2 0-2 16,-1 0-6-16,1 4 0 0,-2 1 3 0,1 1-2 15,1 1 2-15,14 4 2 0,-14-4-2 16,-1 0 0-16,-1 3 0 0,2-4 0 16,1 2 0-16,-1 0-4 15,-4-1-1-15,3 3-1 0,16 3-21 0,-20-5-39 16,-1-1-109-16,-3-2-172 0,2-2-188 0,-3-2-204 16,-3-2-187-16,2-1 7 0,1-2 122 15,-5-4 168-15</inkml:trace>
  <inkml:trace contextRef="#ctx0" brushRef="#br0" timeOffset="403545.0524">11549 10162 73 0,'-2'-12'345'0,"2"0"61"16,0-1 46-16,-4 3-102 0,-2-16 379 15,6 20-495-15,0 1 8 0,0-1-4 16,-5 3-9-16,5 2-36 0,0-2-46 0,0 3-47 15,0 3-30-15,0 0-24 16,0 2 2-16,0 5 2 0,0 2 3 0,0 3-9 31,-2 2-5-31,-4 104 197 16,8-104-226-16,2 0-3 0,3-3-5 0,-1-1 3 16,0-2-2-16,4-3 2 0,1 1 1 15,3-2 2-15,-6-4 51 0,7-3 26 16,-3-2 17-16,5-3 3 0,-1 0 4 15,1-5-50-15,1 0-28 0,-1-3-14 0,0-2-7 16,-5 0-2-16,5-2 36 0,-7 2 20 16,17-18 87-16,-15 16-70 15,-4 0-36-15,1 6-21 0,-5 2-10 0,2 2-4 16,-6 4-2-16,0 1-6 0,0 2 3 0,0 3 3 16,0 1 3-16,-6 7 9 0,2 3 6 15,-2 3 6-15,-1 2-2 16,3 0-1-16,-4 18 20 0,0-17-27 0,6-2-3 15,-3-1-4-15,5 0-5 0,0 0-6 16,5 1-2-16,-3-2 0 0,2 3-4 16,0-1-5-16,2 1-12 0,0-1-184 0,1-2-429 15,-1 0-312-15,-2-3-136 0,2-4-50 16,0-4 149-16,5-3 423 0</inkml:trace>
  <inkml:trace contextRef="#ctx0" brushRef="#br0" timeOffset="404688.5181">20398 10155 271 0,'3'-20'345'0,"-3"3"60"0,0-2-56 0,-7 3-45 15,3 1-41-15,-2 2-21 0,-4 1-33 16,-3 0-29-16,-1 2-25 0,1 4-18 15,-3 3-33-15,-5 2-15 0,5 4-21 0,-5 4-19 16,-2 3 3-16,0 2-2 0,3 5-9 16,-1 3-9-16,4 1-1 0,1 0-13 15,4-3-8-15,1 0-2 0,7 0 13 16,2-1 11-16,2 0 3 0,2-2 4 0,6 1 6 16,3 1 31-16,1-2 12 0,5 0 8 0,-1-3 3 15,5-1-5-15,-3-4-9 0,9-2 9 16,-6-2 7-1,51 6 166-15,-47-8-235 0,-6 1-15 0,-1 0-10 16,-5 3-2-16,-1 2-4 0,-1 1 0 16,-7-2-2-16,-2 2 2 0,-2 1 1 0,-2-1 2 15,-2 2 0-15,-3 3 1 16,1 0 0-16,-8-3 2 16,1 0-4-16,-18 8 2 0,13-10-3 0,1-1 0 0,-4-2 2 15,9-2-1-15,-7-2-1 0,7-1 24 16,2-1 76-16,3-4 38 0,1-2 19 15,2-3 6-15,4-3-15 0,4-5-77 0,2-2-36 16,5-4-20-16,1-2-7 0,5-4-3 16,3-2-5-16,3-1-1 0,2 2-1 15,-2-1-1-15,14-14-14 16,-25 31-31-16,-5 6-246 0,-3 3-488 0,-4 6-217 16,0 0-95-16,-4-1-10 0,4 1 227 0</inkml:trace>
  <inkml:trace contextRef="#ctx0" brushRef="#br0" timeOffset="492732.2394">10573 2250 66 0,'12'-18'232'15,"-1"-1"31"-15,-5 0-33 16,2 1-38-1,-6-60 572-15,-4 58-554 0,-6 2-1 16,2 2-16-16,-5 3-7 0,3 1-19 0,-11 1-26 16,3 6-14-16,-3 3-8 0,-2 2-13 0,1 6-19 15,1 0-13-15,-2 2-21 0,5 6-7 0,-1 2-6 16,1 1-1-16,1 4-1 16,-1-1-5-16,-1 19-3 0,11-21-24 0,2 0 1 15,4-1 30-15,4-3 16 0,11-1 7 16,-7-2 1-16,12 0 0 0,1-4-29 15,2-3-17-15,8 3-9 0,-6-6-1 0,10-2-2 16,-6-3-2-16,2 1 0 0,31-7 3 16,-31 4-3-16,-2 0 1 0,4 2 0 15,-6 1 1-15,0 3-3 0,-4 1 2 16,-3 4-2-16,-3 2 2 0,6 17 3 16,-19-8-3-16,0 1 0 0,-8 0-1 0,0 0 3 15,-9 2-4-15,1-1 2 0,-7 0-1 16,0-2-2-16,-1 0 2 0,-3-1-1 15,0-5 0-15,-2-3 3 0,7-5 0 0,-3-4-1 16,0-2 1-16,5-7 2 0,-1-1-2 0,7-6 101 16,0-3 46-16,4-3 22 0,6-3 8 15,6-3 3-15,2-5-98 0,4 0-45 16,5-5-21-16,24-40-4 0,-18 42-12 16,0 2-5-16,-3 9-1 0,-3 8-4 15,-5 11-4-15,-1 8-82 0,-1 10-258 0,-4-2-387 16,-6 3-177-16,0-2-75 0,0-1 46 0,-2 7 245 15</inkml:trace>
  <inkml:trace contextRef="#ctx0" brushRef="#br0" timeOffset="493773.4621">10310 2757 102 0,'0'-7'241'0,"-8"0"31"0,8-1-45 15,-2 1-48-15,-2 0-14 0,-1-1-1 16,5-1-1-16,0 0-2 15,-2-11 135-15,-2 8-159 0,4 0-6 0,4 2-8 0,-2-2-8 16,-2 2-2-16,5-2-5 0,-5 2-17 16,6 1 2-16,-2 1-4 0,2-1-21 15,-2 2-14-15,3 0-4 0,-1 1-26 16,0 1-11-16,-2 3-3 16,11-3 13-16,-9 5 2 0,-4 2 3 0,6 1 0 0,-6 1 1 15,4 4-15-15,-2 7-3 16,-4-1-7-16,0-1-1 0,0 20 3 15,-4-13-4-15,2-1 0 0,-4 0 12 16,-2 2 22-16,6-1 12 0,-4 0 3 0,-3 1 3 16,-1-3-9-16,4 2-23 15,0-2-9-15,-1-1-6 0,1-2-2 0,-2 1 1 16,2-1-2-16,1 0 2 0,-1 0 0 0,4-3 4 16,-2 0 1-16,4 0 24 0,-4-1 14 15,4-3 6-15,0 3 2 0,0-3-4 16,4-1-22-16,-4 1-16 0,4 2-2 0,-2-6-9 15,2-1 0-15,-2-1 1 0,7 0 54 16,1-2 48-16,3-2 21 0,3-5 14 16,7 0 4-16,4-6-53 0,4 0-46 0,-2-5-22 15,4 1-12-15,2 1-4 0,-10-1-1 16,2 2 36-16,-3 3 27 0,-1 0 11 0,-6 0 6 16,-5 3 0-16,5 2-37 0,-7 0-27 15,-2 2-14 1,11-6-4-16,-15 6-7 0,-2 5-3 15,-2 0 1-15,4 0-3 0,-4 0 0 0,4 5-1 16,-4-2-66-16,0 2-247 0,-4-1-436 16,0-2-195-16,-2-1-87 0,-4-1 27 15,3-1 231-15</inkml:trace>
  <inkml:trace contextRef="#ctx0" brushRef="#br0" timeOffset="495673.4786">11067 2455 37 0,'0'-4'246'15,"-4"1"35"-15,4 0-8 0,0 1-99 0,0-1-36 16,4 1-30-16,-2 2-11 0,4-3-7 16,-2 1-6-16,1-1-5 0,-3 1-8 15,6 0-12-15,-6 2-9 0,4-3 10 0,2 1 3 16,-5 2-6-16,3-2 7 0,2 1 31 0,0-4-9 16,3 1-5-16,-1-4-2 0,7-1-13 15,-1 0-34-15,5-2-15 0,-1-3-9 0,-1 0-3 16,2 1-2-16,-1-2-1 0,-1 4 0 15,-2-2-2-15,-3 2 0 16,-4 1 0-16,9 0-2 0,-11 8 0 0,-6 0-1 16,2 4 0-16,-1 3 2 0,-6 2-19 15,-1 3-118-15,-2-1-215 0,-4 1-116 0,-1-2-54 16,1 1-6-16,-6 2 110 0</inkml:trace>
  <inkml:trace contextRef="#ctx0" brushRef="#br0" timeOffset="495855.369">11220 2554 176 0,'0'5'350'0,"-4"-5"27"0,8-2 202 16,-2-1-419-16,6-1-33 0,1-4 12 15,1-2 15-15,7-4-13 0,-1-1-25 0,5-3-24 16,2 0-34-16,1-1-27 0,3 1-13 0,-2 1-7 16,2 2-7-16,-2 3-3 0,2 3-2 15,-5 5-2-15,1-1-83 0,-6 2-222 0,-1 1-145 16,-1-1-66-16,-5-2-28 0,-8 3 68 15</inkml:trace>
  <inkml:trace contextRef="#ctx0" brushRef="#br0" timeOffset="496390.0315">11884 1936 95 0,'2'-11'328'0,"-2"-1"26"31,-2 2 11-31,-19 5-6 0,11 8-323 0,4-1-5 0,-5 0 14 16,5 1 8-16,0-3 0 15,-2 2 0-15,2-2 26 0,-5 0 268 16,5-4-200-16,6-1-23 0,0-7-14 0,6 1-53 16,-2-1-25-16,3-2-14 0,3 0-6 15,2 2-4-15,-1-4-3 0,3 1-2 16,-2 0 2-16,5-2 24 0,0 2 15 0,3-2 9 15,3 0 1-15,-2 4 2 0,1 4-25 0,3 5-15 16,-8 4-6-16,-1 5-3 0,-3 5 13 16,-3 3 4-16,0 2 2 15,-3 2 1-15,-14 83 20 0,-3-69-46 16,-2 3 1-16,-7 3-4 0,3-2 1 16,-1-1 1-16,0-2 0 0,1-5 0 0,-1-1 0 15,1-4 0-15,5-1 0 0,1-7 0 16,2 0 0-16,0-5 1 0,1-4-1 15,7 0 4-15,-2-3 16 0,2 0 20 0,2-2 11 16,3-2 5-16,1-3 2 0,0-2-18 0,8-2-17 16,-1-2-12-16,3-2-3 15,26-17 0-15,-20 16-5 0,-3-1 0 0,6-1-1 16,-7 0 0-16,7 0-1 0,-6 1 0 16,2 0-1-16,1 2 1 0,-1 2-1 0,-4 1-1 15,-1 3 0-15,1-2-2 0,3 6 1 16,-3 1-2-16,12 3-1 15,-15 2 2-15,3 7-178 0,-11-7-145 16,-6-3-239-16,-2 4-107 0,-2-3-19 16,-2-2 94-16</inkml:trace>
  <inkml:trace contextRef="#ctx0" brushRef="#br0" timeOffset="496828.0928">12506 1464 129 0,'-6'-9'279'16,"-4"0"30"-16,-13-1 136 0,9 13-327 0,1 2-28 15,1 4-8-15,-7 5-9 0,3 2 6 0,3 4 0 16,-1 0-3-16,1 2-16 0,9-3 26 16,2-2 0-16,2 0-7 0,2-2-3 15,9-1 35-15,-1-3-10 0,7-1-11 0,5-2-5 16,5-3-1-16,31 0-15 0,-29-5 4 16,2-3 22-16,-2 0 13 0,-4-1 3 0,-7 2 0 15,3 2-55-15,-4 2-30 16,-5 1-11-16,-2 2-7 0,-1 7 1 0,-9-3-1 15,0 6 1-15,0-1 1 16,-9 1-1 0,-36 54 14-16,35-57-23 0,-1 1 0 0,1-1-2 15,4 0 1 1,2-2-1-16,-3 22 1 0,5-23-44 0,2-2-104 16,0-2-154-16,-4-5-197 0,0-5-126 0,-2-2-18 15,2-3 78-15,-3-2 142 0</inkml:trace>
  <inkml:trace contextRef="#ctx0" brushRef="#br0" timeOffset="497304.7955">12511 1575 195 0,'0'-27'260'0,"0"2"44"0,2 6-80 0,-2 4-35 15,4 3-19-15,0 2-5 0,2 1-23 0,0-1-31 16,5 3-25-16,1 1-4 0,3-1-24 16,1 2-9-16,1-1-7 0,-1 0-11 15,5 0-14-15,2 1-9 0,-3-2-2 0,3 3-2 16,0 0-2-16,2-1-1 0,-3 1 0 0,1-1-1 15,-2 0 1-15,18-7-2 16,-18 4 2-16,-1-2 0 0,-1-1 1 0,-2-4 0 16,7-1 0-16,-11-2-1 0,3-1 1 15,-3 2 2-15,-3 3-1 0,-6 1 56 0,0 4 41 16,-2 5 22-16,-2 0 8 0,-2 4 3 0,-2 2-54 16,0 4-40-16,-2 3-4 0,0 4-2 15,-5 4 0-15,-5 24 32 0,12-20-47 16,-2 1-8-16,6 1-2 0,0 0-2 0,0-1-1 15,6-1-1-15,4-1-1 0,-4 0-2 0,5 0 2 16,3-4-1-16,-2 1-2 0,3-3 1 16,2-2 1-16,18 8 0 15,-15-15 0-15,3-4 1 0,2 1-1 0,-2-4 4 16,-3-1-2-16,-1 0 0 0,-2-4 1 16,-1 1 36-16,-1-1 39 0,-3-2 20 15,2-11 120 1,-7 0-104-16,-7 7-97 0,-5 3-10 15,-44-33-1-15,32 37-9 0,1 3 0 16,-5 3-1-16,5 3-1 0,-3 3 0 16,2 0 1-16,3 6 0 0,-3 1 0 15,7 4-36-15,0 1-144 0,1-1-270 0,-1-1-191 16,0 0-82-16,-1 0-5 16,5-3 124-16</inkml:trace>
  <inkml:trace contextRef="#ctx0" brushRef="#br0" timeOffset="499055.2508">13840 1458 8 0,'5'0'159'0,"-3"0"-11"0,2-2-11 0,2-1-6 16,2-2 3-16,15-12 289 15,-17 12-261-15,0-1 18 0,-1-1 1 16,-3 1-13-16,2-4 109 0,-4 5-193 16,0 2-26-16,0-1-17 0,4 4-19 15,-4-2-12-15,0 2-6 0,-4 0-2 0,4 0 0 16,0 2-4-16,-4 1 4 0,-3-1-2 0,-3 3 1 16,4 1 2-16,-5 0 21 0,-1 1 12 15,-2 2 5-15,-3-1 3 0,1 4 10 0,-7 0-3 16,2 1-3-16,-2 1 1 0,1 0-4 15,-1 0-11 1,-4 2-17-16,-58 31 4 0,52-31-19 0,0 5 0 16,0-3 0-16,-4 4 1 0,4 1-1 15,-5 1-2-15,5-2-2 0,-6 2 2 0,-2-2-3 16,-1 4 3-16,-9 1-2 0,-1 2 2 16,-6 2 0-16,-2 4 36 15,0 2 38-15,-116 76 222 0,118-75-224 0,5-4-36 16,-3 0 22-16,2-2 12 0,0-1 7 15,-6-3 5-15,8 0 1 0,-8 0-5 0,7-1-5 16,-5 2 0-16,6-3-4 0,-6 2-4 0,2 1-31 16,-2 0-16-1,-2 0-9-15,-59 27 2 0,56-27-5 0,-5 2-1 16,2 0 0-16,2 3-2 0,4-5-1 0,0 3 0 16,4-3-2-16,0-3 0 0,5 2 1 15,1-4 0-15,4-3-1 0,3 1 0 0,0-6-1 16,-1 2 2-16,-3 1 0 0,1 0 0 15,-6 0-1-15,1 4 0 16,-61 22-1-16,60-22 0 0,-1-1 0 0,3 1 0 16,2-2-1-16,5-1 4 0,6-1-2 15,4-4 1-15,6-2 0 0,0-1-1 16,4-5 0-16,7 0 1 0,3-2 0 0,3-1-1 0,1-3 2 16,3-1-2-16,4-1 3 0,-2-1-1 15,0-1-2-15,4-1 0 0,-2 1 0 16,-2-3 0-16,4 0 0 0,-2-2 0 15,-2 1 0-15,-1-1 0 0,-1 0 2 0,4 0-1 16,-8-3-1-16,-1-1 0 0,-3 0 0 0,2-3-1 16,-5-2 1-16,0 0 0 15,1-4 1-15,-5-3-1 0,1-4 0 0,3-1 0 16,0-4-1-16,-1-3 1 0,1-1 1 16,-1-1 0-16,-15-42 3 0,16 36-5 15,1-3 1-15,3-1-3 16,-12-54-1-1,-4-36-5-15,19 95 5 0,0 2 1 0,-3 2 0 0,3-2-1 16,0-2 3-16,3 4-2 0,-3-4 3 16,8 2 0-16,-2 0-1 15,0 6 0-15,-3-18-2 0,7 36 2 0,0 5-1 16,0 7-1-16,0 3-2 0,5 0 3 0,-3 4-2 16,2 0 2-16,2 3 2 0,0 2-1 15,5-2 1-15,-1 1 0 16,2 0 1-16,26 3-1 0,-24-7 0 0,-2-2-1 15,5-4 1-15,6 0 0 0,4-2 1 16,0-3-2-16,10-3 1 0,2 0 0 0,9-2-1 16,-1 1 1-16,-1 1 2 0,3 0-2 15,1 0 2-15,-3 0 2 0,9-2-2 16,-2 0-2-16,10-3 2 16,155-45-2-16,-138 39 1 0,10-6 1 0,-6 1 0 15,6 0 0 1,0-4 0-16,97-33 2 0,-91 31-3 0,-4-2 1 0,5 1 0 15,-7 0 4-15,-5-3-2 0,1 1 2 16,-8-3-1-16,6 2-3 0,-3 1 1 16,78-29 2-16,-80 36-2 0,-7 4 1 0,-3 3 0 15,-6-1 2-15,2 5-3 0,-6-1-2 16,0 2 0-16,0 1 3 0,-6 0-3 0,2-3 1 16,-9 2 0-16,3-2 0 0,-7 3 2 0,-1-3-3 15,-7 2 3-15,-2-2-1 0,-6 3-2 16,47-27 4-16,-55 34-3 15,2-2-2-15,-5 5 3 0,-1 0-3 16,-3 0 1-16,3 3-1 0,3-3 2 0,-7 5-1 16,-5 1-2-16,2 4 1 0,-6-3 0 15,4 3-2-15,-2-3 1 0,-4 0 1 0,5 0 0 16,-3 0 0-16,2 4 0 0,-2 0-1 16,2 3 1-16,0-2 0 0,-2-3-2 0,4 5 2 15,-1-2 0 1,9 16 0-16,-6 4-2 0,1-6 2 15,-3 2-2-15,10 34-2 0,-9-26 0 16,9 26-1-16,-6-28 2 0,-3 4 1 0,3-1 0 16,0 2 0-16,1 1-3 15,-1-1 4-15,2-1-2 0,3-1-1 0,-3-3 3 0,1-1-1 16,3-2-1-16,-1-2 2 0,-3-1-1 0,5-1 5 16,-7-2 0-16,4-1-1 0,-3 0-1 15,-3-2 2-15,17 17-1 16,-19-26-1-16,0-1 0 0,-2-2-1 15,-2 1 3-15,3-4 0 0,-5 0-1 0,6 0 0 16,-6-2-1-16,0 2-1 0,0-2-1 16,0 2 1-16,0 0-19 0,-11 0-856 15,-5-4 101-15,-3-5-72 0,-1-7-14 16,-1-9 229-16</inkml:trace>
  <inkml:trace contextRef="#ctx0" brushRef="#br0" timeOffset="509651.6338">23176 6554 87 0,'-4'0'159'0,"4"0"-2"0,-6 2 0 16,1 1-9-16,3-1-6 0,-6 5-15 0,2-1-20 16,0 0-18-16,0-1-16 0,-5 0-4 15,7 0-2-15,-2-2 6 0,0 2 17 0,6-4 23 16,-5 1 21-16,5-1 18 0,0-1 19 15,0 0 7-15,-2 0 7 0,2 0-2 16,0-1-13-16,0-1-30 0,2-1-33 0,-2-3-35 16,5 1-34-1,-1-3-8-15,2 0-1 0,0-3-1 0,0 4 2 0,5-2-2 16,-5 3-10-16,4 0-9 16,-4 2-3-16,15-1-2 0,-11 7-3 15,1 1-1-15,1 2 0 0,-1 3 0 0,-1-1 0 16,2 3 1-1,19 24-2-15,-18-16 0 0,-7-7 1 16,2-2 1-16,-6-1-1 0,-2 1 1 16,0-1 2-16,0 1-1 0,-2 2 3 15,-2-3 0-15,-2 2-1 0,2-2 1 0,-2-1 1 16,-1-2 0-16,3 2 11 16,-2 0 64-16,2-7-55 0,4 0-11 15,0 0-6-15,4 0-6 0,-4 2-1 16,4-1 3-16,-2 1-1 0,4 1 1 15,5-1-1-15,-7-2 2 0,8 2-1 0,-1 1 0 16,-5-1-3-16,4 1 1 0,1 0-2 16,-5 1 0-16,-2 0 0 0,2 3-2 0,-2-1 2 15,-4-2-1-15,2 4 1 0,-2-3 0 16,0 2 1-16,0-2 0 16,-2 7 2-16,-2-7-2 0,-2 0 2 0,2-1 0 15,-2 2-1-15,1-1 0 0,-3 1 0 16,0-2-2-16,-2 2 1 0,3-3 0 0,-3 1-1 15,4 1-1-15,0 0 0 0,1-3-1 16,5 3-3-16,0-2-41 0,-2-1-129 16,2 1-210-16,0-3-223 0,2-6-102 0,7-2-2 15,-3-1 106-15</inkml:trace>
  <inkml:trace contextRef="#ctx0" brushRef="#br0" timeOffset="510313.2259">23612 6526 153 0,'-4'-1'195'0,"2"-1"-23"0,-2 2-32 15,4 0 0-15,0-1 9 0,-2 1 2 16,-2-2-4-16,4 2-14 0,0-3-17 0,0 3-10 16,0-2-6-16,-4 0 4 0,4 1 12 15,0-1 2-15,0-1 14 0,0 1-3 0,0 0-5 16,0-1-8-16,0-2-16 0,0 1-23 16,0-1-12-16,4 2-3 0,0-4-12 15,2-3 38-15,0 3-49 16,1 1-14-16,-3 1-3 0,2 2-4 0,0-1-6 15,2 1-3-15,-1 0-2 0,-1 3-6 16,0-2 2-16,-2 4-3 0,2-2 1 0,5 3 0 16,-5-1-1-16,0 0-1 0,2 1 2 15,1 2-2-15,-5-1 1 0,6 2 0 0,-8 0 0 16,6 2 1-16,-6-1 1 0,3 3-1 16,-1 2 0-16,-2 0 1 0,-4 2 1 0,-2 3 1 15,-1 0 1-15,-1 2-1 0,0 0-1 16,2-1-2-16,-2-3 3 0,2 0-2 15,2-4-1-15,-3 10 0 0,3-14-1 16,2-1 2-16,0-1 0 0,-4-2 0 16,4-2 0-16,0-1 1 0,0 1 1 15,0 1 3-15,0-2-3 0,4 2 1 0,-4-1 4 16,2-1 41-16,3 0 44 0,1 0 39 16,4 0 36-16,0-3 18 15,3 0-37-15,24-12 36 0,-14 5-146 0,4-3-20 16,0-3-10-1,-1 1-4-15,68-36-3 0,-63 34-4 0,-7 4 0 16,1 1 0-16,-6 3-3 0,-5 5 1 16,-3 1-50-16,-9 3-135 0,-9 3-203 15,1 1-287-15,-10 2-126 0,-5 2-13 0,0 0 114 16,-1 3 189-16</inkml:trace>
  <inkml:trace contextRef="#ctx0" brushRef="#br0" timeOffset="510808.9172">23029 7150 150 0,'-10'0'195'15,"6"0"-31"-15,4 0-15 0,0 0 9 0,0 0 9 16,0 0-4-16,4-1 118 16,0 1-165-16,-2-2-15 0,4 1 1 0,5-1 12 15,3 1 17-15,3-1 17 16,5-2 13-16,65-18 309 15,-54 13-337-15,7-6 17 0,1 2-4 0,4-2 40 16,13-1 2-16,2-3 1 0,6-3 1 16,9 0-2-16,1-4-52 0,3 2-27 15,2-1-12-15,-1-1-52 16,-3 2-21-16,4 0-11 16,63-16 2-16,40-5 8 0,-134 33-15 15,-7 2 0-15,-5 5-2 0,-5-2 0 16,-6 2-1-16,10 3 0 0,-21 2-5 15,-9 2 2-15,-1-2 0 16,-2 2-1-16,-14 8 2 0,3-5-1 16,-3 2-2-16,0 0-1 0,-3 2-2 15,3-1-130-15,0 2-290 0,-3-4-312 0,-1 0-142 16,3-4-64-16,-5-4 100 0,3-5 274 16</inkml:trace>
  <inkml:trace contextRef="#ctx0" brushRef="#br0" timeOffset="580092.2119">23089 6956 120 0,'0'-3'245'0,"-4"-1"13"0,4 3-65 15,-2-2-67-15,2 1-33 0,0 0-10 16,0-1 8-16,0 3 7 0,0-2-5 16,-4 2-6-16,4-2-22 0,0 1-18 0,-4 1-11 15,4 0-8-15,-2 0-4 0,-3 0-6 16,-1 1-9-16,6 1-3 0,-4-2-3 0,4 2-1 16,-2-2-1-16,2 2 1 0,-4-2 0 15,4 0-1-15,0 0 0 0,0 0 0 16,0 0 0-16,0 0 1 0,0 0-1 0,4 0-1 15,-4 1 2-15,0 1-1 16,2 0-1-16,-2 1 2 0,0-1-1 0,0 1 3 16,0 0 0-16,0-2 0 0,0 0 1 15,0 1 10-15,0 0 17 0,0-1 16 16,0-1 15-16,0 0 14 0,0 0 4 0,0 2-9 16,0-2-11-16,0 0-5 0,0 0-2 15,-2 2-2-15,-2 3 0 0,4-2-4 16,0 1-6-16,-4 1-15 15,4-2-11-15,-2 0-9 0,2-2-2 0,0 2-2 0,0-3-2 0,0 0 1 16,0 0-2-16,0 0 3 0,2 0 0 16,-2 0 4-16,4 2 7 0,-4-2 1 15,0 1 2-15,0 1 1 0,0-2-4 16,4 0-5-16,-4 1-4 0,2-1-1 0,-2 2-1 16,0-2 2-16,0 0 5 0,0 0 26 15,0 0 22-15,0 0 20 0,4-3 12 16,-4 1-5-16,0-1-10 0,0 2-12 0,0-1-8 15,-4-1-7-15,4 2 4 0,-2-1-8 16,-2 1-11-16,4-2-7 0,-6 1-7 0,6-1-6 16,-4 2-6-16,1-2-3 0,-1 1 0 15,4-3-1-15,-6-2-1 0,6 2-1 16,-4-3-1-16,2-3 1 0,-2-1-1 0,0-1 2 16,2-6-1-16,-3 0-1 0,-1 0 1 15,2-5-1-15,2-1 2 16,-2-3-2-16,-2-2 0 0,2 1 1 15,-9-68-2-15,9 65 1 16,-2-4-2-16,6 2 2 0,-4 1 2 0,2 2 2 0,-3 1 7 16,3 3 4-16,-2 3 10 15,0 2 5-15,4 0-2 0,-6 4-2 0,6 3-8 16,-4-2-4-16,2 0-7 0,2 5-2 0,-4-1 1 16,4 3-2-16,0 0-1 0,-3 2 3 15,3 3 2-15,-4 0 6 0,4 2 5 0,0 1 2 16,0 2 2-16,0-2-3 0,0 2-4 15,0 0-7-15,0 0-1 0,0-3-4 0,0 3-1 16,0 0-2-16,0 3-1 16,0-3-1-16,0 0 0 0,0 0-1 15,0 2 1-15,4 0 0 0,-1-1-1 0,1 1 4 16,-2 0-2-16,2-2 0 0,2 0 1 16,2 3-1-16,-1-3 0 0,-1 0 0 0,0 0 0 15,4-3 0 1,1 3 0-1,28-14 0-15,-6 6 0 0,-12 2 0 0,-1 0-1 0,-1-1 1 16,6-1-2-16,-2 2 2 0,-1-4 0 16,5 3 0-16,0-3 0 0,0 3-1 15,0 0 1-15,2 0-2 0,-2 1 2 0,4 0-1 16,-2-1 1-16,4 1 0 0,-2-1-2 16,2-1 2-16,0 1 0 0,0-2 2 15,0 2-1-15,-2-1 1 16,2 1-1-16,64-19 3 0,-63 20-4 15,-5-3 2-15,2 1-2 0,-5-1 0 0,3 4 1 16,-4-1-1-16,15-3 1 16,-20 8-1-16,-7-1 0 0,3 2-1 15,-6 0 1-15,1 0 0 0,-5 0 0 0,0 0 0 16,3 0 1-16,-7 2-1 0,4-1 0 16,-2-1 0-16,0 2-1 0,-2-1 1 0,-2-1 0 15,4 0 0 1,-4 2 0-16,6 1 1 0,-6-1 1 0,5 0-2 15,-3-1 0-15,2-1-2 16,2 2 4-16,4 3-2 0,-3-5 0 16,-3 0 0-16,2 2 0 0,-6-2 0 0,6 3 0 15,-6-3 0-15,4 0 0 0,-4 0 0 16,2 2 0-16,-2 0 0 0,4-2 0 16,-4 3-2-16,0-3 4 0,0 2-4 15,0-2 2-15,0 0 2 0,5 5-2 16,-3 0 0-16,-2-2 0 0,0 2 2 15,0 2-1-15,0 0 0 0,0 2 3 0,0 1 5 16,0 2 5-16,-2 0 7 0,2 3 3 16,-5 1 1-16,1 2 0 0,2 1-7 15,-2 3-2-15,-2-1-5 0,2 2-3 0,2 1-2 16,2-1-1-16,0-1-2 0,0 0-1 16,0 1 0-16,2-2-1 15,2-2 0-15,19 42 3 16,-3-25 0-16,-9-18-3 0,1-2 1 15,-2-1-1-15,5 1 0 0,-3-3 1 0,-1-1-1 16,1-2 2-16,-2 1-2 0,-3-3 2 16,3-1 1-16,0 2-2 0,-4-1 0 15,5-1 1-15,-1 5-1 0,-6-6 1 16,3 0-2-16,-5 0 1 0,6 0 3 0,-2 1 1 16,0 1-61-16,0 4-282 0,-1 0-302 15,-5-2-136-15,-5-5-66 0,-7-15 33 16,-4-19 267-16</inkml:trace>
  <inkml:trace contextRef="#ctx0" brushRef="#br0" timeOffset="583748.2132">24282 6541 11 0,'-2'5'149'0,"-2"0"-13"0,0 2-24 0,4 0-18 16,-2 1-16-16,2-1-6 0,0 0 18 16,0-2-16-16,2 0 22 0,-2-1 17 15,4-1 29-15,0 0 0 0,-2-1-2 0,-2-1-28 16,5 0-8-16,-3 1-22 0,2 0-14 15,0-1-10-15,-2 2-3 0,2-1-16 0,-2 1-17 16,2-2-9-16,-4 0-5 0,4 1-1 16,-2 1 0-1,-2-3 29-15,5 3 337 0,-5-3-266 16,0 0-16-16,0 0-13 0,-5 0-20 16,5 0-14-16,0 0-11 0,0-1-10 15,0-1 23-15,-2 0 23 0,-2 1 7 0,4-1 5 16,0 0 3-16,-4-3-34 0,4-1-19 15,-2-12 26-15,2 8-9 0,0-1 3 16,0-2 3-16,-4-1-1 0,4-1-23 16,-2-2-12-16,-2 0-3 15,4-49 7-15,0 38-18 16,4 2-1-16,-2-2-1 0,2-3 0 16,-2 2 1-16,8-32 1 0,-5 32-2 15,-3-2-2-15,2 2 1 0,-4 0-2 0,0 4 1 16,0 2 0-16,-4 1 1 0,2 5-1 15,-3 2 0-15,-1 3 2 0,2 2-1 0,-2 1 1 16,4 2-1-16,-2 2 1 0,0 0-2 16,-3 2 2-16,7 1-1 0,-2-1 1 15,2 1-1-15,-4 0-1 0,4 2 3 0,0-2-2 16,0 2-1-16,0 0 1 0,0 0-1 16,0 0 0-16,0 0 0 0,0 0 1 0,0 0-1 15,0 2 1-15,0-2 0 0,0 0 0 16,0-2 0-16,0 2 1 0,0-1-1 15,-4-1-1-15,4 1 2 0,0-1-1 0,-2-1 0 16,-2-1-1-16,4 1 1 16,0-3-1-1,-4-14 0-15,2 13 0 0,2 0 1 0,-4 0-2 0,4 1 1 16,-3 0 1-16,-1 2-2 0,-2-1 2 16,2 1-1-16,2 1 0 0,-2 0 0 15,0 0 0-15,-3 0 0 16,3-1 0-16,-4-2 3 0,4 2-3 15,-2 3-2-15,6-1 2 0,-4 0 0 0,-3-1 0 16,3 3-1-16,-2 0 1 0,0 3 0 16,-5-1-1-16,1 3 1 0,-6 1 0 15,-1 0 1-15,0 3-1 0,1 0 1 0,-5 2-1 16,3-1 2 0,-7 4-4-16,-21 12 2 0,21-14 0 0,1 0 0 0,-1-1 2 15,-4 1-2-15,2-3 0 16,0 1 0-16,0-1 0 0,0 1 0 0,5 0 0 15,-5-3 2-15,0 1-2 0,0 1 0 16,0 1-2-16,-39 10 4 0,33-10-1 16,-4 2-1-16,-1 0 2 0,3 0-2 15,-2 2 0-15,0-2 0 0,4 0 0 0,-5 1 0 16,5-1 0-16,0 2 0 0,0-4 0 16,0 2 1-16,2-1-1 0,2-2 0 0,6-2 0 15,3-1 0 1,-28 7 3-16,38-13-2 0,1 0-1 15,1 0 0-15,2-3 0 0,0 3 0 0,0-2 0 16,-1 2 0-16,3 0 0 0,0 0 0 16,-2 0 0-16,2 0 0 0,2 0 0 0,-2 0 0 15,4 0 0-15,-7 0-1 0,7 0 1 16,0 0 0-16,-4 0 1 0,4 0-1 16,0 2 0-16,0-2 0 0,0 0 0 15,0 0 0-15,0 0 0 16,0 0 0-16,0 0 0 0,0 0-1 15,0-2 1-15,0 2-1 0,0 0 1 0,0 0 0 16,0 2 1-16,0-2-1 0,0 0 1 16,0 0-1-16,0 0 0 0,-2 0 0 15,2 0 0-15,0 0 0 0,-4 0 0 16,4 3 0-16,-2-3 0 0,2 0 0 16,-4 0 0-16,4 0 0 0,-4 0-1 0,4 2 1 15,-2 0-1-15,-3 1-1 0,5 2 2 16,-4-3 2-16,2 1-2 0,2 2 0 0,-4-2 0 15,4 1 0-15,0 10-2 16,0-7 1-16,-2 5 1 0,2 1-2 0,0 4 2 16,0 1 0-16,0 0 0 0,0 1 0 15,0 3 0-15,0-1 0 0,2-1 2 16,-2 2-1-16,4-3 1 0,-4-1-2 16,6-2 0-16,-1 1 0 0,-3-2-2 0,6 0 4 15,-6 0-2-15,4-2 1 0,-2 1-1 0,3-1 1 16,-3-1-1-16,2-1 0 15,4 12 2-15,-4-13-1 0,-6 2-1 16,5-3 1-16,-3 1-2 0,-2 0 2 0,4-1-1 16,-4-2 0-16,4 2 0 15,-4 7 0-15,2-8 0 0,-2 1 0 0,0 0 1 16,0 0-1-16,4 0 2 0,-2 0-2 16,-2 0 0-16,4 8 0 15,-4-9 1-15,0-1-1 0,4 0 0 0,-1 1 0 16,-3-1 1-16,4 1-1 0,-4-2 0 15,0 0 0-15,2-2 0 16,2 8 0-16,-4-7 1 0,0 0-1 0,0-1 0 16,0 1 0-16,0-2 0 0,0 2-1 15,0-2 2-15,-4-1-1 0,4 1 1 0,0 0-2 16,0 0 2-16,-2-2-2 16,2 1 1-16,0-1 0 0,0-1 0 0,0 0 0 15,0 2 0-15,0-2 0 0,0 0 1 0,0 0-1 16,0 0 1-16,0 0-1 0,0 1 0 15,0-1-1-15,0 0 1 0,0 2-1 0,2-1 2 16,-2 1-1-16,0 1 0 0,0-2 1 16,4 1-2-16,-4-2 1 15,0 1 0-15,0 0-1 0,4 1 1 0,-4 0 0 16,2-2 0-16,-2 0 0 16,0 1 0-16,4-1 0 0,-4 0 0 0,4 2-1 15,-4-2 1-15,2 2-1 0,3 0 2 16,-3-1-1-16,2 3 1 0,-4-3-1 15,6 1 0-15,-6-1 1 0,4 3-1 0,-2-4 0 16,2 3 0-16,0-2 1 16,-1 0-1-16,7-1 2 15,-10 0 0-15,6-1-2 0,2 0 3 0,1-5-3 16,-5 2 1-16,2 1 0 0,0 0 0 0,2-1-2 16,-1 2 1-16,-3 1 0 0,-2-1-1 0,8 0 2 15,-4 2-1-15,5 0 1 16,5 2 4-16,1-2-57 0,3 3-244 0,9-1-283 0,5-2-130 15,7-3-62-15,2-12 28 16,-3-15 232-16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33:17.690"/>
    </inkml:context>
    <inkml:brush xml:id="br0">
      <inkml:brushProperty name="width" value="0.05292" units="cm"/>
      <inkml:brushProperty name="height" value="0.05292" units="cm"/>
      <inkml:brushProperty name="color" value="#FF0000"/>
    </inkml:brush>
  </inkml:definitions>
  <inkml:trace contextRef="#ctx0" brushRef="#br0">7642 3283 383 0,'2'-11'471'0,"2"-3"57"15,-4 2-20-15,-4 0-157 16,2 1-102-16,-6 1-43 0,6-3-25 0,-6 1-14 0,6-5-9 15,-5-1-2-15,3-2-3 0,-2 0-8 0,2 1-8 16,2 1 14-16,-6 0 18 0,1 3 5 16,3 0 8-16,-2 5 4 0,-4-1-24 15,1 0-40-15,-1 4-31 0,0 0-25 16,-5 0-19-16,7 4-10 0,-9-1-1 0,3 3-5 16,-3 1-2-16,5 1 1 0,-5-1-2 15,-1 4-1 1,-15 9 26-16,4 6-28 0,14-7-17 0,9-2-4 15,-4 2-4-15,4 0 3 0,1 1-2 0,3 0-1 16,-2 0 0-16,4-1 0 0,-2 3 0 0,2-1-1 16,2-3-2-16,2 2 3 0,-2-1-1 15,7 0 2-15,1 1 2 0,-4-4-1 16,7 1-1-16,-3-1 2 0,4 0 1 0,3 0-2 16,0-2 5-16,1 0-2 0,9 0 1 15,-4-2 0-15,4-1 1 0,4-1 9 16,-4 0 9-1,2-1 6-15,41 5 54 0,-47-3-72 0,-5 1-5 16,-5 2-5-16,-1 1-1 0,-4 0-2 0,3 4 0 16,-9 0 0-16,2 5 0 0,-4-2 0 15,-4 3 0-15,2 2 3 0,-7 2-2 16,3-2 0-16,-6-2 0 16,-3 2 0-16,-24 29 2 0,22-36 0 0,3 0 2 15,-3-5 0-15,5 1 0 0,-2-6 0 16,1-1 1-16,-1-2-1 0,5-2 14 15,1-1 4-15,0-6 5 0,0-3 2 0,1-1 1 16,3-2-10-16,2-5-2 0,2-3-5 16,0-1-5-16,6-27 7 15,1 23-13-15,1 3 3 0,-6-1 1 0,4 2-2 16,-2 0 1-16,0 1 1 0,-2 6-3 16,-2 2-1-16,5 1 0 0,-3 2-4 0,-2 2-4 15,0 0-1-15,0 3-6 16,4 0-7-16,-4 5-68 0,4 1-167 0,-2 2-252 0,2-1-352 15,2 4-208-15,1 1-27 0,1 1 127 16,-2 1 232-16</inkml:trace>
  <inkml:trace contextRef="#ctx0" brushRef="#br0" timeOffset="668.0742">8192 2921 315 0,'-14'-14'555'16,"4"-5"53"-16,3 0 35 0,-3 0-157 0,4 4-186 15,0 2-66-15,-1 4 2 0,-1-1 8 16,2 3-4-16,2 4-28 0,2 1-31 16,-2 2-48-16,4 3 25 0,0 1-109 15,0 3 12-15,6 3 14 0,-6 5 31 0,8 0 3 16,-2 3-5-16,0 3-19 0,1 2-14 16,1-1-24-16,0 4-1 0,0-1-2 0,3-2-4 15,-5-1-1-15,6 19 4 16,-1-23-37-16,-5-2-3 0,0 0-1 0,-2-5-2 15,3 1 0 1,1-3-2-16,-6 7 2 0,2-11 2 0,-2-1-2 0,-2-2 3 16,0-2 3-16,0 0 31 0,0 0 23 15,0 0 10-15,0-4 6 0,0-3-5 16,4-3-25-16,0-2-25 0,3-3-8 0,-1-2-5 16,4 1-2-16,-4-2-2 0,9 3 0 15,-9 2 2-15,0 3 1 0,0 0-2 16,1 3 5-16,1 4-3 0,2 1-2 15,-4 0-4-15,5 1 1 0,-5 2-2 16,13 6 2-16,-9 0-4 0,0 3 4 16,-4-1-4-16,5 1 2 0,-5 2-2 0,2 0 4 15,-6 0 0-15,2 0 3 0,-4 1-1 0,-4-1 2 16,-2 3-4-16,0 2 0 0,-4 1 3 16,-3-3-3-16,-5 1-1 0,1-4-1 0,-2-1 5 15,-1-4-5-15,-18 2 1 16,22-8-1-16,4-1 0 0,-3 0 4 15,7-3 1-15,-7-1-4 0,9-1-1 0,2 0-3 16,-2-3-5-16,6 4-7 0,0-4-4 16,4 2-53-16,-2-2-123 0,8 0-198 0,-3-1-230 15,7-3-282-15,-2 0-130 16,-1 1 39-16,5-1 161 0,1 1 219 0</inkml:trace>
  <inkml:trace contextRef="#ctx0" brushRef="#br0" timeOffset="872.9559">8527 2986 326 0,'5'0'626'0,"5"-3"78"0,-6 2 33 0,-2-1-176 16,4 2-233-16,-2 2-100 0,1-1-19 15,-5 1-3-15,2-1 0 0,2 2-5 0,-2 0-41 16,2 1-49-16,2 1 14 16,0-2 4-16,9 9 168 0,-9-7-253 15,-2 0-25-15,-2 2-12 0,7 2-5 16,-7-1-11-16,2 3-50 0,-2-2-187 15,-4 0-247-15,-2-3-340 0,2-2-146 0,-9 1-15 16,5-3 151-16,-4-4 237 0</inkml:trace>
  <inkml:trace contextRef="#ctx0" brushRef="#br0" timeOffset="1042.1851">8498 2794 505 0,'-4'-10'622'0,"-2"-4"74"15,2 4 41-15,-2 2-300 0,0 3 35 0,6 3-338 0,0 2-35 16,0 2-22-16,4-1-34 0,-2 6-24 16,2-1-12-16,2 3-47 0,0 3-130 0,3-1-218 15,-3-3-247-15,0 1-112 0,0-4-6 16,5-2 104-16,3-4 209 0</inkml:trace>
  <inkml:trace contextRef="#ctx0" brushRef="#br0" timeOffset="1328.0109">8658 2653 510 0,'0'-7'613'0,"0"-3"88"0,0 3 78 15,0 1-259-15,0 2-119 0,4 1-71 0,0 3-68 16,-4 0-67-16,2 1-56 0,4 5-32 0,2 6-20 16,1 4-15-16,1 5-4 0,-2 1-24 15,1 2 51-15,1 3 23 16,0-1 9-16,23 48 197 0,-22-51-296 15,-1-3-13-15,0 2-10 16,1-4 1-16,14 27-6 0,-21-33-1 16,2-2-2-16,0 1-1 0,-6-3-2 15,4 3-2-15,-4-3-5 0,0 1-51 0,-4-4-152 16,2-2-208-16,-4-3-240 0,-2-5-272 16,1-2-72-16,1-6 99 0,-4-2 182 0,4-1 234 15</inkml:trace>
  <inkml:trace contextRef="#ctx0" brushRef="#br0" timeOffset="1488.9104">8755 2888 95 0,'14'0'463'0,"-1"-7"70"0,10-3 59 16,-3 1-42-16,3-2-152 0,4-1-54 15,0-2 6-15,4-1-9 0,-2-1-22 0,-2 0-52 16,2-1-59-16,-3 3-45 0,1-2-33 16,0 3 8-16,-4 1 14 0,-4 1-5 15,-1 2-26-15,3-4 34 0,-15 12-136 16,-2 1-18-16,-2 5-36 0,-8 3-257 0,-4 2-475 15,-7 1-217-15,-1-3-93 0,-13-1-19 0,2 3 239 16</inkml:trace>
  <inkml:trace contextRef="#ctx0" brushRef="#br0" timeOffset="4641.6293">7082 4122 150 0,'-15'4'349'0,"5"-2"33"15,0-1 12-15,3 2-141 16,-3 0-64-16,4 2-20 0,4-4 3 0,-2 1 11 15,0 1-18-15,4-3-24 0,0 3-31 16,0-2-6-16,8 0-1 0,-6 1 15 0,8-2 18 16,3-2 37-16,5 0 7 0,1-1 36 15,8-3 6-15,6-5-5 0,8-1-9 16,5-2-24-16,3-5-57 0,5 1-35 0,6-5-17 16,0 1 10-16,0 0 1 15,4-2 4-15,62-25 158 0,-60 26-156 16,5 0-18-16,76-29 52 0,-67 24-74 15,1-1-2-15,-2-1-1 0,7-2-2 0,-1-1-17 16,4-2-6-16,4-5 27 0,4-1 12 16,7-1 8-16,-5-1 0 0,4 0-8 15,1-1-30-15,-1 3-20 0,-1 0-5 0,-7 3-3 16,0 2 4-16,-8 2-1 0,-9 2-1 16,-1 5 0-16,-9 1-6 15,52-18 5-15,-74 25-4 16,34-8 3-16,-51 20-4 0,-10 3-2 15,-3 2-1-15,-7 6-14 0,-9 3-23 16,-7 3-168-16,1 2-413 0,-6 0-381 16,-3-3-173-16,-5-4-47 0,3-5 134 0,1-6 397 0</inkml:trace>
  <inkml:trace contextRef="#ctx0" brushRef="#br0" timeOffset="8645.3871">13040 2959 133 0,'0'-1'265'0,"-2"-2"25"0,-2 1-55 0,4-1-63 16,-4 1-34-16,4 0-10 0,0 0-7 15,-7 1 2-15,7-3 0 0,-2 3-1 0,-2 0-2 16,0-1 7-16,2 1-4 0,-2-1 7 16,-2-1-2-16,2 2 1 0,-3 1-5 15,1-2 1-15,0 2-2 0,-2 0-3 0,2-1-9 16,3-1 7-16,-7 2-1 0,2 0-12 15,0 0-17-15,-1 3 17 0,1-1-8 0,0 1-16 16,-1 1-6-16,-1 0 0 0,2 3-6 16,0 0-4-16,-3 3-4 0,5 2 0 0,-8-1-9 15,7 3-16-15,-13 16 81 16,13-13-49-16,-3 0-1 0,4 1-6 0,0 0-32 16,-3 2-12-16,7-2 18 0,-2 1 28 15,2 0 15-15,-2 2 5 0,4-4 0 16,0 0-23-16,4-2-30 0,-2-1-16 0,4 1-5 15,-1 1-6-15,5-3-1 16,0 1-1-16,13 6 4 0,-6-10-2 16,-1-1 33-16,1-2 24 0,-1 1 14 15,1-2 4-15,34 0 74 16,-38-6-140-16,3-2-5 0,1-1-3 0,-3 0-2 16,3-3 0-16,-5 0 1 0,5-1 1 15,-7 0 25-15,19-15 75 0,-14 10-43 16,-3-3 0-16,3-1-24 0,-3-3-18 15,-2-1-7 1,-3-1 3-16,3-21 57 0,-6 19-27 0,-4 1 1 0,-4 1-4 16,2-2-22-1,-6 2-9-15,-15-19-6 0,-17-13 1 16,24 38-5-16,-1 3 2 0,1 3-3 16,-5 2 0-16,5-1 0 15,-1 4-1-15,1 0 1 0,1 4-3 0,3 0 0 0,-3 4 0 16,5 0-2-16,-3 5-4 0,-3 3-1 15,3 3-7-15,-1 2-46 16,4-1-206-16,-1 2-400 0,5-1-349 0,0-3-151 0,6-4-26 16,4-4 177-16,4-5 388 0</inkml:trace>
  <inkml:trace contextRef="#ctx0" brushRef="#br0" timeOffset="9940.5281">13563 3106 133 0,'0'2'247'0,"-2"-2"15"16,-2 0-69-16,2 0-76 0,-2 0-34 0,0 0-5 16,4 0 7-16,-2 0 0 0,-2 0-4 0,-1 1-7 15,3-1-7-15,-2 1 1 0,2 2 8 16,-2-3 15-16,0 3 11 0,2-2 13 15,-2 0 4-15,-3 1 1 0,3 0-9 0,2-1-3 16,-2-1-7-16,2 0-1 0,-6 2-1 16,6-2 3-16,-2 0 4 0,-1 0 9 15,5 0 5-15,-2-2 9 0,-2 2 124 16,4 0-148-16,0 0-12 0,-2 0-12 16,2 0-12-16,0 0-10 0,0 0-4 0,-4-1-19 15,4 1-15-15,0 0-7 0,0 0-7 0,0 1-3 16,0-1 1-16,0 0-2 0,0 0-1 15,0 0 3-15,0 0 22 16,0 2 99-16,0-2-79 0,0 0-22 16,0 0-10-16,0 0-6 15,0 0 23 1,6 0 172-16,-2 0-175 0,-2 0-13 0,-2 0-7 16,0-2-3-16,5 2-3 0,-5 0-2 15,4-1 0-15,-2 1 1 0,-2-2 1 0,4 2-2 16,0-2 1-16,-2 2 3 15,2-1-2 1,19-7 217-16,-17 7-151 0,5-1-32 0,-5 1-18 16,-2-3-10-1,2 3-3-15,17-8 2 0,-13 7-5 0,-2 1 1 16,1 0 0-16,1-1-2 0,0 1 3 16,3-2 20-16,1 1 22 0,-1-1 12 0,7 0 3 15,-3-1 2-15,6-1-21 0,-3-1-21 16,7 0-13-16,-4 1-6 0,4-2 2 15,22-5-2-15,-22 5-3 0,-6 2 0 16,2-1 0-16,2 3 3 0,-9-1-3 16,3 2 2-16,-5-1-4 15,3 3 2-15,22 0 2 0,-29 0 0 16,3 0-2-16,-3-2 0 0,1 2 0 16,3 0 2-16,-2-1-1 0,-5 0 0 15,-1 1-1-15,-2 0 0 0,0 0 0 16,-4 0 1-16,2 0 3 0,-2 0-3 0,0 0 2 15,-2 0 1-15,-2-2-1 0,4 1-2 16,-4 1-1-16,-2-2-2 0,-1 2 0 0,3 0 0 16,-2 0 0-16,4-1 0 0,-2 1 0 15,0 0-5-15,-2 1-2 0,6 1-4 16,-5 1-33-16,5-1-181 0,-6 0-304 0,4 1-333 16,2-3-148-16,-8 0-35 0,6-3 155 15,-2-1 291-15</inkml:trace>
  <inkml:trace contextRef="#ctx0" brushRef="#br0" timeOffset="10693.0658">14521 2735 78 0,'0'-2'330'0,"4"-3"49"0,-4 2 42 15,0-1-108-15,2 1-62 0,-2-1-13 16,0-1 254-16,4 2-239 0,-4 0-3 0,0 0-10 16,0 1-20-16,0 0-28 0,0 1-37 15,0 1-37-15,0 0-13 0,0 1-13 0,0 3 11 16,0 0 7-16,4 2-2 0,-4 3-16 15,0 2 13-15,0 1-2 16,2 1-4-16,-2 3 10 0,0-1 31 0,0 4-17 0,0 1-21 16,0-4-10-16,0 2-20 0,0-1-36 15,0 4-12-15,0-4 15 0,5 1 12 16,-3-2 3-16,-2 1-1 0,4-2 0 0,-4 0-24 16,6 2-14-16,-6-3-5 15,4 3 9-15,6 12 73 0,-8-14-38 0,3-6 0 16,1 3-10-16,0-3-20 0,-2-1-10 15,2 0-4-15,-2 0 0 0,1-1-1 16,-3-1-5-16,2 0-1 0,-2-2-2 0,-2 3-1 16,4-3 0-16,-4 1 0 0,0 0 0 15,4-2 0-15,-4 1 0 0,0 1 5 16,0-2-5-16,0-3 0 0,0 0 1 16,0 2 3-16,2-2-3 0,-2 0 3 0,0 3-3 15,0-3-1-15,0 0-1 0,0 0 1 16,0 0 0-16,0-3 1 0,0 1-2 15,0 2 2-15,0 0-1 0,0 0-1 0,0 0-2 16,0-2-1-16,0 2 1 0,0-3-5 16,0 1-1-16,0 0-6 15,6-11-95-15,-6 1-792 16,0 3-82-16,-6 0-158 0,4-1-6 0,-6-3 167 16,2 1 306-1</inkml:trace>
  <inkml:trace contextRef="#ctx0" brushRef="#br0" timeOffset="15349.0567">13110 3751 146 0,'0'-1'252'0,"4"-1"17"0,-1 1-51 16,-3 1-44-16,0-4-18 0,4 3-3 16,-4 0-2-16,0-1 8 0,4 1 2 15,-4-1 10-15,0 1 10 0,0 1 17 0,0-2 6 16,-4 1 8-16,4-1 2 0,-4 2-5 15,4-5-5-15,-3 5-6 0,-1 0-21 16,0-2-15-16,2 0-23 0,-2 1-27 0,2-1-15 16,-2 0-2-16,0-1-21 0,4-1-12 15,-7 3-8-15,7-2-19 0,-2 3-17 0,2-2-9 16,0 2-6-16,0-2-1 0,0 2-4 16,2 0 2-16,-2 4 0 0,0-3 0 15,7 2-1-15,-7 1 0 0,4-1 1 0,-4-1-1 16,4 0-1-16,-2-1 2 15,-2 1 0-15,0 0-2 0,0-2 4 0,0 0-2 16,0 0 0-16,0 0 0 0,0 0 0 16,0 0 2-16,0 0 0 0,0 0-1 15,0 0 1-15,0 0-2 0,0 0 0 0,0-2 0 16,0 0 0-16,0 1 2 0,0 1-2 16,0-2 2-16,0 2 0 15,0-1-2-15,0 0-1 0,0-2 1 0,0 3-1 16,0-5 1-16,0 2 0 0,0-1 1 15,-2 3 0-15,-2 0 0 0,4-2 0 0,-4 3 0 16,4-3 2-16,-7 3 2 0,5 0 25 16,-6 0 11-16,6 0 6 0,-4 3 3 15,-2 0-2-15,1-1-22 0,-3 2 16 16,4 0 11-16,-5 3 3 0,5 0 4 16,0 0 15-16,-2 2-15 0,0 5-13 0,-3 1-2 15,1 5 19-15,4-1-8 16,-1 3-2-16,-11 29 50 0,16-27-78 0,-2 2-12 15,4-3-8-15,6-4-3 0,-2 0 0 16,6-2 1-16,1-4 0 0,1 1-2 16,3-4 2-16,1-1-3 0,3-3 0 0,1-3 0 15,1-3 1-15,2-1-1 0,0-4 1 16,-3-1 0-16,3-3 2 0,-2-1 1 0,1-4 38 16,-1 0 21-16,-4-3 10 0,-1-2 7 15,1-1 5-15,-7-3-33 0,7-27-4 16,-13 26-33-16,-4-1-3 0,-4-1-4 15,-3 0-4-15,-7-1-4 16,-25-15-10-16,18 26 5 0,-6 3 2 0,4 1 4 16,-4 3-2-16,1 0 0 0,3 4-2 15,2 2 0-15,-2 3-3 0,7 0 1 16,-1 3-1-16,3 1-3 0,6-1-5 0,-1 4 0 16,7-1-9-16,2 3-74 0,2 2-197 31,-2 1-281-31,31 43-3641 0,-25-40 3506 0</inkml:trace>
  <inkml:trace contextRef="#ctx0" brushRef="#br0" timeOffset="15756.8074">13121 4412 74 0,'-4'-2'249'0,"4"0"33"16,-3-1-16-16,-1 3-54 15,4 0-12-15,0-5 489 16,0 5-442-16,0 0-5 15,-4-4 220-15,4 1-5 0,0 3-220 0,0-2-3 16,0-1-5-16,-2 3-16 0,2-2-26 16,0 0-27-16,0 1-27 0,-4-1-31 15,4 0-30-15,0-1-29 0,0 3-23 0,0 0-12 16,0 0-6-16,0 0-2 0,0 0-1 16,0-1 0-16,0 1-2 15,0 0-3-15,0 1 1 0,0 1-2 16,0-2 1-16,0 0-73 0,0 0-179 15,0 1-268-15,0-1-293 0,-2-1-131 16,-6-1 10-16,6-3 154 0,-5 2 255 0</inkml:trace>
  <inkml:trace contextRef="#ctx0" brushRef="#br0" timeOffset="17090.493">13290 2934 178 0,'0'-15'368'0,"-2"-4"53"16,-2-1 50-16,0 3-149 0,-2 5-65 15,2 2-7-15,2 2-9 16,-3 0-12-16,-5 8 288 0,4 5-375 0,4 7-6 15,-2 3 11-15,0 4 3 0,1 3-10 16,3 0-4-16,3 2-5 0,1 0-19 0,0 0-24 16,2 3 30-16,0 4-6 0,0 1-11 15,5 3-3-15,-1 2 41 0,2 1-20 16,-1 2-15-16,14 42 88 0,-13-38-108 16,-2 1 7-16,1 5 5 0,-3 2 22 15,2-2 19-15,1 2-29 0,-1 2-25 0,2-2-13 16,-1-3-25-16,-1-3-21 0,0-1-10 15,3-5-3-15,-3 0-4 0,-4-5-3 0,3-3-3 16,-3-2 1-16,0-4-1 0,0-1 2 16,-2-1 1-16,3-6 2 0,-1 0-2 15,-2-5-2-15,2 1 0 0,-2-4 0 16,-2-2-1-16,3-1 1 0,-1-2-2 0,-4-2 1 16,2 0-1-16,-2-1 0 15,0-2 4-15,0 1 0 0,0-1 1 0,0 0-3 16,-2-1-2-16,-2 1-1 0,-1-2-2 15,-1 4 1-15,0-1-1 16,-4 2 1-16,-19 5-2 0,8 0 3 0,0 0 0 16,3 1-1-16,-7 3-2 0,-4-4 0 0,-2 4-1 15,-2-2 0-15,-4 1 3 0,-3 1 4 16,-3 0-2-16,-3-2 2 0,-1 2 0 16,-3-3-2-16,1 0 0 0,1-1 0 0,-2-2 0 15,3-1 0-15,1-1 1 0,3-3-2 16,6-1 4-16,8-3-1 0,4-3-1 15,6-3-1-15,5-4 0 0,3-3-1 16,5-5 2-16,6-5-1 0,0-4 4 0,0-4-3 16,0-6 2-16,4-3-5 0,-2-4 0 0,-2-4-2 15,5-3 3-15,-3-3-3 16,-2 1 1-16,0 1-3 0,0 3 2 16,-2 1-1-16,-3-53-2 0,5 51 7 0,0 4 0 15,0 3 0-15,-2 8 1 16,-2 1-2-16,0 4-3 0,2 3 4 0,-2 1-2 15,-6 3 0-15,3-1 2 0,-3 2 0 0,4 2-3 16,-5-1 0-16,1 2 1 0,-2 1 1 0,1 1 2 16,1 0-1-16,0 2 0 0,-3 1-1 15,7 4-1-15,0 1 2 0,-4 2 2 16,1 3-1-16,3 0-1 0,0 2 0 16,2-1 0-16,4 2-3 0,-2 1-1 0,2 1 1 15,0 1-1-15,0 1 4 0,2 0-3 16,6-2 2-1,25-4 1-15,-21 1 1 0,5 0 2 0,4-2-3 16,1-1-2-16,3-1 4 0,0 0-4 0,6-2 1 16,2 1 1-16,0-1 1 0,5-1 1 15,-5 3 2-15,4 1-3 0,-8 1 2 0,2 2-3 16,-4 0 3-16,-5 0-1 0,1 2-1 16,-2-2 1-16,0 1 0 0,-3 1-4 0,-1 0 4 15,-1 0-4-15,-1 2 2 16,-3-1 0-16,15 4-3 0,-17-1 3 0,1 2 1 15,-1 0-2-15,-4 2 2 0,7-1-1 16,-3 2-1-16,-2 2-3 16,1 1 6-1,22 51 6-15,-29-41-5 0,2 4 1 0,0-2-4 0,-2 3 2 16,6 1-4-16,-2 26-3 16,1-23 0-16,-1-3-16 0,4 3-168 0,-4-1-450 15,1 0-376-15,-7-5-164 0,-2-3-63 16,-3-6 133-16,-1-4 435 0</inkml:trace>
  <inkml:trace contextRef="#ctx0" brushRef="#br0" timeOffset="18342.1626">14558 2830 174 0,'0'-5'260'16,"0"5"23"-16,0-7 158 0,4 6-344 15,-4-1 3-15,0 0 4 0,0-1 5 16,0 1-1-16,0-1 0 0,0-1-1 0,2 1 3 15,-2 1 4-15,0-1 6 0,0-2 4 0,4 1 2 16,-2-1-4-16,-2-1-6 0,0 2-17 16,5-1-8-16,-5 2-5 0,4-1 2 15,-4 2 9-15,0-3 22 0,0 5 11 0,0 0 1 16,0 0-14-16,-4 0-24 0,4 5-30 0,-5 0 8 16,5 2-5-16,-6 4-1 0,4-1 1 15,-2 3-1-15,0 1-31 16,2 1-15-16,-6 28 91 0,8-28-48 15,0 2 1-15,0 1 1 0,0 2 7 16,0 2 9-16,0 2 2 0,0 3 2 0,0 2 1 16,4-2-36-16,-4 1-23 0,4-1 33 15,-2 0 15-15,6-5 7 0,-2 2 1 16,1-5 1-16,5-4-41 0,-4-3-25 16,5 1-7-16,-3-5-1 0,2-2-4 0,-1-2-1 15,3-1 1 1,-1-3 0-16,53-25 15 0,-50 14-13 0,-1 1-4 15,-3-2 1-15,-1-2 0 0,3-1 23 16,-6 0 17-16,1 0 7 0,-3-1 5 16,0-1 1-16,0-4-23 0,3 0-16 0,-7-1-10 15,4-2-6-15,-6-2-1 0,0 1-2 16,0 2 1-16,-6-2-2 0,4 1 1 16,-7-2-4-16,3-3 4 0,0 1 2 0,-5 0 4 15,5 1-1 1,-14-21 3-16,9 28-5 0,-1 2-2 0,-3 5 0 0,3 3 0 15,-5 1 0-15,-3 4-2 0,1 3-1 16,-2 2 2-16,-1 4-2 0,1-1 2 0,0 2-1 16,9 2 4-16,-3-2-1 0,7-2-2 15,0 2-1-15,6-2 1 16,-2 2-5-16,10 8-8 0,-2-8 6 16,2 2-4-16,5 2-4 0,-1 3-88 0,0-2-267 31,1 2-345-31,7 20-2452 0,-12-22 2337 0,-1 2 339 15</inkml:trace>
  <inkml:trace contextRef="#ctx0" brushRef="#br0" timeOffset="18730.9467">15224 2838 158 0,'-6'-2'437'15,"-5"-1"52"-15,-22 2 702 0,21 2-954 16,2 2 10-16,-1 0 37 0,5-1 1 0,2 1-28 16,4-2-47-16,0 0-50 0,8-1-53 0,0 2-16 15,7-2-5-15,1-2 18 0,5 0 12 16,2-3 7-16,0 1-18 0,4-1-11 0,-1-3-30 15,3-1-7-15,2-1 6 0,-2 3 2 16,2-4 1-16,-2 4-3 0,-2-2-16 0,-2 1-22 16,-2 2-9-16,-3-2-7 15,-3 1-1-15,6-2-1 0,-13 6-3 0,-4 0-3 16,-2 3-2-16,-1 0 0 0,-3-2-2 16,-7 2-2-16,3 0 2 0,-2 2-4 0,0-1-1 15,-5 6-16-15,5-5-130 0,-4 3-209 16,4-2-273-16,-1-3-258 15,-1 0-105-15,6-1 78 0,-2-3 186 0,-2 1 264 0</inkml:trace>
  <inkml:trace contextRef="#ctx0" brushRef="#br0" timeOffset="19048.7494">15648 2536 379 0,'10'-9'533'0,"-4"0"76"0,3 1 36 0,-3 3-253 31,-4 3-103-31,23 21 983 0,-23-11-1030 16,4 1-11-16,-2 3-20 0,2 1-25 0,-1 3-12 16,-5 1-5-16,6 0-36 0,-2 3-34 15,-2-1-16-15,2 3-39 0,0-2-20 0,-2 3-12 16,5-1-3 0,-3 2-2-16,0-2 2 0,-2 1 23 0,2-2 11 0,2-1 3 0,0-1 2 15,-1 0-7-15,1-2-19 0,-2-5-10 16,-2 0-5-16,-2-3-4 0,4-1 1 0,-4-1-1 15,0-1-1 1,4 0-2 0,-4 2-9-16,0-1-115 0,0-7-163 0,-4 0-314 15,0-5-359-15,2-2-155 0,-2-1-8 16,2-6 174-16,2 0 302 0</inkml:trace>
  <inkml:trace contextRef="#ctx0" brushRef="#br0" timeOffset="19508.508">15892 2711 333 0,'4'-7'561'15,"-2"-2"59"-15,2-1 33 0,-4-10 57 16,0 11-547-16,0-1-22 0,2 0 4 0,-2-1 6 16,5-1-7-16,-5-1-11 0,4 1-35 15,-2 0-15-15,-2-1-9 16,6 3 4-16,4-13 154 0,-6 11-122 0,7 2-17 15,-1-2-20-15,3 1-36 0,-1 2-18 16,-2 2-10-16,7 1-3 0,-3 1-1 0,-1 4 19 16,3 1 18-16,-1 1 5 0,-3 2 4 15,3 0 2-15,-5 4-23 0,-2 3-14 0,3 2-6 16,-5 1-3-16,-2 4 6 0,2 2 43 0,-6 0 20 16,0 1 10-16,0 1 3 0,-6 2-3 15,2-2-43 1,-13 27 17-16,-6-4 39 0,13-24-42 0,0-2-1 15,2-1-22-15,-1-2-14 0,3-1-9 16,0-1-2-16,2-3-1 0,4 8 6 16,4-12 15-16,2 0 13 0,0-3 7 15,5 0 4-15,3-1 2 0,-2-1-21 0,5-2-15 16,0-2-9-16,3-4-1 0,1 2-7 0,-2-4-1 16,1 1 0-16,3-2-1 15,14-11-2-15,-16 9-2 0,-5 0-7 16,-3 1-1-16,-3 1-7 15,3 1-11-15,-5 0-82 0,-6 0-175 0,-2-1-240 16,-2 0-261-16,-13-9-1311 0,5 10 1157 16,-2 0 220-16,-3-2 253 0</inkml:trace>
  <inkml:trace contextRef="#ctx0" brushRef="#br0" timeOffset="19824.3128">16202 2503 66 0,'11'-12'400'0,"-1"0"57"16,-2 2 50-16,40-16 346 15,-28 18-691-15,-1 1-4 0,6 0 13 0,-2-1 25 16,3 2 4-16,-3-1 0 0,4 1-9 16,-4 1-4-16,2 2-14 0,-7 0-18 15,3 3-16-15,-4 3-23 0,-5 3-27 0,2 3-25 16,-3 4 21-16,-5 8 0 0,-2 2 17 16,-2 4 33-16,-4 3 17 0,-2 0-1 0,0 1-2 15,-2-2-22-15,4 2-34 16,-3-2-21-16,1 22-7 15,4-32-30-15,-2 15 56 0,-2-21-44 0,4-1-2 16,0 0-20-16,4-3-14 0,-4 1-5 0,2-5-7 16,-2 1-5-16,4-1-4 0,-4 0-3 15,0-1-4-15,5-3-16 0,-5 2-72 0,0-3-144 16,0-3-204-16,-5 0-221 0,5-6-247 0,-4-3-92 16,4-2 74-1,-10-18-379-15</inkml:trace>
  <inkml:trace contextRef="#ctx0" brushRef="#br0" timeOffset="19997.2076">16415 2691 230 0,'6'4'535'0,"5"-3"65"15,16-2 611-15,12-6-420 0,-14 1-431 16,-2-1-19-16,3-3-53 16,-3 1-83-16,31-12-5 0,-27 11-167 0,0 1-17 15,0 0-10-15,-5 3-5 0,1 0-2 0,-2 1-5 16,-5 3-22-16,1 2-149 0,-11 2-269 15,-6-2-319-15,0 0-142 0,-10 3-43 0,-7 1 121 16,1-1 256-16</inkml:trace>
  <inkml:trace contextRef="#ctx0" brushRef="#br0" timeOffset="21868.393">14314 3745 120 0,'-17'5'414'16,"5"-4"38"-16,-2-2 20 0,7-1-126 15,1 1-189-15,2 1-78 0,4-4-2 16,-2 3 20-16,-2-2 29 0,4 0 21 0,6 0 5 15,-2 0-14-15,2-2-13 0,5 3-1 0,1-3 20 16,5 0 38-16,-3 0 27 16,3-2 12-16,-1 2-6 0,7-4-26 0,2 0-35 15,4-1-33-15,58-15 73 16,-38 10-121-16,11-1 2 0,4-1 2 0,-2 2-9 16,9-6-6-16,3 3-8 0,7-1-10 0,-3-3-1 15,9-2-4-15,4 2 3 0,4-2 0 16,1 0-4-1,-3 2-18-15,93-21-1 16,81-18-6-16,-181 41-8 0,-3 1 1 16,-2 1-1-16,-5 0 0 0,-1 1 0 0,-3 2 0 15,-6 1-4-15,3 0 5 0,-3 2-3 0,-4 1 2 16,-2-2-2-16,0 2-1 0,-9 2 2 16,-5 1-3-16,-3 0 1 0,-5 2-1 0,-5 0-1 15,-6 2 0-15,-5 2 2 0,-1-3-2 16,-4 2 0-16,-5-1 2 0,2 4-2 0,-1-3 1 15,18 1 8 1,-25-1-7-16,0 2 1 0,-2 1-2 16,3 0-1-1,-3-1 0-15,2 1 8 0,-6 0-5 0,4 0 0 0,-4 0-1 16,0 0 0-16,0 0 1 0,0-2-1 16,0 1 2-16,-4-1 13 0,4 2 32 15,0 2 31-15,0-2 15 0,-4 0 5 0,4-4-7 16,-6-1-33-16,-1 2-28 15,3-5-18-15,-2-1-8 0,2-1-1 0,-2-4-4 0,0-3 0 16,-5-4-2-16,5-2-2 16,-4-5 2-16,-11-37 2 0,4 27 1 15,5 0-1-15,-9-3 1 0,5-2 1 0,-7 0-3 16,9-1 0-16,-5-2 3 0,4 0-6 16,3 2 2-16,-2 4-1 0,1 3 1 0,3 0 0 15,-1 3 1-15,1 1-1 0,4 6-1 16,-4-2 1-16,-19-41 2 15,18 48 2-15,5 5-1 0,-4-1 0 0,-1 2-1 16,1 2-1-16,4 4 0 0,2 6-1 16,-2 0 2-16,-1 1-1 0,7-1 0 0,-4 0 0 15,4 1 0-15,0 2-3 0,0-1 2 16,0 2 0-16,0 0-2 0,0 0 0 16,0-1 3-16,0 1 0 0,0 1-2 0,0-1 2 15,-2 3 0-15,-2-1 0 0,-2-2 1 0,2 1 0 16,-3 1-2-16,-3-1 2 0,0 0-1 15,-3 1-1-15,1 0 2 0,-3-1 1 16,-1 1-2-16,-5-1 0 0,3 2 1 0,-7 0-2 16,2 0-1-16,-4 2 2 0,-6 3-1 0,0-1 1 15,-4-2-1-15,0 4 0 0,-9-3 1 16,3 2-1-16,-55 10-7 0,49-8 7 16,-5-1-3-16,0 1 3 0,-2 0-1 0,-4-2 2 15,5-1 2-15,-3 1-4 0,-2-1 0 16,0 1 2-16,-4 0-1 0,2-1 1 0,-5 2-1 15,-1-1 2 1,-4 2 2-16,-210 35-6 16,216-35 0-16,6 0 1 0,0 3 2 0,7-4-1 15,3 1-1-15,0 1 0 0,3-3-2 0,3 1 3 16,1 1-4-16,-1-3 5 0,5 1 4 16,6-1-3-16,0 1 0 0,2-1-1 31,-21 8-4-31,-39 8 0 0,79-18 4 15,-7 2-1-15,3-1 2 0,3-2-2 16,3 1 0-16,0-1 2 0,-7 1-2 16,11-3 1-16,2 0-1 0,4 1-3 0,-2-1 2 15,-3-1 2-15,5 2 0 0,-2-1 2 0,2-1-2 16,0 2 0-16,-8 0 0 0,8 0 0 16,-6-1 0-16,2 3 0 0,2-3 0 15,-2 1-2-15,-3 1 4 0,3-1-2 0,-2 1 0 16,0 1 0-16,2-1 0 0,2 0 0 15,-2 1 0-15,-1 1-2 0,3-3 2 16,-2-2 0-16,4 2 0 16,0 3 0-16,0-1 2 0,0 0-2 0,-2 0 0 15,2 2 4-15,0 2-4 16,0-1 1-16,0 1 2 0,0 2 5 0,0-1 0 0,-4 1 0 16,4 1 0-16,0 5 1 15,0 0-1-15,0 13 9 0,4-10-6 16,-2 0-1-1,15 55 19-15,-7-20-11 0,-10-25-9 0,4 1 2 16,-2 3 1-16,-4 0 2 0,-2 5 1 16,4 0 6-16,-6 4 8 0,6-2 1 15,-4 2 1-15,4-1-3 0,0-3-4 0,4-1-7 16,0-2 3-16,2-4-1 0,0 2-3 16,7-5 0-16,-3 0-3 0,7 0-2 0,-3-5 2 15,3 1-4-15,-1-4-5 0,1-1 4 16,-1-4-3-16,1-1-3 0,-3-1 1 15,11 7 2-15,-17-12-5 16,-1-3 0-16,3 1 0 0,-8-1 0 0,2 1 3 0,2-3 1 16,-1 0-1-16,-3 0 0 15,-2-4-3-15,0 0-1 0,0 0 0 0,0 0 0 16,4 0 2-16,-4-2 5 16,0 0-2-16,10-2 1 0,-6 0-6 0,2-3-5 15,1-3-6-15,-1 2-15 0,0-1-132 16,4 0-362-16,1-19-1649 15,-5 2 904-15,4-49-741 0</inkml:trace>
  <inkml:trace contextRef="#ctx0" brushRef="#br0" timeOffset="23394.6577">15679 2559 158 0,'0'-5'225'16,"2"1"7"-16,-2-1-80 0,0 1-58 0,4-1-25 15,-4 2-6-15,0 0-2 0,4-2-5 0,-2 2 4 16,-2-2 0-16,0 1 4 0,5 1 3 15,-3 3 6-15,-2-4 7 0,0 3-1 0,0-1-2 16,0 0-5-16,4 2-10 0,-4 0-11 16,0 0-6-16,-4 0 1 0,4 0-6 15,0 0 16-15,0 2 9 0,0-2 0 0,0 0-2 16,0 2 1-16,0-2-17 0,-2 3 3 0,2-1 9 16,-5 1-2-16,3 2-2 0,-2 3-1 15,-2-1-14-15,0 2-16 0,-3 0-11 16,3 0-4-16,0 0-4 0,2 0 1 0,-2-2-6 15,2 0 0-15,4 1-3 16,0-1-8-16,-2 7-526 0,-3-9 22 16,5 0-49-16,0-5-16 0,-6 3 118 15</inkml:trace>
  <inkml:trace contextRef="#ctx0" brushRef="#br0" timeOffset="23846.3767">15718 3139 273 0,'0'0'323'15,"0"0"15"-15,0-1-95 0,4 1-115 16,-2-2-68-16,9 2-33 0,-1-3-13 0,3 2-6 16,1-1-7-16,9-3-28 0,0 0-81 15,3-2-135-15,1 0-58 0,4-3-27 16,-2 2 15-1</inkml:trace>
  <inkml:trace contextRef="#ctx0" brushRef="#br0" timeOffset="25037.7849">15805 3120 18 0,'0'2'208'0,"-4"-1"25"16,2-1-28-16,-2 2-45 0,4-2-15 16,0 0 4-16,-2 0 167 15,2 0-161-15,0 0-12 0,0 0-21 0,0 0-19 16,0 0-14-16,0 0-8 0,-4 2-5 16,4 1 1-16,0-3 2 0,0 2 1 0,0-2-4 15,0 0-8-15,0 0-10 0,0 0 1 16,4 0 2-16,-2 0 5 0,4-2-2 15,4-1-7-15,1 1-10 0,-1-1-17 0,7-2-16 16,3 1-9-16,-1-1-5 16,2 0-1-16,1 0-7 0,-1 0-48 0,0-1-128 0,-5 0-183 15,-3-3-169-15,-3 1-72 0,-6 1 19 16,-8 2 106-16</inkml:trace>
  <inkml:trace contextRef="#ctx0" brushRef="#br0" timeOffset="25328.6004">15871 3117 138 0,'0'0'337'0,"4"-1"42"0,-4-2 11 0,0 3-106 16,0-3-66-16,5 1-18 0,-5-1-2 15,0-2-5-15,0 1-10 0,0-3-14 0,2 3-14 16,-2-2-11-16,0 0-8 15,0-1 19-15,-2 1 1 0,2-2-8 16,-9-1 0-16,3-15 115 0,2 11-172 0,2-2-12 16,-4-1-25-16,2-1-30 0,-3-2-14 15,1 0-5-15,-2 1-4 0,6-1-4 0,-2 2 0 16,4 2-15-16,0 0-109 0,0 1-310 16,6-2-263-16,-2 1-116 0,0 3-41 0,2 2 86 15,-4 2 299 1</inkml:trace>
  <inkml:trace contextRef="#ctx0" brushRef="#br0" timeOffset="25849.4689">17333 2553 23 0,'3'0'417'0,"1"-2"85"15,-2-1 78-15,-2 0 4 0,0 0-153 0,0 0-67 16,4 2-25-16,-4-1-27 0,4-1-36 16,2 3-30-16,-4-1-32 0,9-1-46 0,-1 2-12 15,0-3-13-15,3 1 2 0,1-1 5 16,3-4-2-16,-1 2-32 0,1 1-23 0,6-1-37 15,-3 0-27-15,3-2-10 0,2 2-9 16,-2-3-1-16,-1 1 1 0,-1 1-1 0,-4 0-2 16,-1 4-3-16,1-2 0 0,-7 1-4 15,2 2 0-15,-7-1-5 0,1 0 4 0,-2 2-3 16,-2 0-1-16,-2 2 0 0,0 1-3 16,0 0 1-16,-6 3-8 0,0 0-49 0,-1 0-143 15,-7 1-183-15,-3 2-206 0,1 0-202 0,-5 2-146 16,-2-1 51-16,1 2 146 0,1 0 189 15</inkml:trace>
  <inkml:trace contextRef="#ctx0" brushRef="#br0" timeOffset="26079.327">17422 2656 250 0,'0'4'317'16,"0"-1"43"-16,0-3-52 0,5 2-34 16,-3 0 4-16,2-1 43 0,2-2 24 15,0-1 7-15,4 0-10 0,1 2-18 0,-1-3-40 16,3 1-21-16,1-1-36 0,3-1-20 0,-1-1-40 15,1 3-25-15,5-3-41 0,-5 1-26 0,4 0-31 16,-1-1-21-16,-1 0-13 16,-2 3-6-16,3-1-3 0,-3 1-1 0,-3-1-3 15,-1 2 2-15,-3-1-3 0,2 2 0 0,-1 0-3 16,-1 0-4-16,0 0-249 0,-3-1-98 16,-3-1-200-16,-2-3-231 0,2-2-96 15,0-1 69-15,-2-1 132 0,4 1 190 16</inkml:trace>
  <inkml:trace contextRef="#ctx0" brushRef="#br0" timeOffset="26477.0794">18037 2325 75 0,'0'-11'475'0,"0"-2"78"0,0-3 40 15,0 0-42-15,0 4-232 0,0 3-106 0,2 2-50 16,-2-1 13-16,4 3 24 0,-4 3 22 0,0-1-2 16,0 2-14-16,0 1-41 0,0 0-56 15,0 1-26-15,4 3-4 0,-4 4-3 16,0 1 2-16,2 4 5 0,-2 3 21 0,0 3-7 16,0-1-3-16,4 0-2 0,0 0 40 15,-2-1-22 1,25 36 182-16,-21-34-244 0,5-3-22 0,-1 2-11 15,1-2-2-15,-1 0 29 0,-4-4 17 0,0 0 10 16,0-4 0-16,-1 1-1 0,1-3-34 16,-2-1-16-16,-2-1-12 0,2 0-2 0,-4 1-1 15,0-2-2-15,4-1 0 0,-4-2 3 16,0 0-2-16,0 0-1 0,-4 0-4 0,4 0-5 16,-4 0-3-16,4 0-12 15,-6 0-79-15,0-3-812 0,-1-1-50 16,3-1-154-16,4-3 5 0,0-1 173 0,4-1 292 15</inkml:trace>
  <inkml:trace contextRef="#ctx0" brushRef="#br0" timeOffset="27013.748">18370 2314 302 0,'0'-6'501'0,"0"-2"42"0,0-12 469 15,-5 11-773-15,5 2-13 0,0-1 9 0,-2 0 13 16,-2 1 12-16,2-1 18 0,-2 2-42 16,0-1-39-1,4 0-42-15,-6-17 224 0,6 19-256 0,0-1-20 16,0 1-21-16,0-1-16 0,6 2-11 16,-2-2-29-16,2 0-16 0,5 2-6 0,-1-5 1 15,2 6-4-15,-1-4 3 0,3 2-2 16,-1 3 0-16,9 0-2 15,-11 4-2-15,5 7 5 0,-5-4-1 0,-5 0-1 16,4 0 2-16,-4 1 0 0,3 3 2 16,-7 2 2-16,2 0 0 0,-2 3 19 0,-2 0 5 15,0 2 4-15,-2 0 1 0,-2 1 0 16,2 0-13-16,-7 0-12 16,3 0-2-16,-10 14 8 15,-11 10 118-15,16-29-81 0,5-2-1 16,0-3-26-16,0 3-14 0,2-3-8 15,-3 0-4-15,7-2-1 0,0 0 0 0,-4 0-1 0,4 0 3 16,4-5 3-16,-4 5 2 0,2-2 4 16,3 0 1-16,1 0 26 0,-2-2 25 15,6 0 16-15,-4-1 4 0,7 0 2 0,-5 0-29 16,5-1-24-16,-3 0-17 0,2-2-5 16,3-2-7-16,24-11 2 15,-22 11-6-15,-3 0-2 16,-1-2-3-16,28-11-45 0,-29 12-18 15,-1 0-114-15,1-1-201 0,-4-2-234 0,1-3-290 16,-1-2-171-16,0 1 15 0,0-1 161 16,-1 2 220-16</inkml:trace>
  <inkml:trace contextRef="#ctx0" brushRef="#br0" timeOffset="27594.3885">18930 2029 204 0,'4'-12'435'15,"-2"-2"50"-15,-2 1 40 0,0 1-166 16,-2 2-147-16,-2 1-30 16,-2-8 179-16,-11 0 171 0,9 12-394 0,2 2-31 15,-4 3-20-15,1 1 27 0,-1 4 10 0,0 0-23 16,-1 3-11-16,1 1-6 0,0 2-43 16,3 2-16-16,1 1 21 0,-4 1 24 0,6 0 7 15,2 0 6-15,-3 17 50 16,5-16-108-16,7 11 90 15,1-16-25-15,-2 1 8 0,4 0 3 16,1-2-22-16,18 5 9 0,-15-9-16 0,5-2 6 16,-3 1 8-16,5-2-1 0,-4-2-24 15,3 1-34-15,-1-1-13 0,-3 0-8 0,3 1-3 16,-2-1-2-16,-5 3 2 0,5-1-1 16,-7 4-1-16,2 0-1 0,-1 1 0 15,-1 0-1-15,-4 2 0 16,2 0 2-16,-1 13 0 0,-5-12 0 0,-2-1-1 15,0 2 0-15,-2-3 3 0,-2 1 0 16,1-2 2-16,-5 1-1 0,2-1 0 0,0 2 3 0,-5-1-1 16,-5-1 2-16,1-1-3 0,-1-1 3 15,-1-1-1-15,1-1-2 0,-1 1 1 16,5-2 2-16,-3-2-3 0,3-1 32 0,2 0 20 16,-1-3 12-16,1 0 27 0,4-1 21 15,0-4-13-15,-5-10 107 0,11 3-110 16,0-2 0-16,6-22 61 15,-1 13-94-15,1 3 0 16,4-24 70-16,0 25-67 0,-3 0 16 0,-3 3-17 0,2 2-12 16,0 3-7-16,0 2-5 0,-1 0-22 0,1 2-14 15,0 0-6-15,2 0-5 0,-2 3-3 16,1 2-3-16,-1 0-4 0,-2 5-7 0,2 0-8 16,0 0-105-16,5 3-277 15,-5 1-472-15,-2-1-1761 0,-14-3 154 16,3 0 1825-16</inkml:trace>
  <inkml:trace contextRef="#ctx0" brushRef="#br0" timeOffset="41600.5409">18980 2104 65 0,'0'2'233'15,"0"1"25"-15,-2-1-45 0,-2 3-50 16,4 0-32-16,-5-3-14 0,5 3-7 0,-2-3 0 0,2 1-5 16,0-3-12-16,0 2-10 0,0-2-5 15,0 0-6-15,2 0 9 0,-2 0 24 16,0 0 21-16,5 0 21 0,-5 0 12 0,4 0-3 16,-2-2-19-16,4-1-22 0,-6-1-11 0,4 1-14 15,2 1 3-15,-2-1 4 0,-4-1 1 16,7 1-13-16,-7-1 5 0,6-2-9 15,-2 0-11-15,-4 0-12 0,6-1-7 0,-2 1-22 16,-2-2-13-16,2 0-8 0,1-1-3 0,-3-1 28 16,2 1 40-16,-2-2 24 0,2 3 32 15,2-2 19-15,-6 0-15 0,4 0-38 0,-2 0-21 16,3 0-8-16,-1 3-3 0,-2-1-3 16,-2 1 1-16,4-1-1 0,-4 2-19 15,4 2-19-15,-4 3-9 0,0-3 17 0,2 3 10 16,-2-1 5-16,0 0 0 0,0-1 3 15,0 3-22-15,0-2-10 0,0-1-7 16,-2-1 0-16,2 1-6 0,-4-1 1 0,4-1-3 16,0 2 3-16,0-2 28 0,-4 0 17 0,4 0 5 15,0 0 4-15,-2 3 1 0,-2-2-29 16,4 1-18-16,-5-2-8 0,3 1-4 0,-2-1-6 16,2 4-2-16,-2-3-23 0,0 4-122 15,-4 0-279-15,-7 0-408 0,3 0-180 16,-3 4-64-16,-1-3 85 0,-1 1 265 0</inkml:trace>
  <inkml:trace contextRef="#ctx0" brushRef="#br0" timeOffset="58497.2392">20905 2152 135 0,'0'-1'254'0,"0"-2"24"16,-4 2-59-16,4 1-59 0,0-2-28 0,-4 0-14 16,4 2-15-16,0-1-11 0,0 1-15 0,0 0-12 15,0 0-1-15,0-2 8 0,0 2 19 16,0 0 22-16,0 0 27 0,0 0 22 15,0 0 12-15,0 2-4 0,0-2-8 0,0-2-12 16,0 2-3-16,-2-2 1 0,2 2-4 16,-4-3-17-16,4 1 14 0,0-1-8 0,0-1-23 15,0 1-14-15,0-1 10 16,-2 1-19-16,2-2-17 0,0 1-7 0,0 1-5 0,2 0-16 16,-2 0 5-16,0 0 4 0,0-1 4 0,0-1 0 15,4 1 0-15,-4-2-26 0,2 0-10 16,-2-1 15-16,0 4 10 0,4-2 6 15,-4 1-1-15,4-3 3 0,-2 2-24 0,2 1-13 16,-2-2-7-16,3 2-3 0,1-2 0 16,-2 1-1-16,2-6 4 15,0 8 3-15,11-9 93 0,-9 7-64 16,-2 2-6-16,1-1-19 0,-1 1-5 0,2-1-8 16,0 3 1-16,1-1-1 0,-3 0-1 15,0 2 1-15,4-1 0 0,-4-2-1 0,5 2 0 16,-5-1 3-16,4 2-2 0,-3 2-2 15,-1-1 2-15,2 0-1 16,2 2 4-16,-3-1-2 0,-1 0 0 0,0-2-1 16,-2 0 1-16,2 0 3 15,5 3 5-15,-5 4 57 0,4-2 20 16,-10-3-45-16,4 3-21 0,-2-2-11 16,-2 4-8-16,5-4 3 0,-3 2-4 15,-2 1-1-15,0 0 2 0,0 0-1 16,0 0 1-16,0 0-3 0,4-1 2 15,-4 10 3-15,0-10-5 16,0 2 2-16,0 0 0 0,0 1-1 0,0-2 1 16,-4-2 1-16,4 2-2 0,0 0-1 0,0-2 2 15,0 4-2-15,-2-1 0 0,2 0 0 16,-5 0 0-16,5 0 1 0,-2-2 2 16,-2 1-2-16,0 0 2 0,4 1-2 15,-6 0 1-15,2 0 1 0,-2 6 5 16,-1-5 14-16,3-1 7 0,-2 2 6 15,4-3-1-15,-6 2-3 0,6-3-17 0,-5 2-8 16,3-1-3-16,0-1-2 0,2 0 2 0,-2-1-1 16,0-1-1-16,2 2 1 15,2-1-2-15,-4 1-2 0,4-2 4 0,-2 2-2 16,-3 0 0-16,5-2 1 0,-4 1 1 0,2-1 0 16,-4 5 2-16,2-4-4 15,4-1 2-15,-4 2-2 16,2-1-2-16,-5 3 2 0,3-3 0 0,4-1-1 15,-4 2 1-15,4-3-3 0,-2 0 3 16,2 1 2-16,-4-3 0 0,4 2-3 0,0 1 0 16,-4-1 1-16,4 1 0 0,-2 1-2 15,2-1 5-15,0-1-2 0,-4 3-1 16,4-4 0-16,0 2-1 0,0-1 1 0,0-2-1 16,0 1-1-16,-2-1 4 0,2 2 0 15,0 1-2-15,0-2-1 16,0-2 2-16,0 1-5 0,0 0 3 0,0 0 2 0,0 1 1 15,0 0-1-15,0-1 0 0,0 2-1 16,0-2-1-16,0 0 0 0,0 0 1 16,2 0 0-16,-2 0 1 15,0 0 2-15,4 2-2 0,-4-1 3 0,2 1-2 0,2-2-1 16,-4 0 0-16,4-2 0 0,-2 2 2 16,-2 0-3-16,0 0 0 0,4 2 0 0,-4-1 0 15,4-1 2-15,-2 0-1 16,-2 0 0-16,0-1 5 0,5-1-5 0,-3-1 2 0,2 1-2 15,2 1 2-15,-2 0-4 16,2-2 1-16,21-5-2 0,-14 5 4 16,-3-1-2-16,7 1 0 0,-3-2 1 0,-2 0 1 15,5 2-2-15,0-4 1 0,-1 0 1 16,1 4-2-16,-3-4-2 0,3 2 2 16,-1-1 0-16,-3 1 0 0,1 2 0 0,-2 0 2 15,3 0 2-15,-5 0-3 0,-1 0 0 16,1 3-1-16,-2-3 0 0,0 2 0 0,-3 1 2 15,1-1 4-15,0 1 16 0,-2 0 5 16,0 0 3-16,-2 0 1 0,2 0-3 16,-4 1-13-16,0 0-8 0,5-1-3 0,-3 0-4 0,-2 0 0 15,0-1 2-15,0 1-2 0,0 0 0 16,0 0 1-16,0 0-1 0,4 0 0 0,-4 0-1 16,0 0-1-16,0-1-1 15,0 1 1-15,0 1-13 0,0-1 2 16,0 1-7-16,-4-1-107 0,-3-1-244 0,3 1-372 15,-6-3-278-15,2 2-113 0,-3-1 44 16,-3-3 222-16,2 0 365 0</inkml:trace>
  <inkml:trace contextRef="#ctx0" brushRef="#br0" timeOffset="62145.5475">21282 1738 24 0,'0'0'210'0,"0"-2"23"0,2 1-36 0,-2 1-33 16,0-1-29-16,0 1-15 0,0 0-14 0,0 0-14 15,0 1-14-15,0-1-14 0,0 0-10 16,0 1-6-16,-2-1-5 0,2 2 2 0,0-2-1 16,0 1 2-16,0-1 1 0,0 0 3 15,0 2 5-15,0-2 5 0,0 0 10 0,0 0 14 16,0 0 10-16,0 0 14 0,0 2 9 0,0-2 7 15,0 0 3-15,0 1 1 0,0-2-5 16,-5 1-4-16,5 0-9 0,0 0-10 16,-2-2-5-16,-2 0-7 0,4 1-3 0,-4-1-4 15,2 2-4-15,-2-1-16 16,4 1-12-16,-2-4 33 0,2 4-27 0,-4-2 2 16,4 2 1-16,0 0-3 0,0 0-22 0,0 0-13 15,0 0-11 1,4-1-2-16,-2-6 3 0,2 3-8 0,-4 0 10 15,2-1 27-15,-2 0 10 0,4 3 8 16,-4-1 3-16,4 2-10 0,-4-3-21 0,0 1-15 16,2-2-6-16,-2 3-1 0,0-5-1 0,0 4-2 15,0 1 0-15,0 0-2 0,0 2 0 16,0 0-1-16,0 0-1 0,0-1 1 16,5-1 0-16,-5 0-1 0,0-1-1 0,2 2 2 15,2-3-1 1,2-1 2-16,-6 4-2 0,4-3 0 0,-4 4 0 15,0 0 0-15,0 0 1 0,4 0-1 16,-4 0 0-16,2 0 1 0,-2-1-1 0,0 0 1 16,0-1 0-16,4 1-1 0,-4-1 3 15,2 1-1-15,3-1-2 16,-1-2 1-16,-4 4 1 0,2-2-1 0,-2 2-1 16,4 0 1-16,-4-2-1 0,2 1 1 15,-2 0-1-15,0-2 0 0,4 2 1 0,-4-3-1 16,4 4 2-16,-4-1-1 0,2-1-1 0,-2 0 1 15,5-1-1-15,-3 3 0 0,2 0 0 16,0-2 0-16,-2 0 0 0,2 1 0 0,2-1 0 16,-2 0 1-16,-2-1-1 15,9 3 1 1,-1-4-3-16,-4 3 3 0,-2-1-2 0,1 0 1 16,-3-1 0-16,2 3 0 0,-2-1-1 0,2 0 1 15,-4 1-1-15,6 1 1 0,-6 0-2 16,4 1 4-16,-2 1-2 0,3 0 1 15,1-1-1-15,-2 0 1 0,-2 1 0 0,2-3 0 0,0 4 0 16,-2 1-1-16,2-2 4 0,-4 2-2 16,7-1 0-16,-7-1 1 15,0-1-1 1,6 17 7-16,-6-14-6 0,0 0 3 0,0 2 34 16,-2 3 20-16,-2-2 8 0,4-1 4 0,0 2 0 15,-7-4-38-15,7 1-15 0,-4 0-11 0,4 1-3 16,-6 0-4-16,6 0 2 0,-4 1-2 15,2-3 0-15,-8 10 2 0,10-11-1 16,-5 2-1-16,-1-1 0 0,4 0 0 16,-2 1-1-16,0-1 1 0,2 1 0 0,-2-3 2 15,2 0-2-15,-3 2-1 0,1-2 1 0,4 2-2 16,-2-1 1-16,-2 3-1 16,4-2 1-16,-4 0-1 0,2 0 2 0,2 0-1 0,0-2 1 15,-4 1-1-15,4 2 1 0,-2 0 0 16,-2 0 0-1,-1 4 3-15,5-9-4 0,0 1 0 16,-2-1 0-16,2 3 0 0,-4-3 0 0,4 3 0 0,0-1 1 16,0 1-1-16,0-1 0 0,0-1 0 0,0 1 0 15,0-1 0-15,0 0 0 0,0-2 0 16,0 1 0-16,0-1 2 0,0 0 1 16,4 2 2-16,-2-2 0 0,3-2 1 0,-1-1-4 15,2 1 2-15,0-1 18 0,0 3 19 16,3 0 9-16,-1-2 9 0,-4 0 0 0,8-1-18 15,-3 1-22-15,-1-5-9 0,2 1-6 0,5-1-2 16,-3 2-1-16,-1 0-2 0,-1 1 2 16,2 0-2-16,-1-1 1 0,-1 2 0 0,-4 0 1 15,5 2-1-15,-7 1 1 0,2-3 0 16,-2 2 2-16,-2-1-3 0,-2 0 0 0,0 6-1 16,0-4-1-16,0 1 2 0,0-1-1 0,0-1 1 15,0 1 0-15,0-2 0 0,-2 2-1 16,-2-2 1-16,4 2-1 0,0-1-1 15,0-1-5-15,0 0-1 0,0 2-36 0,0-3-173 16,4-1-261-16,-2-4-351 0,2-1-156 16,-2-25-1546-16</inkml:trace>
  <inkml:trace contextRef="#ctx0" brushRef="#br0" timeOffset="63100.87">21681 1435 245 0,'4'0'273'0,"-4"0"0"0,0-1-74 15,6-2 68 1,-2-2 56-16,-2 4-222 0,-2 1-8 0,0-2-3 16,0 2 5-16,0 0 6 0,0-2 2 15,0 2 5-15,0 0-3 0,0 0-6 0,0 2-11 16,0-2-10-16,0 2 10 0,0-1 10 0,0 1-1 15,0-1-8-15,4 1-5 0,-4 2 18 16,0-1-3-16,0 2-3 0,5 0-4 0,-3 0 1 16,-2 2-45-16,0 5 15 0,0-2 24 15,0-1 13-15,0 1 5 16,0 2 1-16,0 15-3 0,0-16-86 0,0 1-9 16,-2 0-2-16,-3-2-2 15,5 3-2-15,-4-3 0 0,2 15 4 16,-2-16-6-16,4-5 4 0,0 3-3 15,0-1 0-15,0 1 0 0,0-4-1 16,0 1 0-16,0-1 1 0,0-1 3 0,0 1-3 16,4-1 1-16,-4-2-1 0,2 2 1 0,-2-2 1 15,0 0-1-15,4 3 2 0,-4-3 41 16,7-3 21-16,-3 3 7 0,2 0 4 0,0-2 1 16,2 2-41-16,9-2-11 15,-9 1-22-15,3-1-2 0,-1 0-1 0,0-3 0 16,1 2-1-16,-1-2 0 15,-4 2 0-15,7 2 0 0,-9 1-1 0,2-3 1 0,0 3 0 16,-6-2 0-16,4 2 1 0,-4 0 0 0,0 0 1 16,0 0-1-16,-4 0 0 0,4 0 1 15,-6-3-1-15,4 0-1 0,-6 0 0 16,5 0 1-16,-5 0-1 0,6-1 0 0,-4-1 0 16,2 2 0-16,0-1 0 0,2 1 2 15,-3-2-2-15,5 3 0 0,-2-3 0 0,-2 2 2 16,4 1-2-16,0 0 1 0,0-1-1 0,0 3 2 15,0 0-2-15,0 0 0 0,0 0-2 16,0 3 2-16,0-6 0 0,0 6 0 16,0-3 2-16,4 5 1 15,-4-3-1-15,2 0-1 0,3 1 4 0,-3-1 16 16,2 5 26-16,0-1 13 0,-2 2 5 0,2 1 3 16,2 2-18-16,-2-4-25 0,3 1-10 15,-3 1-7-15,2-1-3 0,-4 1 0 16,2 1-1-16,2 0 1 0,-1 1-1 0,-3 0 2 15,2 1 1-15,0 0-2 0,-2 0 2 0,2-4-1 16,-2 1-3-16,2-1 0 16,2-2 0-16,-6 2-2 0,5-1 2 0,-1-2 1 15,-2 0-1-15,-2-1 0 0,4-1 0 0,-2 1-2 16,-2-4 1-16,0 0-1 0,0-2 2 16,4 0 0-16,-4-1 0 0,4-1-2 0,-4 1-3 15,2-2-5-15,-2 1-115 16,-2-1-260-16,-18-18-2363 0,15 12 1799 15,-7 3 242-15</inkml:trace>
  <inkml:trace contextRef="#ctx0" brushRef="#br0" timeOffset="64994.1761">20748 823 18 0,'-6'2'267'0,"-3"-2"34"0,3-4 23 16,-4 4 79-16,4 0-229 0,0 2 9 0,1-2 10 0,3 0-3 16,-2 0-5-16,0 2-17 0,2-2-12 0,-2 1-3 15,4 1 7-15,0-2 7 0,0 0 11 16,0 0 7-16,0-2 1 0,0-1-14 0,4 1-26 16,-2-2-32-16,2 0-33 0,0-2-5 0,3-4-6 15,3-2-4-15,2 3-2 0,-1-3 0 16,1 4-28-16,3 5-16 0,-3-2 12 0,4 3 10 15,-5 2 6-15,3 0 2 0,-1 5-2 0,-3-3-18 16,-4 6-13-16,5 2-9 0,-5 2-2 16,-2 5-2-16,-2-3 0 0,2 3 0 0,-4-2-1 15,0-1 1-15,-4 1-1 0,2-4-1 0,-2 3 2 16,-2-1 26 0,1 0 21-16,-11 12 135 15,8-6-119-15,3-16-61 0,5-1-1 16,0-4 0-16,5 0 0 0,-3 2 1 0,2 0 0 0,-2 2-2 15,6 0 3-15,0 1-4 16,1 0 3-16,-3 1 0 0,4 2 0 0,-4 4 0 0,-1-1 3 16,-3 3-1-16,2-1-2 15,-8 2 0-15,4 1 1 0,-2-1-1 0,-3-1-3 0,1 3 1 16,-2-4-1-16,2-1-1 0,2-2-2 16,-4-1 3-16,-3 0 0 0,3-2-1 0,0 0-2 15,2-2 2-15,4 1-2 0,-2-1-2 16,4-3-3-16,8-8-584 0,-4 1-111 15,5-3-229-15,-7-2-84 0,2-1 100 16,-6 0 203-16,4-2 297 0</inkml:trace>
  <inkml:trace contextRef="#ctx0" brushRef="#br0" timeOffset="65448.0089">21081 838 239 0,'-6'-3'334'0,"-5"-1"14"15,1 1-32-15,4 0-129 0,-5-1-33 16,5 0 8-16,0 1 28 16,-8-13 413-16,12 10-418 0,-3 2-26 15,5 1 10-15,-4-2 13 0,4 1-2 0,0-3 6 16,-2-1 1-16,2-3 87 0,2 5-179 16,-2 0-30-16,4-2-16 0,1 0-5 0,-3 1 10 31,4-2 3-31,2 5 0 0,42-20 242 15,-38 27-275-15,-2 1-11 0,1 4-6 16,-1 0-3-16,3 16 6 0,-13 12-4 16,-3-12-2-16,-5 1 0 0,2 0 1 15,-4 5 0-15,1-9 37 0,-1 3 18 0,0-3 6 16,-1-2 4-16,1-3 1 0,0-1-37 16,3 0-15-16,5-3-8 0,-2-2-6 15,0-2 2 1,21 11 233-16,-7-18-162 0,0-2-30 0,7-2-22 0,-1-1-11 15,5-1-6-15,2 0-4 16,4 2-1-16,-4-4-1 0,1 4-1 0,-1-6-2 0,6 1 2 16,-2-1-2-16,-2-1 1 0,-2 1-2 15,-1 0-3-15,-1 0-3 0,0 2-43 0,-5 0-146 16,-8-1-232-16,3 1-261 0,-7-3-275 0,-4 0-86 16,2-1 91-16,-4 1 210 0,-2 0 248 15</inkml:trace>
  <inkml:trace contextRef="#ctx0" brushRef="#br0" timeOffset="65851.2778">21468 801 12 0,'0'0'278'16,"0"-3"36"-16,0 0 34 0,0 0-85 15,0 1-49-15,0 2-3 0,-2 0 7 0,-3 0 3 16,1 0-7-16,2 3-8 0,-2 1-13 0,-2-1-5 15,2 0 3-15,-2 1 2 0,1 0-4 0,3-1-4 16,-2 3-15-16,-2-1-26 0,2-2-28 16,2 0-14-16,-2-3-17 15,4 4-16-15,-7 4 179 16,7-8-180-16,0 0 19 0,5-4 3 0,-3 1-7 0,4 1-13 16,4-4-12-16,5-2-19 0,-3 1-11 15,5-3 12-15,3-1 5 0,3 2 2 0,4-1 2 16,-4 1-4-16,4-2-24 0,0 4-11 15,-1 0-1-15,-3 0-4 0,-2 1-2 0,0 2 1 16,-9 0-2-16,2 1-2 0,-5 3 1 0,-5-2-1 31,-4 2 0-31,-11 19 2 0,5-16-2 0,2 1-2 16,-2 1 2-16,0 1-2 0,2-3 1 16,4 5-1-16,0 2-1 0,0-3-4 0,0 0 2 15,4 1-29-15,-4-3-135 0,2 0-219 0,-4-1-259 16,2-4-266-16,0 0-96 0,0 0 83 15,-4 0 193-15,-3 1 254 0</inkml:trace>
  <inkml:trace contextRef="#ctx0" brushRef="#br0" timeOffset="67005.7657">22105 485 102 0,'0'-2'268'0,"-2"0"32"16,-3-1-29-1,1 2-72-15,-14-7 286 0,9 3-328 0,1 2 7 16,0-2-9-16,0 0-18 0,-3-1-4 0,1 0-8 16,0 2-18-16,3 1 2 0,-3-1 1 0,0 4-16 15,-1 2 12-15,-5 1 0 0,-1 2-15 16,1 1 35-16,-5 3 8 0,2 2-19 0,-1 6-12 15,-1 0 32-15,2 1-23 0,3-3-14 16,1 2-7-16,9 0-4 0,2-2-43 0,8 1 1 16,9-2 23-1,61 18 188-15,-37-26-190 0,3-1-35 0,-1 3-15 0,4 0-8 16,-5 1-5-16,-5-1-1 0,0 2-2 16,-6 0-1-16,-7-1 0 0,-3 1 0 0,-5 0 2 15,-1 1 0-15,-7 4 0 0,-2 2 1 16,-2 2 0-16,-2-6 0 15,-13 8 4-15,-28 6 110 16,26-20-41-16,-5-7 26 0,1 0 12 16,2-7-31-16,-1-3-15 0,-1-3 18 0,4-2-13 15,5-2-8-15,-3-1-7 0,3-6-1 0,6 1-26 0,2-5-16 16,0-4-5-16,4 2-5 16,4-5-2-16,2 4-2 0,8 0 1 0,-1 1 0 0,3 10-1 15,5 4 0-15,2 4-1 16,2 3-3-1,74-19-108-15,-76 30-174 0,-7 4-257 0,-1 3-328 0,-3-1-176 16,-6 4-14-16,-2 0 171 0,-4 6 241 16</inkml:trace>
  <inkml:trace contextRef="#ctx0" brushRef="#br0" timeOffset="67238.6238">22345 600 215 0,'-7'-4'445'0,"7"0"77"0,0-2 70 0,-4 3-139 16,8-2-94-16,-4 3-55 0,7-4-40 15,3-1-54-15,0-3-50 0,7 0-49 16,-1 3-34-16,7 2-32 0,-2-1-22 0,2 1-10 16,-3 2-5-16,3 2-6 0,-2 1-2 0,-5 1-2 15,5 1-4-15,-5 0-52 16,-3 2-145-16,7 5-1571 15,-20-9 1043-15,0 0 123 0,-4 5 193 16</inkml:trace>
  <inkml:trace contextRef="#ctx0" brushRef="#br0" timeOffset="67391.5295">22454 705 97 0,'-12'17'319'0,"8"-4"42"0,-3-4 40 0,7 0-105 16,0-2-28-16,5-1 10 0,1-1 13 0,0 0 17 15,0-3-10-15,19-4 189 0,-13-1-312 16,5-2-52-16,4 1-52 0,-1 0-37 15,3-3-22-15,6 0-9 0,-2 3-8 0,0-3-82 16,-4 0-194-16,-3-1-302 0,1-2-135 16,-9-2-56-16,3 0 51 0,-9 4 182 15</inkml:trace>
  <inkml:trace contextRef="#ctx0" brushRef="#br0" timeOffset="67779.2873">22818 531 191 0,'-6'0'417'0,"6"-3"64"0,-4 3 71 16,-2-2-125-16,6-1-72 0,0-1-51 15,0-1-29-15,0 1-33 0,4-1-46 0,-2-1-36 16,2-1-28-16,2 0-32 0,4-2-30 0,-3-3 15 16,3 4-1-16,5-3 0 15,9-12 85-15,24-6-91 16,-34 22-72-16,-1 2-2 0,-1 2-3 15,-1 1-1-15,-5 2 2 0,4 5-1 0,-6-1 4 16,2 2 1-16,-1 4 29 0,-5 4 19 0,0 3 8 16,-5 4 2-16,-1 4-1 0,2-1-25 15,-2 2-22-15,-4-3-8 0,3-4-3 0,3 2-4 16,-2-6 0-16,6-5 0 0,0 2 4 0,0-5 16 16,0 1 30-16,6-2 14 0,-6-2 8 15,8-2 8-15,-1-4-11 0,5-2-27 0,3-2-13 16,-3 3-7-16,5-2-10 0,3 0-5 0,-3 1-4 15,-1-4-4-15,1 1-3 0,-3-1 0 0,-1 1-5 16,-3-3-10-16,2 2-97 0,-3-2-160 16,-3 0-189-1,0-25-1980-15,-10 23 1648 0,4 2 167 0,-6-1 185 16</inkml:trace>
  <inkml:trace contextRef="#ctx0" brushRef="#br0" timeOffset="68144.0631">23139 401 41 0,'0'-13'311'0,"0"0"54"16,4 2 58-16,-2 0-69 15,8-7 450-15,-6 11-586 0,-2 5-48 16,-2 2-43-16,5 1-24 0,-5 5-6 0,4 1-8 16,-2 1-5-16,4 10 128 0,-2-6-85 15,2 3 0-15,-2 0-4 16,7 1 1-16,5 16-36 0,-9-18-75 0,3-1-6 16,2-3-4-16,-1-2-1 0,-1 1 1 15,2-2-1-15,3-1 0 0,-3-3 0 0,5-3 3 16,-3-5-2-16,-1-2 2 0,1 1-1 0,-1-5 2 15,1-1 34-15,-6 0 44 0,3-5 21 0,-1 0 7 16,0 0 7-16,-3-3-36 0,-1-1-41 16,2 7-18-1,0-22 151-15,-8 25 5 0,-2 10-115 16,-2 5-15-16,2 4-24 0,-12 13-9 16,3-6-15-16,9 6-3 0,-6-1-2 0,6 4 2 15,2-3-3-15,0 2 4 0,0-1-1 16,6-3-1-16,0-1 0 0,3 0 0 15,-1-1-1-15,6-2-3 0,-1-4-1 0,1-1-5 0,-1 2-84 16,1 0-193-16,-2-2-246 0,-1-3-306 16,-5-3-131-16,0-2 24 0,2 2 165 15,-5-1 237-15</inkml:trace>
  <inkml:trace contextRef="#ctx0" brushRef="#br0" timeOffset="68607.7739">22862 943 168 0,'-11'5'390'15,"9"-3"55"-15,-2-2 53 16,21-8 374-16,3 6-637 0,3-5-4 0,8 0-3 15,4-5-22-15,9 1-26 0,7-1-38 0,1-2-37 16,8 2-12-16,-2-2-9 0,4-2-4 16,2-2-3-16,0 2-4 0,-2-4-31 15,52-15-6-15,-64 21-30 16,84-17 0-16,-95 24-4 0,-1 1-2 16,-9-1-3-16,-3 4 2 0,-5 1-4 15,-4 2-2-15,-11 5-149 0,-12-1-86 0,-11 2-149 16,-4 1-135-16,-8 5-97 0,-8 3-23 15,-6-1 47-15,-1 3 116 0,-9 5 118 0</inkml:trace>
  <inkml:trace contextRef="#ctx0" brushRef="#br0" timeOffset="68834.6351">23269 911 427 0,'-190'27'889'0,"136"-18"-606"16,4-3 12-16,17-1-9 0,6 1-33 0,15-3-56 16,4-1-50-16,12-1-31 0,6 0-4 0,7-1 24 15,10 0 21-15,6-4 23 0,10-2 2 16,7 0 6-16,6 1-15 0,8-5 12 0,2 0-20 15,4-2-16-15,-4 0-36 0,5-2-21 0,-3 0-46 16,-6 1-21-16,2-4-10 0,-4 3-7 16,-4-1-4-16,-6 3 0 0,1 2-3 0,-7-2 1 15,-5 7-1-15,-6-2-1 0,-6 5-1 16,-4 2-2-16,-13 2-2 0,-4 2 0 0,-2 2-5 0,-10 1-70 16,-4 3-191-16,-7 1-265 0,-3-1-269 15,-3 0-119-15,-4-5 20 0,4 0 162 16,-4 0 260-16</inkml:trace>
  <inkml:trace contextRef="#ctx0" brushRef="#br0" timeOffset="69791.3367">20940 2836 74 0,'-6'3'377'0,"0"-1"43"0,2-1 33 0,-7 2-88 16,3 0-108-16,0 2-30 0,2-1 21 15,-1-2 45-15,3 1 35 0,2-3-2 0,4-2-31 16,2-1-55-16,3-3-44 0,7-3-52 0,9-3-13 15,43-27 118-15,-16 14-124 16,10-3-6-16,8-3-25 0,4-1-19 16,9-2-11-1,-5 1-24-15,84-30-7 0,80-27 44 16,-160 61-29-16,3 1 1 0,-9 3 0 0,-1 0-23 16,-5 3-11-16,-8 4-10 0,-10 2 0 15,-5 0-4-15,-8 4-1 0,-6 2 2 0,-8 2-2 16,-6 3-3-16,-7 0 0 0,-4 4 0 15,-6-1-2-15,0 1-1 0,-6 1-1 0,-4 1-1 16,-3 5-4-16,-7 0-22 0,-7 3-105 31,0 1-189-31,-190 62-3732 16,157-48 3481-16</inkml:trace>
  <inkml:trace contextRef="#ctx0" brushRef="#br0" timeOffset="70103.1377">21157 2841 38 0,'-33'15'360'16,"-27"7"491"-1,-26 5 96-15,46-15-307 0,26-9-269 0,3-2-13 16,9 1-40-16,2-4-52 0,7-2-56 0,9-3-55 16,7-5-33-16,8-3-1 0,8-5-6 15,9-4 5-15,12-2-4 16,4-1-11-16,85-29 34 0,18-1-87 15,-84 28-45-15,4-1-3 0,0 1-4 16,0 3-1-16,-5 0 2 0,-1 3 1 16,0-1 1-1,198-52 16-15,-223 60-14 0,-3 2 1 0,-5-1 0 16,-9 5-2-16,-2-1 0 0,-10 2-2 16,-4 3-3-16,-10 2-1 0,-3 2-5 0,-6 4-2 15,-4 1-38-15,-10 3-265 0,-7-1-462 16,-10 2-207-1,-99 10-2004-15</inkml:trace>
  <inkml:trace contextRef="#ctx0" brushRef="#br0" timeOffset="76039.9234">11373 12421 14 0,'-4'-1'232'0,"4"1"36"15,0 0-21-15,0 0-47 0,-2 0-37 16,-2 1-17-16,4 1-1 0,-2-2 12 0,-2 1 14 16,-1 1 17-16,-1-2 7 0,2 0 1 15,-2 3-10-15,0-3-8 0,-5 1-13 0,9 0-7 16,-12 1-9-16,8 1 3 0,-9 0 5 16,7 1 10-16,-7-1 8 0,5 1-7 15,0-1-9-15,1-1-15 0,1 1-25 16,0-1-17-16,0 0-3 0,6-2-13 0,-3 0-2 15,1 0-2-15,4 0-11 16,0 1 32-16,0-1-69 0,0 0-12 0,0 0-5 16,0 0-3-16,0 0-5 0,0 0-1 15,4 0-3-15,3 0 0 0,-7 2-1 0,8 0 11 16,-2-1 12-16,0 1 7 0,7-1 5 16,-3 0 3-16,5 0-9 0,-3 1-13 15,4 0-6-15,15-1 0 16,-14-2-10-16,4 1 8 0,-5 0 17 0,3-2 9 15,-3 2 4-15,5-2 1 0,2 1-5 16,2-1-22-16,-3-1-4 0,1 1-7 0,0-1-1 16,4 1-1-16,0 2-1 15,-2-2-2-15,30-1 4 0,-26 1-4 16,-2 0 1-16,4-1 0 0,-2 1 2 0,-2 2-2 16,-2-3-1-16,0 3 0 15,-5-2 0-15,28 0 0 0,-29 2 0 16,1 0 0-16,3 0 3 0,-2 0-3 0,-1 0 1 15,-1 0 0-15,2 0 1 0,1-1-2 16,-1 1 0-16,2 0 0 0,2 0 3 0,-1 0-2 16,3 0-1-16,4-2 1 15,29-1-3-15,7 0 4 0,-34 2 0 16,4-2-2-16,6 0 2 16,-3 1 0-16,-3-1 3 0,43 0 18 15,-42 0 9-15,-3 2 4 0,2-1 1 0,0-2 3 16,-4 1-16-16,0 1-11 0,1-1-7 15,3 2-2-15,-4-2-3 0,0 2 0 16,0-4-1-16,0 3 0 0,0-3 0 16,2 5 0-16,1-4 0 15,67-1 2-15,-70 2 2 0,-2 3-4 16,2 0 1-16,-2 0 0 0,-2 3-1 16,-2-3 0-16,0 0-1 0,0-3 2 0,0 3-2 15,-5-2 1-15,5 2 0 0,-4 0 0 16,4 0 0-16,23 0-1 0,-26 0-2 15,-1 0 2-15,0 0 5 0,4 0-3 0,-4-2 0 16,3 2 2-16,1 0-2 16,-4 0-1-16,2 0-1 0,-2-1 1 0,-1-1-3 15,3 0 2-15,-6 1 2 0,1 1-1 16,1-2-1-16,-4 2 2 0,-5-1 1 0,3 0 0 16,-7-2 1-16,0 3 0 0,-2-3-1 15,-4 3-2-15,-2 0-2 0,5 0 0 16,-5 3-2-16,0-3-1 0,0 0 5 15,0 0 0-15,-5 0-1 0,5 3-3 0,-2-3 1 16,-2 2-3-16,-2 0-2 0,0 1-3 16,-5 2-7-16,-9 0-278 0,3-3-184 15,1-4-336-15,-1 2-221 0,-4 0-51 16,5-3 117-16,-3 3 231 0</inkml:trace>
  <inkml:trace contextRef="#ctx0" brushRef="#br0" timeOffset="76773.5951">11669 12477 10 0,'-17'1'38'0,"1"1"17"0,-7-2 11 16,2 1 8-16,-1 1-9 0,-1 1-12 15,-4-2-6-15,0 1 9 0,0-1 14 0,0-1 12 16,5 0 9-16,-1 0 3 0,-2 0-9 16,2 0-18-16,3-1-9 0,-3-1-5 15,2 2 1-15,-2 0 5 16,1-1 16-16,-20 1 109 0,26-2-70 0,-1 1 23 16,1 1 21-16,3-2 14 0,-1 2 10 0,8-1-8 15,-5 1-15-15,5 0-22 16,4 0-23-16,-6 0-24 0,6 1-23 0,2-1-19 15,0 2-17-15,0 1-15 0,2-2-4 16,6 2 10-16,0 2 32 0,7-2 16 0,3 0 9 16,9 1 6-16,6-1 5 0,4-2-10 15,7 1-2-15,10-2-1 0,2 0 33 0,4-2-4 16,8 1-16-16,4-1-5 0,3 1 9 16,3 0-10-16,3-2-9 0,2 0-2 15,-3 0-3-15,7-1-5 0,0 2-9 0,0-1-2 16,2 0-3-1,91-8 38-15,2 4-61 0,-98 4-22 16,1 1-4-16,-2-3-2 0,0 3 2 0,4-1 1 16,-7-1-1-16,-3-1-1 0,-1-2 4 15,-1 2 0-15,-5-1 30 0,-8-1 15 0,-2 3 5 16,-2 0 3-16,-6-1 0 16,-1 2-30-16,-5-1-16 0,-3 1-6 0,-3 0-3 15,-5 0-2-15,-6 3 1 0,-2-2 1 0,-7 2-3 16,-3 0 1-16,-5 2-2 0,-1-1-4 15,-7 4 1-15,-2-1-20 0,-8 1-178 16,-1-1-349-16,-3-1-298 0,-7-3-130 0,-3-1-44 16,-3-7 152-16</inkml:trace>
  <inkml:trace contextRef="#ctx0" brushRef="#br0" timeOffset="96227.8572">12283 12714 76 0,'4'-5'374'0,"-2"-2"86"0,-2 1 75 0,0 0-70 15,-2 0-59-15,2 2-22 0,-4-3-5 16,4 5 2-16,-2-3-8 0,-2 2-23 15,4-1-36-15,0 3-46 0,-4 2-59 0,4 1-49 16,0 1-50-16,0 1-22 0,-2 3-27 16,-2 2 1-16,4 2 3 0,0 0 15 15,-3 1-8-15,3 3-5 0,0 0 8 0,0 4 3 16,3-3-10-16,-3 2-6 0,4-1-3 16,-2 2-23-16,-2-1-15 15,4 1-7-15,2 20 0 0,0-21-13 16,-2-1 1-16,1-4-2 0,-3 1-2 0,2-4 4 15,-2 0-4-15,2-3 1 0,-4-1-3 0,0-2 0 16,4-1-2-16,-2-3 0 0,-2-1-2 16,0-5-4-1,8-4 3-15,-1-34-40 0,-5 21 15 0,-2 0-34 32,4-4-26-32,2-49-234 0,0 52 259 0,-6 3 32 0,4 4 21 15,-4-2 9-15,0 6 7 0,0 0 6 16,0 3 0-16,0 2 3 15,0-4 20-15,0 10 7 0,-4 2-15 16,4 5 6-16,0 4 2 0,0 1 6 16,0 3 4-1,0 35 90-15,4-12-58 0,1-18-41 16,-3 0-9-16,4 1-6 16,-2-3-5-16,17 26 0 0,-19-32-11 15,2 0-3-15,2-5-2 0,-6 0 0 16,4-2 1-16,-4-3 0 0,0 0 2 0,0-2-1 15,0-4 2-15,-4-1 0 0,4-3-2 16,0-5 0-16,-2 1 4 0,-2-6-2 16,0-1-1-16,4-1 3 0,-2-1 0 0,-2 0-1 15,1-1 1-15,3 2 1 16,-8 3 3-16,8 2-3 16,-6 4 3-16,-6-11 9 0,3 22-9 0,3 1-2 15,0 4-2-15,-4 1-1 0,-1 4 2 16,-1 2-2-16,-3 1 1 0,3 1 1 15,-1 1 0-15,-5 1-2 0,5 2 1 0,-3 0-2 16,-1-1 0-16,3-1 4 0,-3 0-2 16,5-3 0-16,-5 6-2 0,13-10 0 15,-2-3 2-15,6-1-1 0,0-1 3 16,6-2 2-16,-2 0 0 0,3-5-2 16,3 1 1-16,2-6-2 0,5-2 1 0,-3 0 0 15,-1-1 2-15,3-2-1 0,-5-1 0 16,5-5 0-16,-5 2 1 0,3-1 1 0,-6 1-1 15,3 1 4-15,-1 3 18 0,-4 5 16 16,2 2 0-16,-5 4 6 16,7 5 42-16,-4 7-60 0,0 3 7 0,3 4 0 15,-1 5-1-15,-4-1-7 16,6-2-7-16,7 17 0 0,-7-20-17 0,-4-2-6 16,9 0-7-16,-7 0-6 0,0-2-10 15,1 2-90-15,-5-5-212 0,-4 1-323 16,0-8-375-16,-4 4-162 0,2-3 10 15,-3-2 182-15,5 1 309 0</inkml:trace>
  <inkml:trace contextRef="#ctx0" brushRef="#br0" timeOffset="96928.9338">12180 13459 492 0,'0'3'705'0,"-7"-3"73"16,3 0 39-16,-2 3-275 0,4 2-195 16,-2-2-90-16,0-2 4 0,2 2 29 15,-2-3 28 1,-3-1 397-16,3-4-597 0,4 0-39 0,4-2 2 16,-2-2-3-16,3-1-4 0,-1-4 9 0,-2 4 7 15,6-2-27-15,-6 1-13 0,4 1-13 16,3 2-2-16,-1 0-3 15,-4-1 1-15,6 6 0 0,11-2 19 16,2 1-32-16,-11 4-17 0,-1 5 0 16,3 2-3-16,-6 3 0 0,3 3 0 15,-1 4 2-15,-4 3 0 0,2 0 2 0,-8 1 0 16,3 3-3-16,-6-2-1 0,-1 1 3 16,0 0-1-16,-6-3 0 0,4-1 1 0,-7-1-2 15,-1 0 1-15,5-1-1 0,-9 0 0 16,5 0 2-16,1 1-4 0,-7-4 1 15,7-2 1-15,6-3 3 0,-5 1 1 0,7-5 0 16,2 0 1-16,2 0-3 0,2-1 10 16,2-1 19-16,3-1 16 0,7-4 15 0,3-1 6 15,-1-1 9-15,3-1-17 0,2 0-5 16,1-3-1-16,-1 1 0 0,0-2-4 16,-3 2-7-16,3-1-3 0,22-7 7 15,-20 8-38-15,-6 1-1 16,3 1-5-16,7-1-8 0,-14 4-1 0,-5 2-2 0,-6 0-2 15,6 0 3-15,-8 2-4 0,0-1-2 16,-8 1-2-16,6 0-7 0,-6 1-18 16,1-1-89-16,-3-1-143 0,4-1-207 0,-4-1-281 15,-1-3-363-15,3-1-102 0,-2-3 58 16,-1-2 175 0</inkml:trace>
  <inkml:trace contextRef="#ctx0" brushRef="#br0" timeOffset="97786.7555">12600 13113 191 0,'0'0'299'0,"0"0"40"0,-3 0-53 15,-1 0-46-15,-2 0 530 16,2 0-463-16,4 0 9 0,-2-2-8 0,2 0-19 16,0 1-25-16,0-1-26 0,0 0-23 15,2-3-15-15,-2-1-12 0,8 0-15 0,-8 0-9 16,2 0-9-16,2 1-15 0,-1-2-19 15,1 2-10-15,2-2-21 16,0 2-16-16,-2 0-23 0,2 2-12 0,1 1-16 0,-3 2-10 16,6 0-4-1,-4 0-1-15,21 10 7 16,-16-3-8-16,-5 2 0 0,0 1 2 0,-2 1-1 0,2 4-2 16,-6 0 1-16,0 2-1 0,0 0-1 15,-6 0 0-15,2-1 18 0,-4 2 6 16,-1-3 4-16,-1 0 2 0,2 0-3 0,0-2-14 15,-5 2-6-15,-1 6 0 16,12-13-10-16,-3-3 4 0,3 1-1 0,4-2 20 16,-2 1 15-1,7-1 10-15,36 2 223 0,-28-6-204 16,1-1-7-16,-4-4-4 0,5 1-3 16,-2 0-5-16,-3 0-20 0,4 0-9 15,-1-2-11-15,-3 0-6 0,3 0-7 16,-3-1-3-16,-1 2-4 0,3-2-3 15,5-6-28-15,-13 9 14 0,2-2-42 16,-6-2-102-16,6 1-136 0,-8-4-194 0,0 1-207 16,0-2-192-16,-4-2-126 0,0 1 42 15,4-2 154-15,0-3 191 0,0 1 227 0</inkml:trace>
  <inkml:trace contextRef="#ctx0" brushRef="#br0" timeOffset="98177.5147">12980 12958 192 0,'0'-7'474'0,"4"1"79"0,-8 0 51 0,4 0-141 16,0 1-142-16,0 2-66 0,0-1-7 16,-2 0 27-16,-2 0 26 0,4 0 11 15,0 3-25-15,-4-2-63 0,4 3-71 0,0 3-60 16,0-2-42-16,-2 5-3 0,-2 1-2 16,1 2 27-16,-1 3 12 0,0 1 1 15,-2 2 1-15,6 1 1 16,-4-1-23-16,2 3-12 0,2-2-4 15,0 13 12-15,2-17-27 0,2 1-2 0,2-2 3 0,2-1 0 16,1-3-16-16,-1 1-10 0,0-1-2 16,3-3-5-16,-5-1 2 0,4-3-2 15,0 0-1-15,1-3 1 0,-1-1-1 0,1-3-1 16,-1-1-1-16,-2-2 1 0,2 0 1 16,1-1 0-16,1-1-1 0,-4 0 3 0,3 0 0 15,-9 4 26-15,2 3 12 16,-4 3 6-16,-4 12 103 0,2 2-70 15,-6 5 10-15,1 3 3 0,1 3-1 0,-4-1-4 16,6 0-15-16,-3-1-18 0,1 1-13 0,6-6-19 16,-4 0-19-16,4 1-12 0,0-3-30 15,0 1-188-15,0-1-476 0,-2-5-374 16,-4-4-166-16,-2-5-55 0,1-3 154 16,7 3 458-16</inkml:trace>
  <inkml:trace contextRef="#ctx0" brushRef="#br0" timeOffset="101707.5987">4666 11855 102 0,'4'0'431'0,"-2"-2"64"0,-2 2 28 16,0 2-115-16,-2-2-176 0,-2 5-105 0,2 0-40 15,-6-1 1-15,2 5 156 0,2-6-82 16,1 0 16-16,-1-1 14 0,4-2 15 15,-2 0 0-15,2-2-13 0,0 1-10 0,-4-2-20 16,4-2-25-16,-4-1-8 0,4 0-7 16,4-2-29-16,-4-1-20 0,4-1-20 15,-2 0-27-15,5 1-10 0,11-12 35 16,-5 12-23-16,-1-2 1 0,-2 0-1 16,7 4-15-16,-3 0-6 0,-1 2-5 15,3 4-2-15,-1 1 2 0,-3 3-2 16,3 0 4-16,-7 7-3 0,2 2 4 15,1 2-2-15,-7 2 0 0,-2 27 5 16,-8-20-4-16,3 1-2 0,-5 1 2 0,-2 0-4 16,2-4 0-16,-7-1 0 0,5 1 0 15,-3-3-1-15,3 0-1 0,-2 0 1 16,1-1 0-16,5-1-2 0,-2-5 1 0,6 1 0 16,2-4 1-16,2-1-2 0,-2-1 4 15,8-1-2-15,11-3 9 0,-5-2-5 16,-1 0-2-16,3-2-1 0,5-3 1 15,-1-1-3-15,-1-1 3 0,-2-1-2 0,3 1 0 16,1-1-2-16,-4 1 2 0,1-1-1 16,-1 1-1-16,-3 0-3 0,-1-1 3 15,-3 0-5-15,4 1 0 0,-12 4 0 0,5-2-11 16,1 1-84-16,-8-4-174 16,0-8-963-16,0 4 314 0,0 0 0 15,-4-3 134-15,0 4 202 0</inkml:trace>
  <inkml:trace contextRef="#ctx0" brushRef="#br0" timeOffset="103333.3298">5014 11555 171 0,'0'-2'249'0,"0"-1"6"0,0 0-45 16,-5-1-31 0,5 1-10-16,0-1 197 0,-2 3-155 0,2-3 3 15,0 3-3-15,0 0-14 16,-4 1-24-16,0 1 76 0,4-1-162 15,0 0-20-15,-2 1-10 0,2-1-1 0,0 0-4 16,0 2-3-16,-4-2-9 0,4 0-7 16,0 2-13-16,0 1 12 15,0-2-27-15,0 3-2 0,0-1 0 0,0-2-1 16,0 2-1-16,0 2 1 0,0-2 2 16,0-1-3-16,0 0 3 0,0 1 28 15,0-3 15-15,0 1 21 16,0-1 130-16,0 0 31 0,0-1-109 15,-2 1-15-15,2-2-14 0,0-1-26 16,0 1-30-16,0-5-17 0,0-4 1 16,0 7-14-16,0-2 1 0,0 2 0 15,0 1 3-15,0 1-1 0,0 1 1 0,0 1-1 16,0 0-2-16,0 1-4 0,0 1-2 16,0 1 1-16,0 1 0 0,2-1 0 15,-2 2-1-15,0-3 2 0,0 4 0 16,0 3 1-16,0-2-2 0,0-1 3 15,0-2-1-15,-2 4-1 0,2-1 0 16,0-1 0-16,-4 2 0 0,0-3-2 0,4 2 0 16,0-2 0-16,-2 3 2 0,-3-1-2 15,5 0 1-15,-4 1 0 0,4 0-1 16,0 0 0-16,-2-2 1 0,2 0 1 0,0-2-1 16,-4-1 0-16,4-2-1 0,0 1 0 15,0-2 1-15,0 0 0 16,0 2 5-16,0-2-1 0,0 0-1 0,0 0 0 15,0-2 0-15,0 2 2 0,0-2-1 16,0 1-2-16,0 1 1 0,0-2-1 0,0 2-2 16,0 0-1-16,0 0 0 15,0 0-4 1,0 0 2-16,0 2 0 0,0-2 2 0,0 0-1 16,0 0-1-16,0 0 2 0,0-2 0 15,0 2 0-15,0 0 3 0,0-1-3 16,0 1 0-16,0-1 2 0,0 1-2 0,0 0 2 15,0 0-4-15,0 0 2 0,0 1-2 16,0-1 2-16,0 0 0 0,0 0 0 0,0 0 2 16,0 0 0-16,0 0-2 15,0 0-2 1,0-1 0-16,0-2 2 0,0 3 2 0,4-3-2 0,-4 3 2 16,2-2-1-16,-2 2 0 0,0-1-1 15,0-1 1-15,0 2-2 0,0-1 1 0,0 1-1 16,0-2 1-16,0 1 0 15,-2 1 0-15,2 0 0 0,0 0-1 0,0 0 1 16,0 1-2-16,0-1 0 0,0 0 2 0,0 2-3 16,0-1 3-1,0-1 0-15,0 0 0 0,0-1 2 0,0 1-2 0,2-2 1 16,-2 2-1-16,0-1-1 0,4-1 2 16,-4 1 1-16,0-1-2 0,0 2 0 15,0 0 2-15,0 0-4 0,0 0 0 16,0-1 2-16,0 1 0 0,0 0-1 0,0 0 1 15,0 0-2-15,0 0 0 16,0 0 2-16,0 0 0 0,0 0 2 16,0 0-2-16,0 0 0 0,0 0 0 15,0 0 0-15,0 0 0 0,0 0 2 16,0 0-1-16,0 0-1 0,0 0 2 0,0 0-2 16,0 1-2-16,0-1 2 15,0 0-1-15,0 0-1 0,0-1 2 0,0 1 0 16,0-2 0-16,0 2 0 0,0 0 0 0,0 0 0 15,0 0 0-15,0 0 0 0,0 0 0 16,5 0 0-16,-5 0 0 0,0 0 0 0,0 0-2 16,0-1 2-16,0 1 0 0,0 1 0 15,0-1 2-15,0 0-2 0,0 0 0 16,0 0 0-16,0 0 2 16,0 2-4-16,0-2 4 0,0 0-2 0,0 0 0 15,0 0 1-15,0 0 1 0,0-2 0 16,0-1-1-16,0 0 0 0,0 0-1 0,0 0 1 15,0 0 0-15,0-1 1 0,0 0-1 16,0-4 1-16,0-2-1 0,0 3 0 16,0 0-1-16,2-1 1 0,-2-7-1 15,4 6 0-15,0 2 0 0,-2 0 0 0,2-1 1 16,-2 0-1-16,8-1 0 0,-3 2 0 16,3-1 0-16,0 4 0 15,1-2 0-15,-1 3 0 0,0-1 0 0,-1 3 0 16,-1 1 0-16,2 0 0 0,-4 1 0 0,1 4-1 15,-1 1 1-15,0 2 1 0,-2 1-1 16,0 3 3 0,-2 0-1-16,-4 30 5 0,2-29-4 15,-8 0 1-15,6-1 0 0,-2 2 0 0,2-2 15 16,-2 0 9-16,4-1 4 0,-4-2 2 16,4 0-2-16,0-1-14 0,4-1-9 0,0-1-2 15,-4-2-4 1,8 1 7-16,2-4 3 0,1-2-7 0,3-3 1 15,-1 0-1-15,-1 0-2 0,7-1 1 16,-3-4-2 0,28-16-2-16,-28 17-5 0,-3 1-1 0,1-1 0 15,-1-1-2-15,-1 0 0 0,-2 0-4 16,5 1-34-16,-5 1-90 0,-4-3-118 0,0 1-131 16,-1-2-141-16,-3 1-107 0,-2-1-67 15,4-2 15 1,-4 1 88-16,2-17-219 0</inkml:trace>
  <inkml:trace contextRef="#ctx0" brushRef="#br0" timeOffset="103770.0572">5361 11386 236 0,'0'-5'299'15,"0"0"27"-15,-4-4 96 0,4 6-269 16,0-2 9-16,-4 2 21 0,4 0 21 16,0 0 15-16,0 1-4 0,0 1-21 0,0 1-28 15,0 0-34-15,0 0-29 0,0 0-20 16,0-1-17-16,0 1-14 0,0 1 5 15,4 0-4-15,-4 4 12 0,4 1 14 0,-4 2 8 16,0 1-13-16,0 4 22 0,0 1 13 16,0 1-6-16,0 0-6 0,0 0 1 15,2 1-31-15,-2-4-33 0,4 2-17 16,-2-4-8-16,7 1-3 0,-7-2-4 0,4 0 0 16,2-3 0-16,0-1-1 0,-3 1 2 15,15-5 1 1,-9-1 3-16,7-9 2 15,3-8 117-15,8-16 161 0,-19 21-231 16,-2 1-28-16,-1 2 1 0,-5 1 3 16,2 6-1-16,0-1 1 0,-4 5-1 0,0 1-11 15,0 3-6-15,0 1 1 0,-4 3 1 16,0 2 0-16,2-1 2 16,-2 0-3-16,1 1-4 0,-5 10 2 0,8-10-11 15,-2-1-3-15,2 2-4 0,0-1-1 16,2 2 0-16,-2-1-2 0,0 1-26 0,4-2-125 15,-4 0-186-15,4-2-224 0,-4 1-276 16,0-3-100-16,0 1 72 0,0-1 159 16,0 2 213-1</inkml:trace>
  <inkml:trace contextRef="#ctx0" brushRef="#br0" timeOffset="104217.7847">4827 12521 176 0,'-18'0'309'15,"1"2"37"-15,1 0-39 0,-1-1-79 16,1 1-42-16,3 0-6 0,-1 1 7 0,-3-1 15 15,1 0 19-15,3-1 11 0,-1 3 4 16,1-1-6-16,3-2-8 0,0 0-9 16,8 2-15-16,-2-1-20 15,8-1 151-15,-2-2-162 0,8-1 0 0,7-3 0 16,5-3-20-16,9-6-11 0,9-3-30 0,3-3-30 16,11-4-17-16,2-7 12 0,8 0-9 15,2-3-4 1,8-2 3-16,-1-1 12 0,154-79 70 0,-154 78-108 15,-3 1-13-15,5 3-9 0,-5-1-5 0,-4 2-3 16,-4-1 2-16,2 5-6 0,-10 0 2 16,-4 5 0-16,-11 3-2 0,-4 6-4 15,-10 3-1-15,-4 5-4 0,-7 1-2 0,-8 6-1 16,-6 6-6-16,-4 4-7 0,-8 2-54 16,-9 6-119-16,-6 0-162 0,-2 4-162 0,-12 6-167 15,-9-1-115-15,1 5-58 0,-11 0 78 16,-5 6 131-16,-1 2 158 0</inkml:trace>
  <inkml:trace contextRef="#ctx0" brushRef="#br0" timeOffset="104504.6054">4792 12692 258 0,'-51'34'528'0,"3"-5"78"16,5-7 40-16,5-3-187 0,5-4-183 16,6-1-127-16,9-4-49 0,1 0 3 0,-1-5 45 31,11 0 75-31,18-18 833 0,16-1-895 0,6-6-49 15,10-2-31-15,17-5-6 0,4-6-6 16,9-5-11-16,11-4 22 0,-1-1 10 16,4-4 8-16,2 0 2 0,-2 1 13 0,0 1-17 15,0-2-2-15,86-43 76 16,-90 47-103-16,-6 3-13 0,-1 2-10 0,-6 1-23 16,-6 7-6-16,-10 5-7 0,-8 3-6 15,-9 6-3-15,-6 4-1 16,8 2-20-16,-26 12 5 0,-9 3-25 0,-8 2-168 15,-5 4-400-15,-15 4-369 0,-3 1-163 16,-8 0-52-16,-7-2 137 0,-1 1 388 16</inkml:trace>
  <inkml:trace contextRef="#ctx0" brushRef="#br0" timeOffset="106348.1199">12684 11448 319 0,'0'3'403'0,"-4"-3"36"0,0 0-60 15,-2 0-106-15,6 0-52 0,-6 0-5 16,6 0 27-16,-4 0 27 0,1-3 9 0,-1 3 1 16,2-3-19-16,-2 0-27 0,4 0-19 15,0 0-32-15,-4-2-22 0,8 1-31 0,-4-1-23 16,4 2-25-16,-2-1-7 0,5-1-23 15,-3 0-12-15,6 0-6 0,0-2-14 16,3 3-8-16,1-2-4 0,3-1-2 16,-1 4-2-16,13-5 3 0,-14 7-6 15,-3-1 1-15,-2 5-2 0,-3 1 0 16,-3 6 0-16,-2 16 0 0,-8-9 0 16,-1 1 4-16,1 3-3 0,-8-2 1 0,3 1 1 15,-1 0 1-15,2-2-2 0,-1-5 0 16,1 2 0-16,4-3 2 0,0-3-3 15,6-1 0-15,0-5 1 0,0 3 13 16,4-4 9-16,2 0 4 0,0 1 3 0,9-3 3 16,-3-3-14-16,5 1-8 0,-1-3-6 0,5-1-1 15,-3-2-4-15,3-1 1 0,2 0-1 16,-5 0-2-16,1 4-3 0,-2-2-2 16,-3 2-3-16,-1 1-18 0,-3 1-124 0,0 0-209 15,-4 0-287 1,-1-1-242-16,-3-7-998 0,2 7 1169 15,-4-2 278-15</inkml:trace>
  <inkml:trace contextRef="#ctx0" brushRef="#br0" timeOffset="107131.8756">13040 11223 45 0,'0'-2'238'0,"0"-1"14"16,0 0-31-16,0 3-85 0,0-1-54 15,0-1-12-15,0 2 15 0,0 0 19 0,0 0 15 16,4 0 1-16,-2-1-11 0,-2 1-15 16,0 0-14-16,0 1 77 15,0 2 211-15,0-1-219 16,-2-1-6-16,2 0-14 0,0 1-19 16,-4-2-20-16,4 0-16 0,0 0-13 0,0 0-8 15,0 0-12-15,0 0-8 0,0 0-8 16,0 0-8-16,0 2-7 0,0-2 0 15,-2 0-2-15,2 3-4 0,0-3 0 0,0 3 0 16,0-3 1-16,2 1 2 0,-2 0 24 16,0-1 10-1,4 0 12-15,-2 0 109 0,-2-1-133 0,0 1-10 16,0 1-7-16,0 1-5 16,0 1-3-16,-6 7 7 0,0-5-7 0,0 4 3 15,-1-4-3-15,3 1 27 16,0 0 11-16,2-3 15 0,-2 3 147 0,0-6-71 15,4 0 19-15,0 0-2 0,0-3-20 16,0 0-32-16,0-2-37 0,0 1-31 0,0-2-15 16,4-2-7-16,0 1-3 0,2-3-1 15,-2 1-2-15,5 1-1 0,-5 2 0 16,6 0-1-16,-4 3 0 0,5 0 0 0,-5 1-1 16,4 1 0-16,-4 2 1 0,5 1 0 15,-5 2-1-15,-2 2 1 0,-2 2 1 16,2 2 0-16,-4 14 2 15,-4-13 0-15,4-1-2 0,-2 1 0 0,-2-2 0 16,4-1 1-16,-2 1 2 0,-2-1 0 16,4-1-1-16,0-2 0 0,0 0 0 15,0-2 1-15,4 0 3 0,2-2 0 0,0 2 1 16,9-3-1-16,-7-2-4 0,7 1-1 16,14-5-4-16,-15 2-3 0,-2 2 0 15,3-3-3 1,-5 1-1-16,15-9-370 0,-21 6 12 0,2-1-148 15,-6-1-121-15,7-2-62 0,-7 1 1 16,4-3 82-16,-4-2 127 0,0 4 133 16</inkml:trace>
  <inkml:trace contextRef="#ctx0" brushRef="#br0" timeOffset="107455.6725">13241 11168 204 0,'0'-5'309'0,"-4"-2"39"0,1 4-45 0,-1 1-68 16,4-1-35-16,-2 3-17 0,2 3-12 0,-4-3-9 15,4 4-7-15,0-1-7 0,0 3-10 16,0-2-8-16,4 3-13 0,-2-2-25 15,2 0-23-15,-1 0-14 16,5-1 1 0,21 14 148-16,-23-13-182 0,4-1-11 0,1-2-8 15,-5 1 0-15,4-3-2 0,-4 0 1 16,3-3-2-16,-1 3 1 0,-4-4-1 0,2 0 3 16,0-2-3-16,3 0 3 0,-7-3-2 15,4 0 1-15,-2 0 52 0,2 1 48 0,-6-2 51 16,4 3 42-16,-4 0 31 0,0 3-33 15,5 3-43-15,-5 1-43 0,0 1-30 0,0 3-14 16,0 3-1-16,0 6 5 0,0 3 12 16,0-2-6-16,0 3-12 0,0-2-11 15,0-1-14-15,8 26 7 16,-8-30-43-16,4 1-4 0,0-2-7 16,-2 2-95-16,-4-2-285 0,-2-2-383 0,0-3-170 15,-4-1-74-15,-1-3 61 0,3-1 269 16</inkml:trace>
  <inkml:trace contextRef="#ctx0" brushRef="#br0" timeOffset="108514.0574">20928 11700 65 0,'0'3'412'0,"0"-1"56"16,-10-2 419-16,3 3-670 0,3-1-87 15,-2-2-11-15,2 2 29 16,2-2 47-16,-2 0 48 0,-3-2 508 15,3 0-555-15,8-1-45 0,-4-2-38 16,7-2-12-16,13-10 88 0,-7 6-82 16,1-1 0-16,3 2-17 0,-5 0-22 15,5 2-7-15,-7 1-12 16,17-3 28-16,-4 8-22 0,-13 4-43 16,-4 3-4-16,5 0-3 0,-7 5-2 0,2 2 0 15,-6 3 2-15,-4 3 0 0,2-1-2 16,-2 3 0-16,2-2 0 0,-7-3-2 15,7-2 0-15,-2 2 2 0,-2-3 1 16,6-2 8-16,-4 0 6 0,4-2 4 0,0-1 1 16,0 1 0-16,0-3 11 0,4 0 14 15,2-1 16-15,15 3 88 16,-5-7-92-16,-3-1-18 0,1-2-18 0,3-1-16 16,-1 1-3-16,1-3-7 0,-1-1-4 0,1 2-1 15,-1-2-3-15,-5-1-3 16,1-1-40-16,-1 0-119 0,-3-4-190 0,-2-3-227 15,-4 0-260-15,-2-3-136 0,0-1 43 0,-2 0 153 16,-2 0 214-16</inkml:trace>
  <inkml:trace contextRef="#ctx0" brushRef="#br0" timeOffset="108878.8328">21188 11493 69 0,'-4'-3'384'0,"0"-2"59"15,2 0 30-15,-2 0-91 0,2 2-125 16,-2-1-50-16,4 0-16 0,0 1 12 15,-4-2 7-15,2-3 195 0,-3 3-231 16,5 2-26-16,0 2-29 0,-2-1-33 16,2 1-1-16,-4-2 6 15,4 1 17-15,0-4 147 0,0 2-150 0,4 1-25 16,-2-2-32-16,3 2-19 0,1 3-8 16,-2-5-2-16,2 1-1 0,0 1 4 0,1 2 3 15,3 1 2-15,-4 0-3 0,-2 1-5 16,2 2-5-16,1 1-7 0,-3 3 0 15,2 2-1-15,-2 13 4 0,-4-9-6 16,0 2 11-16,0-3 4 0,0 1 2 16,0-1 2-16,0-2-1 15,2 7 6-15,2-9-4 0,0-4 5 0,-1 0 3 0,1 0 2 16,2 1 8-16,0-3-6 0,4-1-2 16,1 1-4-16,3-2-5 0,-6 0-12 15,7 0-12-15,-5-2-4 0,-3 1-4 16,3-1-15-16,-4 0-75 0,-2-5-157 15,-2 2-183-15,2-3-209 0,-4-4-237 0,-4 1-34 16,4 1 107-16,-2-2 163 0,-2-1 199 16</inkml:trace>
  <inkml:trace contextRef="#ctx0" brushRef="#br0" timeOffset="109228.133">21362 11398 304 0,'6'-5'398'0,"-4"1"36"0,3-2-49 15,1 3-132-15,-2-1-60 16,-2 1-6-16,8-5 252 0,-6 5-185 0,1 0-4 15,-3 2-34-15,2-1-46 0,-2 2-52 16,-2 2-47-16,4-1-31 0,-4 4-4 0,6-1-3 16,-2 1 14-16,3 3 8 0,-1 1 0 0,-2 2-8 15,6-2-6-15,-4-1-16 0,1 1-10 16,3-2-8-16,-4-1-1 0,0-1-5 0,3-2 3 16,-3 0-1-16,0 0-1 0,0-3 1 15,5 0 2-15,-5-3 34 16,2 0 35-16,19-22 388 15,-25 17-375-15,4 0-11 0,3 1 1 16,-7 0 11-16,2 0 7 0,-2 4-12 16,-2 3-11-16,4 0-21 0,-4 2-12 15,0 2-6-15,4 0-2 16,-2 3 4-16,2 8 30 0,-4-7-42 0,2 2-8 16,3 0-8-16,1-2-7 0,-2 2-4 0,0 1-9 15,-2 0-96-15,4-1-314 0,-2-3-411 16,1-2-182-16,-3-4-81 0,4-4 59 15,2-3 298-15</inkml:trace>
  <inkml:trace contextRef="#ctx0" brushRef="#br0" timeOffset="120279.9934">13127 11683 172 0,'0'0'227'16,"0"0"-21"-16,0 0-44 0,0 0-38 0,0 0-24 16,-2 0-8-16,2-2-2 0,0 1-6 15,0 0-5-15,-4-2-11 0,0 3-9 16,4 0-8-16,0 0-6 0,0 0-6 16,0 0-2-16,0 3-1 0,0-3 5 0,0 0 13 15,0 1 13-15,-3-1 19 0,3 1 15 0,0 1 15 16,-4-2 12-16,4 1 11 0,0 1 8 15,0 0 3-15,-4-1-2 0,4-1-4 16,0 1-11-16,-2 2-8 0,-2-3-11 16,4 0-11-16,-2 3-4 0,-2-2-2 15,4-1-3-15,0 0-4 0,0 0-7 0,0 0-8 16,0 0-6-16,6-1 3 0,-2-2 9 16,6-1 8-16,3-2 5 0,3-1-3 0,9-4-10 15,4-4-10-15,4 0-11 0,7-5-8 16,40-23 36-16,-36 18-44 0,-1 1-4 15,-4 1 1-15,5-1-6 0,-3 2-2 16,-1-2-15-16,-1 1-6 0,-2 2-6 16,0 0 2-16,-4 2-2 0,-2 3 1 0,-2-1-4 15,-6 2 1-15,-2 3 0 0,-1 1-3 16,-3 2 0-16,-5 0 1 0,-1 3-2 0,-5 1 0 16,2 2 1-16,-6-1-4 0,-2 1 3 15,4 3-2-15,-8 0-2 0,4 0 1 16,-2 2-4-16,-6-1 3 0,2 3-1 15,0 3 0-15,-9 0-8 16,3 1-54-16,-36 19-952 0,29-18 351 16,-1 1-149-16,-1 2 11 0,-2 0 94 15,3 0 149-15,-5 3 163 0</inkml:trace>
  <inkml:trace contextRef="#ctx0" brushRef="#br0" timeOffset="120736.7095">13332 11606 212 0,'-11'5'384'0,"1"-3"31"0,0-1-22 15,3 0-159-15,1 2-92 0,-8 4 55 16,10-6-68-16,2 3 30 0,-3-4 14 0,5 3 0 16,-2-1-21-16,-2-2-30 15,4 0-34-15,0 3 38 0,0-1-70 0,0-2 7 16,0 1 5-16,0-1-3 0,4 0-3 15,-4 2-13-15,2-2-13 16,-2 1 12-16,7 1 19 0,-3-2 32 0,6-2 36 16,7 1 35-16,-1-4 1 15,32-10 114-15,8-7-114 0,-23 10-122 16,0-4-13-16,0 3-17 0,4-4-8 16,-4 0-6-16,4 0-4 0,1 1 1 0,-1-1-1 15,-2 2 1-15,-2 0 0 0,2-1-1 16,-6 2 28-16,4 1 12 0,-2-1 6 15,-4 1 2-15,-2 4 3 0,2-2-25 0,-6 2-11 16,1 3-9-16,-1 0-2 0,-4-1-1 16,-1 2-3-1,-1 0-1-15,9-3 0 0,-19 6-2 0,-5 2 0 16,0 0 0-16,0 0 0 0,0 0 0 0,0 0-2 16,0 0 2-16,0 0-1 0,-5 0-3 15,5 2-1-15,-2-1-22 0,-2 1-107 0,-2 0-167 16,2 1-219-16,-4 1-298 15,-1-1-112-15,1 2 47 0,-6 0 137 0,1-2 212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36:08.310"/>
    </inkml:context>
    <inkml:brush xml:id="br0">
      <inkml:brushProperty name="width" value="0.05292" units="cm"/>
      <inkml:brushProperty name="height" value="0.05292" units="cm"/>
      <inkml:brushProperty name="color" value="#FF0000"/>
    </inkml:brush>
  </inkml:definitions>
  <inkml:trace contextRef="#ctx0" brushRef="#br0">7727 2673 74 0,'0'0'232'0,"0"0"22"15,0 2-49-15,-2-2-52 0,2 0-28 16,0 0-13-16,0-2 2 0,0 2-2 0,0 0-2 16,0 0-3-16,-4 0-4 0,4 0-3 15,0-1 2-15,0 1-3 0,0 0-4 0,0 0-3 16,0 0-7-16,-2 0-7 0,2 0-7 15,0 0-3-15,0-2-1 0,0 2-6 0,0 0 2 16,0 2 0-16,0-2 3 0,0 0 0 16,0 0 1-16,0 0 0 0,0 0-3 0,0 0 0 15,0 0 0-15,0 0-1 0,0 0-3 16,0 0-6-16,0 0-11 16,0 0-13-16,0 0-8 0,0 0-8 0,0 0 5 0,0 0 6 15,0 0 7-15,0 0 3 0,0 0 3 16,0 0 27-16,0 1-35 0,0-1 0 15,0 0-2-15,0 0-3 0,0 0-4 16,0 0-2-16,0 0 10 0,0 2-17 16,0-2-3-16,0 0 0 0,0 0-3 15,0 0 3-15,0 0-1 0,0 0 1 0,0 0 1 16,0 0 4-16,0 0-9 0,0 0-3 16,0 0 0-16,0 0-1 0,0 0-1 15,0 0 1-15,0 0 0 0,0 0-1 0,0 5 2 16,0-5 0-16,0 0-2 0,0 0 0 15,0 2 1-15,0-1 1 0,2-1-1 16,-2 3 1-16,0-3-1 0,4 3 7 16,-4 0-1-16,2 0 3 0,-2 0 0 0,0 0 5 15,0-1-2-15,0-1-2 16,0 2-3-16,4-1-2 0,-4 0-1 0,0 1-3 16,0-1 1-16,4 1 0 0,-2 1 2 0,-2 1 0 15,0 2 0-15,4-2 4 0,1 2 5 16,-5-2 3-16,2 3 0 0,-2-2 2 0,4 1-2 15,-2 1-5-15,-2-1-2 0,4 1-2 16,0-1 0-16,-2 8 6 0,2-8-7 16,-2 1 2-16,-2 0 0 0,0-1 5 15,5 1 0-15,-1-1 3 0,-4 1 0 0,0-1-2 16,2 0-1-16,-2 1-2 0,0-1-5 16,4 1-2-16,-4 0 2 0,2-1-5 15,-2 1 4-15,0 4-3 0,4-9 0 16,-4 1-3-16,0-1 3 0,0-1-3 0,4 2 1 15,-4 0 0-15,0-2 0 0,2 0 2 16,-2-1-2-16,0 1 0 0,0 0-1 16,4-1 2-16,-4 1 0 0,5 0-2 15,-5 1 1-15,0-3 0 0,0 0 0 0,0 0 3 16,0 0-3-16,2 0 4 0,-2 0 2 0,0 0 26 16,6-3 86-1,-2 1-49-15,2-8 41 0,-6 4-91 16,4 0-11-16,-2-1-9 0,3 2-31 15,-5-2-224 1,4-27-2252-16,-4 18 1541 0,-4-2 203 0</inkml:trace>
  <inkml:trace contextRef="#ctx0" brushRef="#br0" timeOffset="5954.6207">7725 2827 65 0,'0'-4'235'0,"2"-2"32"0,-2-1-29 0,0 2-76 16,0 0-34-16,0-1-11 0,0 0-9 16,0 0 6-16,0 0-3 0,0 1 5 0,0 1-2 15,0 0-3-15,0-1-3 0,0 4-1 16,0-1 4-16,-2 2-5 0,2 0 3 0,-4 0-7 16,4-3-16-16,0 3-1 0,0-2 3 15,0 2-4-15,-2 0 2 0,2 0 10 16,0 0-6-16,0 0 76 0,0 0-91 15,0 0-11-15,0 0-9 0,0 0-10 16,0 2-15 0,0 1 10-16,0-3-32 0,0 2 5 0,0 1 3 0,0 1 3 15,0 3-1-15,0 1 0 0,0-1-3 16,0 3-3-16,0 0 2 0,2 1 2 0,4 2 5 16,-2-2-1-16,2 2-2 0,3 1-4 15,-1 1-1-15,2 0-5 0,-4 1-3 16,3-1 0-16,-1 2 2 0,0 0-3 0,-2 0 0 15,1-2 2 1,7 20 3 0,5 28 2-16,-13-50-8 0,-2-1-2 0,0 0 0 15,-2-1 2-15,7 12 3 16,-7-12-4-16,-2-2-1 0,0 0 2 0,4-2-1 16,-4 1 1-16,2 3 3 15,-2-7-4-15,0 1-1 0,0-2 3 0,0-2-3 16,0-1 4-16,0 0 4 0,0 0 44 15,0 0 45 1,0 0 48-16,-2-6 383 0,-2 2-414 0,4-1-49 16,0-1-35-16,-2 0-16 0,2-1-10 15,0 0-6-15,-5-1-2 0,5 1-2 0,5 0-6 16,-5 0-11-16,2-1-105 0,4 1-181 16,-2-2-242-16,0 1-279 15,-2-2-115-15,4-9-691 0,-6 12 1128 0</inkml:trace>
  <inkml:trace contextRef="#ctx0" brushRef="#br0" timeOffset="6522.4582">8168 2663 84 0,'4'-17'222'15,"0"2"25"-15,-4 1-69 0,0 2-28 16,0 0-16-16,0 2-11 16,0-2 4-16,-15-15 432 0,11 25-445 0,-2 4-17 15,4 0-19-15,-6 5-9 0,1 1-5 16,1 4 13-16,0 3-7 0,-2-1-2 15,2 1-14-15,-1 2 2 0,1-3-2 16,2 3-2-16,2 1-2 0,-6 18 61 16,8-17-51-16,-2 3-3 0,2-1-2 0,0-1-2 15,2 2-25-15,2-1-15 0,2-1-3 0,0 4-3 16,2-4 0-16,1 0 2 0,1-2 0 16,0-1-1-16,1 0-1 0,-1-5-2 15,3 0 0-15,-3-2 2 0,0-3 1 16,3 2 41-16,-3-5 19 0,0 0 9 15,5-2 3-15,-7-2 43 0,2-2 3 0,1-3 19 16,3-2 24-16,-6-1 11 16,7-3-35-16,4-13 30 0,-15 11-137 0,2-2 17 15,-2-1 21-15,-4 3 7 0,-4 1 4 0,-2 0-3 16,0 2-30-16,-9 2-29 16,7 0-14-16,-34 5-3 0,24 5-8 0,-3 3 1 15,0 0-2-15,3 3 1 0,-1-1 0 16,7 3-1-16,-1-1-1 0,3-2-2 15,2 4 1-15,-5 11-11 16,13-8-16-16,0 31-1593 0,4-33 662 16,-4 0-37-16,3-2 173 0,1-1 320 15</inkml:trace>
  <inkml:trace contextRef="#ctx0" brushRef="#br0" timeOffset="7072.667">7731 3475 4 0,'-6'3'204'0,"0"0"32"15,-3 1-20-15,3 2-22 0,-14 5 191 16,11-5-186-16,-5 0-2 0,3 0-13 16,3 0-12-16,-2-1-12 0,2-1-2 0,1 0 3 15,5-2 4-15,-2 0-5 0,4-2-7 0,0 0-14 16,4 0-21-16,-2-2-8 15,5-1-7 1,11-3 7-16,65-33 181 0,-46 21-201 0,7 0-2 0,-3-3-6 16,7 1 1-16,-1-3 27 0,3-1-13 15,-1 0-16-15,7 0-7 0,-4 0 11 16,0 0-16-16,-1 1-8 0,-5-1-1 0,3 0-6 16,-1 2-18-16,-5-1-17 0,-3 2-8 15,36-15 2-15,-43 18-9 0,-2 5-2 16,-8-1 1-16,-2 2-2 0,-9 3 0 15,-1 1 0-15,-5 5-1 0,-2 1 1 0,0 0-1 16,-4 1 1-16,0 1-2 0,0 0 1 16,-4 0-1-16,-2 0-1 15,-15 8-8-15,4 0 2 0,1 3-10 0,-5 1-102 16,-2 3-203-16,-5 0-282 0,-8 1-241 16,-40 17-993-16,37-15 1129 15,-9-1 271-15</inkml:trace>
  <inkml:trace contextRef="#ctx0" brushRef="#br0" timeOffset="7438.4705">7764 3597 90 0,'-76'13'1101'0,"55"-9"-832"15,-2 0-66-15,7-1-27 0,3 1 6 0,-1-3 0 16,4-1 0-16,3 0-20 0,3 0-30 15,2 0-40-15,2 0-30 0,0 2-28 16,2-2-10-16,6 0-4 0,3 0 4 0,5-2 7 16,3 0 5-16,6-4-3 0,0 0-5 15,12-5 13-15,4-1 2 0,5-2-1 16,3-3 19 0,9-3 20-16,188-70 279 15,-186 67-273-15,4-2 30 0,-4 1 14 0,-4-2-22 16,-2 4-12-16,-4 3-6 0,-1-2-38 0,3 3-25 15,-9-1-10-15,3 0-6 0,-3 3-1 16,-10 0-4-16,1 4-3 0,-8 0-1 0,-9 5-3 16,-1 1-3-16,-1 0-11 15,-15 6 6-15,0 5 0 0,-6 2-30 0,-9 9-265 16,-5 1-356-16,-5 0-156 0,-10-4-75 16,-9-6 0-16,1-5 251 0</inkml:trace>
  <inkml:trace contextRef="#ctx0" brushRef="#br0" timeOffset="34637.0502">10422 2663 51 0,'0'5'307'0,"0"-1"39"16,0-1 31-16,0-3-104 0,0 2-32 0,0 1 20 15,-2-3 28-15,2-5 9 0,-4 2-4 16,4-2-36-16,0-2-54 0,-2-2-23 15,2 2 0-15,-5-1 7 0,1 1 3 0,4-3 5 16,-2 1-7-16,-2-1-23 0,4-2-33 0,0 2-18 16,6 0-24-16,-2-2-27 0,3 0-15 15,3 0-11-15,0 0-15 0,3 0-11 16,-3 0-2 0,7 2-2-16,30-13 34 0,-18 15-11 15,-19 8-18-15,5 0-3 0,-7 0-4 0,3 6 2 16,-5 2 0-16,2 2 2 0,-6 5 4 0,2 1 9 15,-4 1 1-15,-4 1 1 0,-2 3 5 16,0 1 9-16,-9 3 1 16,7 1 1-16,-23 24 34 0,14-25-53 0,5-4-10 15,-3 1-5-15,5-3 0 0,0-2-1 16,1-1-3 0,-5 17 14-16,14-25-15 0,-2-2 4 0,2-3-2 15,2 1 3-15,-2-1 22 0,6-3 16 0,5-2 6 16,-1-3 1-16,11-1-4 0,-3-3-19 15,7 0-13-15,2-3-8 0,-2 2-3 16,2-3 1-16,24-14-2 0,-26 15-3 16,0 1 1-16,-2 1-1 0,-3 3-2 0,-3-3 1 15,-1 3 0-15,-3 2 0 0,-3 1-2 16,-4 1 4-16,5 0-8 0,-11 3 4 16,0 0-1-16,-2 0-2 0,2 0 0 15,-9 3 0-15,3-1-1 0,2-1-1 0,-2 1-6 16,4-1-2-16,-2 0-33 0,0-1-123 15,4-2-235-15,-7-1-304 0,5-3-275 16,-2-3-94-16,0-15-734 0,2 8 1308 16</inkml:trace>
  <inkml:trace contextRef="#ctx0" brushRef="#br0" timeOffset="35012.8162">10740 2236 204 0,'-8'-18'373'0,"6"-4"43"0,-4 2 55 16,2 5-166-16,-1 1-60 0,3 2-12 0,-2-2-9 15,4 4-21 1,-4-5 128-16,4 7-99 0,4 5-147 16,-4 1-23-16,4 4 1 0,-2 2 3 0,-2 3-11 15,5 1 23-15,-1 2 6 0,-4 2-9 0,2 4 18 16,-2 2 12-16,4 3-20 0,-2-1-10 31,2 2-4-31,9 45 124 0,-5-47-124 0,-2 1-3 0,4-4-17 16,1 0-23-16,-5-2-13 0,0-1-6 0,4-1-4 15,-3-1 0-15,-1-1-2 0,4-3 2 16,-4 1-2-16,3-5-1 0,-7 0 2 16,4-2-2-16,-2-1-2 0,-4-1 2 0,6 0-1 15,-2-1 1-15,-1-1 1 0,1 2-2 0,0-4 0 16,2 1-4-16,0-2-9 0,0-3-65 31,3-1-152-31,15-44-2672 0,-13 35 2147 0,-1-1 207 16</inkml:trace>
  <inkml:trace contextRef="#ctx0" brushRef="#br0" timeOffset="35347.8903">11046 2051 102 0,'0'-12'387'0,"-4"1"47"16,2-1 42-16,-6 3-100 0,2 4-138 0,-1 3-42 15,3 2-14-15,-2 1-8 0,-4 1-12 16,4 3-21-16,-5 1-26 0,5 5-29 16,-4 0-11-16,4 4-10 0,1 6-12 0,-1-2 7 15,4 1 16-15,2 2-9 0,0-2-8 0,0 0-4 16,2 1-9 0,4-2-24-16,30 29 3 0,-28-33-22 0,2-6-1 15,5 1 0-15,-3-3 0 0,3-1 1 16,-7-3 0-16,6-1 2 0,-1-2-2 15,-3-2 2-15,4-2-2 0,-5-2 0 0,1 0 12 16,-4-1 57-16,-2-1 33 0,1 1 11 16,-5 2 6-16,-9-6 46 0,3 8-141 15,-4 0-15-15,1 2-7 0,-5 1-3 16,2 0-2-16,-3 1-2 0,5 4-3 0,2 0 0 16,-3 3-3-16,3 1-32 0,8-2-144 15,-6 1-257-15,6-3-269 0,0-5-119 0,0 0-22 16,6 3 121-16,-6-3 245 15</inkml:trace>
  <inkml:trace contextRef="#ctx0" brushRef="#br0" timeOffset="35669.6904">11350 2283 235 0,'-8'2'307'0,"2"1"45"0,4 1-55 15,-2-1-36-15,0 0 7 0,4-1 11 0,0-1-8 16,0-1-26-16,4-1-38 0,0-1-43 16,4-1-25-16,0-2-3 0,5 0 8 0,-3 0 10 15,3-2 12-15,1 2-6 16,3-3-15-16,12-10 66 0,-9 9-155 15,1-1-19-15,-3 0-17 0,3 0-8 16,2 0-10-16,35-7-18 16,-37 16-21-16,-9-3-136 0,-2 3-252 0,-4 0-267 15,1-1-120-15,-7 2-26 0,-7 0 113 16,-3 4 240-16</inkml:trace>
  <inkml:trace contextRef="#ctx0" brushRef="#br0" timeOffset="35873.5715">11423 2403 52 0,'0'7'421'0,"0"-3"596"0,6-5-194 16,2-2-533-16,1-1 7 0,-1-4 22 0,4 1-13 15,3-2-41-15,-7 0-65 0,8 1-71 0,5 1-29 16,-4 0-20-16,3-1-11 16,1-1-6-16,-4 3-1 0,1-2-30 15,-1 2-15-15,10 0-7 0,-17 5-13 0,0-1-1 16,-3 4-4-16,-1-1-15 0,-2 1-130 15,-4-1-278-15,0-1-296 0,-6 0-132 0,-9-1-48 16,5-2 107-16,-7-3 266 0</inkml:trace>
  <inkml:trace contextRef="#ctx0" brushRef="#br0" timeOffset="37211.7555">12413 1661 73 0,'-10'-1'221'16,"0"1"16"-16,1 0-28 0,-5 1-50 15,-3 1-18-15,5 3-14 0,-2 0-16 0,-3 2-5 16,0 1-7-16,1 2 4 0,3 0 0 0,-5 3 20 31,1 2-7-31,-28 38 248 0,30-32-254 0,-1 2-7 0,3 1-2 16,-1 0-7-16,-3 3-4 0,7 0-23 0,2-2 7 15,-1 0-14-15,3 1-11 0,0-1-5 16,6-1-3-16,0-4-19 0,0 0-10 16,6-4-2-16,0-1-5 0,5 1 4 0,3-6 20 15,-1-1 9-15,7-2 7 0,1-2-1 16,-2-4-1-16,1-1-20 0,1-3-11 16,-2 0-5-16,34-13 2 0,-40 9-4 15,-3-3-1-15,1 1 76 0,-7-1 45 16,-2-1 19-16,-4 1 8 0,-5-4 2 15,-1 3-73-15,-8-1-44 0,-1 7-19 0,-2 0-10 16,-5 5-6-16,1 3-2 0,-4 4 0 16,4 3 0-16,-2 3 0 0,1 1-1 0,-1-1 0 15,6 2 0-15,3-1-3 0,1-3 0 16,11 2-2-16,4-1-1 0,8-1 0 16,5 1-19-16,9-5-134 0,3-2-254 0,2-3-272 15,2-4-119-15,-2-3-36 0,4-2 111 0,-6-5 243 16</inkml:trace>
  <inkml:trace contextRef="#ctx0" brushRef="#br0" timeOffset="37713.9626">12451 1703 244 0,'2'-6'276'0,"2"-3"24"15,0 2-105-15,-2 2-38 0,4-3-5 16,-2 0 4 0,3 1 10-16,3-5 234 0,-10 10-305 0,4 2-13 0,-4 3 11 15,0 5 8-15,0 2 21 0,-4 3-9 16,2 6 10-16,-6 0-18 0,1 4-15 0,1 1-25 15,-4 0-11-15,6 0-27 0,-3 0-11 16,1-3-7-16,6-1-3 0,0-2-1 0,0 1-2 16,4-4 1-16,-2-2 0 0,5-3 2 15,-3 0 18-15,6-5 14 0,1 0 8 0,1-3 1 16,-2-4 1 0,40-18 6-16,-34 13-49 0,-1 0-3 0,-3 1-1 15,3 3 0-15,-7 3-1 0,2 3 4 0,-3 1-3 16,-3 2 4-16,2 2 1 0,-6 2 1 15,0 0 0-15,-2 2 0 0,-2 0 22 16,0 2 10 0,-19 27 96-16,17-31-113 0,2 0-12 0,-3 0-6 0,1-1-3 15,2-2-1-15,-2 0 0 0,2-2 0 16,2-2 0-16,-3 2 0 0,3-3-3 16,-2 1-43-16,-2-1-120 0,0-4-168 0,-2-3-230 15,-5-3-132-15,3-4-16 0,-1-4 90 0,1-4 155 16</inkml:trace>
  <inkml:trace contextRef="#ctx0" brushRef="#br0" timeOffset="37868.8673">12473 1711 181 0,'15'-8'275'0,"-7"2"21"16,2-1-58-16,7 0-97 0,0 0-33 0,-1-1-16 16,5-4-15-1,49-16 54-15,-47 22-119 0,4-3-3 0,-5 4-6 16,3 0-5-16,-2 0-35 0,-2 0-81 15,-3-2-142-15,-1 0-67 0,-3-1-28 16,-1 1 26-16</inkml:trace>
  <inkml:trace contextRef="#ctx0" brushRef="#br0" timeOffset="38202.6617">12918 1504 261 0,'-4'-1'309'0,"4"1"33"15,-6 6 125-15,-1 6-80 0,3-3-188 16,0 1-7-16,-2 2-9 0,2 2-24 0,2 1-12 15,-2 2-20-15,4-2 1 0,0 4-13 0,-2-1-10 16,2-2-23-16,0 1-15 0,2-3-23 16,2-3-22-16,2 1-6 0,0-3-2 0,5 0-4 15,-1-3-1-15,6-2 3 0,-3-1 0 16,5-3 26-16,-5-3 12 0,3-1 4 0,1 3 0 16,-7-3-2-16,11 8-13 15,-19 1-31-15,2 2 0 0,-4 3-2 16,-4 3 0-16,-6 5 0 0,1 0-1 0,-5 1-2 0,2-1-1 15,-3 0-1-15,3-2-1 16,-3 0 2-16,5-4-4 0,2-2 1 0,-1-1 0 16,3-2 1-16,4-2 0 15,-2-3 1-15,0-3-1 0,4 0-9 16,0-4-66-16,4-1-121 0,-4-4-168 16,0-3-198-16,0-8-130 0,0 1 4 0,0-6 90 0,-4-3 156 15</inkml:trace>
  <inkml:trace contextRef="#ctx0" brushRef="#br0" timeOffset="38335.863">12883 1543 76 0,'4'-10'296'16,"-4"3"32"-16,23-25 597 15,-13 24-820-15,7 0-14 0,-1 2-18 0,1-3-23 16,3 1-21 0,47-11-3-16,-43 14-28 0,-1 3-92 0,0-1-205 15,0-2-93-15,-5 1-43 0,-1-2-14 16</inkml:trace>
  <inkml:trace contextRef="#ctx0" brushRef="#br0" timeOffset="38831.2538">13278 1464 77 0,'-8'4'316'0,"1"-2"39"0,1 1 44 15,-4 0-111-15,4-1-38 0,-1 3-7 16,1-2 10-16,-8 2 185 0,10-5-283 15,2 1-44-15,-3-1-30 0,3 0-1 0,2 0 2 16,0 0 5-16,2-3-13 0,3 0-11 16,-3-3-25-16,8-1-19 0,0-2-10 0,5-2-4 15,-3-1-3-15,5-1-1 0,-1 2-1 16,1 1 3 0,-1 3-2-16,17-5 1 0,-18 9-1 0,-3 7-1 0,-1 2 5 15,-5 2-2-15,2 5 3 0,-6 0-2 0,2 6 4 16,-8-2-2-16,4 3-4 0,-2-2 2 15,-2 0 0-15,0-4-1 0,-2 2-1 32,4-4 3-32,-13 26 12 0,11-34-11 0,4-3-1 0,4-1 2 15,0-3-3-15,2-2 0 0,5 0 0 0,1-4-2 16,5-2-2-16,-1-1 3 0,5 1-2 16,2-1-1-16,-7 0 0 0,5 2 0 15,-4 4 0-15,-7 5 0 0,11 5 0 0,-19 2 1 16,4 1-1-16,-6 2 1 0,0 6 0 15,-6-2 2-15,4 2-1 0,-7 1-1 16,3 0 2-16,-4 0-3 0,-1-3-1 0,-1 2-1 16,-5 0 1-16,5 1-1 0,-2-1-1 0,-3-1 2 15,7-2-1-15,-1-3 1 16,-1 7-3-16,8-11-2 0,4-1-68 16,4-1-184-16,-4-3-280 0,6-3-130 0,0-4-51 15,3 0 39-15,-1-3 175 0</inkml:trace>
  <inkml:trace contextRef="#ctx0" brushRef="#br0" timeOffset="39209.0249">13865 1243 202 0,'-8'-15'392'0,"-2"-2"46"0,-3 4 47 15,1 6-176-15,-3 5-77 0,-1 4-44 0,5 3-24 0,-5 5-34 16,6 7-31-16,-3 3-23 0,3 4-8 15,-1 3-18-15,1 4-8 16,2 29 46-16,8-31-37 0,0 0 2 0,0-4 0 16,6-1-2-16,0-2-23 0,0-1-12 15,5-4-6-15,1-2-4 0,7-4-2 16,-7-3 2-16,9-5-2 0,2 1 30 0,-1-8 29 16,5 0 9-16,27-15 90 15,-27 6-111-15,-4-1-25 0,-1-2-11 0,-5-1-6 16,-3 2-3-16,-3 1 1 0,-9 2-2 0,-2 2-1 0,-6 3-3 15,-5 3 2-15,-5 4-2 16,-7 2-1-16,-4 5 0 0,0 3 1 0,-6 0-1 16,6 3-2-16,0 1-1 0,5-1-1 0,1 2 0 15,4 0-19-15,1 2-116 0,-1-6-284 0,1 4-209 16,-5 2-94-16,5 0-27 31,-7 2 102-31</inkml:trace>
  <inkml:trace contextRef="#ctx0" brushRef="#br0" timeOffset="39692.7598">11946 2748 63 0,'-43'19'289'0,"3"-4"21"15,3-3 9-15,2 2-138 0,-2 1-70 16,-1 0-7-16,-26 10 198 16,40-13-116-16,-1-3 0 0,8-1-27 0,5-2-42 15,3 1-39-15,7-4-5 0,4-1 14 16,9-2 22-16,5-3 17 0,15-4 11 15,9-9 3-15,20-6-19 0,8-7-23 0,15-10-17 16,10-3 21-16,10-7-3 16,7-3-5-16,10-1-1 0,0-1 0 0,4 1-21 0,2 0 5 15,2-2-1-15,0 3 1 0,3-1-1 16,3 0 14-16,118-53 57 16,-123 52-83-16,-9 3-4 0,-5 1-26 0,-5 6-15 15,-9 2-9-15,-12 4-3 0,-4 4-3 0,-13 6-2 16,-12 3-1-16,-10 6 1 0,-7 2 0 0,-12 3 0 15,-8 8-2-15,-10-3-2 0,-5 6 2 16,-8 1-1-16,-4 4 0 0,-9 3 1 16,-3 5 0-16,-9 4-2 0,-4 1-3 0,-8 4-7 15,0 0-77-15,-7 0-146 16,-65 25-919-16,44-21 295 0,-13 8 6 0,-7 0 114 16,-10 8 202-16</inkml:trace>
  <inkml:trace contextRef="#ctx0" brushRef="#br0" timeOffset="40026.5531">11983 2880 77 0,'-56'33'288'0,"5"-8"26"16,1-3 25-16,-26 22 40 0,47-27-195 16,8-3 39-16,15-7 11 0,8-6-16 0,8-6-35 15,17-7-48-15,16-5-58 0,11-7-5 16,12-8 0-16,15-5 19 0,12-8 15 0,15-4 9 15,3-6-5-15,13-2-3 0,3-2-25 16,-3 3-13-16,6-3-7 0,0 4 4 16,3 0 4-16,-3-1 4 0,0 2 0 0,0 1-1 15,3 0-3-15,-3 3 13 0,-2-1 8 16,-6 0 4-16,-8 3-2 0,-6 4-30 16,78-29-16-16,-106 44-39 15,47-12 2-15,-78 24-5 0,-12 7-2 0,-8 2 1 16,-8 2-2-16,-6 1-1 0,-7 4-2 0,-4 2-1 15,-4 0-2-15,0 4 0 0,-4 3-2 16,4 1 1-16,-6 4-30 0,-1 2-198 0,1-1-396 16,0 1-179-16,-4-3-79 15,1-2-6-15</inkml:trace>
  <inkml:trace contextRef="#ctx0" brushRef="#br0" timeOffset="72340.5089">5688 9099 4 0,'-4'-2'28'0,"0"2"-8"16,4-1-4-16,0 1-6 0,0 0-4 15,0 1-5-15,4 1 4 0,0-1-18 0,-2 0-40 16</inkml:trace>
  <inkml:trace contextRef="#ctx0" brushRef="#br0" timeOffset="74400.7292">6403 9114 95 0,'-2'-6'162'0,"-2"1"-48"15,0 1-18-15,4-2-21 0,0 0-2 16,-2 0-3-16,2 0-4 0,-4 1-10 15,4 0-6-15,0 1-14 0,0 3-12 0,0 1-9 16,0 0-6-16,0 0-5 0,0 1-1 16,0 1-2-16,4 0 1 0,-2 2 1 0,-2-1 1 15,0 2 1-15,4 0-1 0,0 1 3 16,-4 0 0-16,2 0-2 0,-2 2 2 16,5 0 0-16,-3 4 2 0,-2-2-2 0,0 2 0 15,0 0 2-15,0 0-2 0,0 0-2 16,0 1 1-16,0-1-2 0,0 0 1 0,-2 0 0 15,2-1-3-15,0-1 3 16,2-1-5-16,-2 0-4 16,4 12-2-16,-4-16 6 0,4-2 0 0,-2 0 2 15,-2-2-2-15,0 0 1 0,0-1 2 16,0 0 3 0,0 0 5-16,0-2 20 0,4-2-15 15,0-5-2-15,-4-1-4 0,0-2-1 16,2-1-1-16,-4-17 5 0,2 13-11 0,-4 0-2 15,0 1-1-15,2 0 1 0,-2-1 0 16,0 3 0-16,4-1 1 0,-7 2 1 0,7 3-2 16,-2 0 0-16,-2 4 0 0,4-1 0 15,-4 2 2-15,4 1-2 0,-2 1 0 16,2 1 0-16,0 2 0 0,0 0 0 16,0 0-2-16,0 0 0 0,0 0-1 0,0 0 1 15,0 0-1-15,2 2 1 0,-2 0 2 16,0 1 1-16,0 2-1 0,0-3 0 15,0 3 0 1,0 1 0-16,0 12-1 0,-2-14 2 0,-2 4-2 16,4-1 1-16,-2-1-2 0,-2 1 4 0,0-3-4 15,4 1 2-15,0-2 2 0,-3-1-1 16,3 0-1-16,0 1 1 0,0-3 0 16,-4 2-1-16,4-2 0 15,0 0 0-15,0 0 2 16,0 0 2-16,0-2-1 0,0 2-1 0,0-2 0 15,0 1-2-15,0-2 1 0,0-1 2 16,0 0-2-16,0-4 1 0,-2 1-2 16,2 2 0-16,0 0 0 0,0-1 1 0,0 1-1 15,0-1 0-15,0 0 1 0,0 0-2 16,0 2 1-16,0-2 0 0,0 3-1 16,0-1 1-16,0 2 0 0,0 0-1 15,-4 1 1-15,0-1 0 0,4 0 1 0,0 2-2 16,0 0 0-16,-2 0 1 0,-2 0 0 0,4 0-1 15,0 0 1-15,0 0-3 0,-4 0 2 16,4 4 1-16,-7 1-2 0,7-1 0 16,-2 2 0-16,-6 0 1 0,8-2 1 15,-2 2 0-15,-2 0 3 0,4-3-3 16,0 2 0-16,0-2 0 0,-2 0 0 0,2 1-2 16,0-3 2-16,0 2 0 0,0-1 0 0,0 0-1 15,0-1 2-15,0-1-1 0,0 2 2 16,0 0-2-16,0-2 0 0,0 0 0 0,0 0-2 15,0 0 1-15,0 0 0 0,0 0 1 16,0 0-1-16,0 0 2 0,0 0 0 16,0 0 2-16,0 0-1 0,0 0 0 0,0 0-2 15,0 0 1-15,0 0-1 0,2 0 0 16,-2-2-1-16,6-1 2 0,2-2-2 16,9-10 2-16,-11 11-2 15,-2-2 2-15,2 1-1 0,-3 0-1 16,5 2 2-16,-6-2-1 0,4 2 3 0,-2-1-3 15,2 1 0-15,1-1 0 16,-3 1 0-16,2 1-3 0,2 2 3 16,-6 0-1-16,13 0-1 0,-13 2 2 0,4 0-2 15,-2-1 2-15,0 3 0 0,-2-1 0 16,7-2 0-16,-7 0 2 0,2 1-2 16,-2 1 0-16,6-1 0 0,-8-1 0 0,2 1 0 15,2-1 0-15,-2 0 0 0,-2 0 0 16,5 1-2-16,-1 0 2 0,-4 1 0 15,2 1-2-15,2 8 2 0,-2-4 2 16,-2 2 0 0,0 1 5-16,0 22-211 0,-2-27-48 0,-4-5-31 15,-3-5-18-15</inkml:trace>
  <inkml:trace contextRef="#ctx0" brushRef="#br0" timeOffset="75827.8712">5560 9206 14 0,'-2'0'139'16,"-3"-3"-13"-16,5-1-51 0,0-1-26 15,-4 1-7-15,4-2-3 0,-2 0-13 16,2 0-3-16,0 2-6 0,0-1-13 0,0-1 2 16,2 2-3-16,-2-2-2 0,0 2 0 15,4 1 1-15,-4-2-2 0,0 3 0 16,5 0 0-16,-5 2-3 0,2 0-1 16,-2 0 3-16,4 2 0 0,0 0 1 15,-4-1 2-15,2 3 2 0,-2 0 1 0,0-1 1 16,6 3 4-1,-6-2-5-15,11 25 26 16,-11-19-22-16,4 0-3 0,-4 2 4 0,2-2-3 16,-2-1 0-16,0 3 2 0,0-2-2 15,0 0-4-15,4 2 2 0,-4-3 0 0,0 1-1 16,4 0-2 0,-4-1 0-16,2 8-1 15,-2-7-1-15,4 4 4 0,-2-9-2 0,-2 0 0 16,0-2 0-16,0 2-2 0,4-3 2 0,-4-1 0 15,0 0-2-15,0 0-2 0,0 1 2 16,0-2 3-16,0 0 1 0,0 0 1 16,0 0 8-16,0 0 18 0,0-2 10 0,0 2 2 15,0-1 4-15,-4-3-6 0,4 1-17 16,0-4-12-16,0 0-5 16,0-36-2-16,0 30-7 15,0-4 2-15,4-2 2 0,-4 0 0 16,5 1 1-16,-3-3-3 15,-2-22 2-15,0 22-2 0,0 0 1 0,0 1 1 16,0 2-2-16,0 3 0 0,-2 2 0 0,2 2 0 16,0 3 0-16,-5 3 0 0,5 0 0 15,0 5 0-15,0-1-2 0,0 1 1 16,-4 1 1-16,4 1 0 0,-6 1-2 16,4 2 4-16,-2 3-2 0,-2 3 0 0,2-2 0 15,-3 2-2-15,3-1 4 16,-2 0-4-16,-11 14 2 0,11-12 0 0,-4 2 0 15,0-1 0-15,-1 0 0 0,1 0 2 16,4-3-2-16,4-3-2 0,-7 2 4 0,9-6-4 16,-2 1 2-16,2-3-1 0,0 1-1 15,0 0 0-15,0-2 4 0,0 0 0 16,0 0-1-16,2-5 4 16,7 1-5-16,-7 1 0 0,4-6 2 15,4 2 0-15,1-1 0 0,-5 0-1 0,4-1 1 16,-4 1 1-16,5 0-2 0,-1 0 0 15,-4 1-1-15,2-1 1 0,1 1-2 16,-1-2 1 0,4-4-1-16,-1 3 1 0,-7 7-1 0,-2 0 1 15,2 1 0-15,-2 2 0 0,-2-1-2 16,4-1 2-16,0 2-3 0,-2 0 3 16,5-2 0-16,-3 2-1 0,2 0 1 0,-2 0 0 15,2 0-2-15,-2 2 2 0,-1 0 2 16,5-1 2-16,-6 2 1 0,2 0 2 0,-2 0 3 15,2 0-3-15,0 2-2 16,-2-1 2-16,5 10 5 0,-3-9-8 16,0-2-3-16,-2 1 2 0,-2 1-3 15,8 0 2-15,-6 8 0 0,5-3 3 16,-3 2 0-16,2 2 5 0,0 5 4 16,-2 1-16-16,0 2-156 0,-4-3-72 0,-8-8-34 15,-4-10-22-15</inkml:trace>
  <inkml:trace contextRef="#ctx0" brushRef="#br0" timeOffset="78544.9077">7677 13012 51 0,'0'-4'345'0,"-2"-4"101"15,-2 0 91-15,4-1-84 0,-4-1-33 16,4 0-48-16,-2-2-58 16,2 1-47-16,-4-24 371 0,4 26-482 15,0 2-15-15,0 2-33 0,0 2-28 0,0 2-25 16,0 1-22-16,4 3-17 0,-4 2-6 15,2 3-4-15,-2 5 2 16,8 24 19 0,-6-10-15-16,9 65 31 0,-5-59-32 0,-2-1 0 0,0-1-1 15,-2-1-2-15,4 1 0 0,-1-2-2 16,-1 0 1-16,-2-4-3 0,2-4 0 16,-2-1 0-16,-2-3-2 0,4-3 0 15,-4-5 1-15,4-2-2 0,-4-1 2 16,2-3 3-16,-2-1 1 0,0-4-2 0,0 1 5 15,0 1 0-15,0-3-1 0,0 1 0 16,0 1-1-16,0-1-4 0,0-1-10 0,0-1-93 16,4 1-235-16,1-5-370 0,1-2-163 15,4-4-67-15,-2-3 54 0,3-2 222 16</inkml:trace>
  <inkml:trace contextRef="#ctx0" brushRef="#br0" timeOffset="79011.6201">7944 13176 229 0,'0'-8'276'0,"0"-2"17"0,0 2-112 31,0 3-58-31,0-14 255 0,0 14-207 0,-2-2 15 16,-2 1-2-16,4-1-17 0,0-1-28 15,-4-1-11-15,8-10 94 0,-4 7-144 16,4 0-2-16,2 0-7 0,-4-2-17 31,9-1-11-31,9-14 43 0,18-6 23 0,-26 26-76 16,-2 3-15-16,3 2-6 0,-3 4-6 15,0 1 1-15,-3 3-2 0,3 2 3 0,-6 5-1 16,-2 1 4-16,2 5 0 0,-8 3 2 16,-2 3 1-16,0 2-2 0,-5 2-1 0,-5 1-2 15,6 2 1-15,-7-4-4 0,7 0-2 16,1-3 3-16,-5 1-3 0,10-5-2 15,-2-2 2 1,4 0-1-16,4 19 6 0,2-29-2 0,2 1 5 16,4-3 12-16,3-3 12 0,1 1 0 15,5-1 3-15,1-4-3 0,1 1-14 16,2-1-10-16,0 0-2 0,-3-1-6 16,1 3-1-16,14-3-1 0,-16 3 0 15,-3 0 3-15,-3 0-3 0,1 3 2 0,-6-3-2 16,3 3 0-16,-5-2-18 0,2-1-81 15,-1-1-137-15,-5-5-174 0,6-3-203 0,-6-3-77 16,6-7 38-16,-2-1 119 0</inkml:trace>
  <inkml:trace contextRef="#ctx0" brushRef="#br0" timeOffset="79448.3487">8381 12968 85 0,'0'-9'235'0,"0"1"20"0,-7 0-64 16,5 2-63-16,-2 0-29 15,-17-5 93-15,13 8-131 0,0 1-6 16,-2 0-6-16,3 2-14 0,-3 4-9 16,4 0-8-16,-5 3-4 15,5 2-3-15,-4 17 12 0,8-11-11 0,-2 0 0 16,4 1 3-16,0-1 0 0,0 0 2 0,4-1 3 16,2 0 2-16,0-3 4 0,5 1 7 15,1-1-1-15,3-4 4 0,-3 3 7 16,4-3 7-16,1-2-4 0,0 2 1 0,1-2-4 15,-5-1-12-15,3 0-7 0,-1 1-8 16,-3 1-6-16,0 1-2 16,-1-1-4-16,5 13 2 0,-7-7-6 0,-7 0 1 15,2-2-1-15,-2 2 2 0,-2 0-2 16,-2-2 1-16,-2 0 1 0,2-1 2 16,-7-2 3-16,3-1 0 0,-4-2 41 0,4-4 85 15,-1 0 72-15,1-4 43 16,-2-4 19-16,-5-16 160 0,9-16-192 15,4 15-153-15,0-5-9 16,9 1-35-16,-3-3-20 0,4 2-10 16,9-25 2-16,-9 31-9 0,5 1 2 0,-7 6-3 15,2 6-2-15,1 3 0 0,-1 7-5 16,0 4-38-16,1 3-197 0,-5 3-324 16,0 0-149-16,-2-1-65 0,-2 1 10 0,-2-2 182 15</inkml:trace>
  <inkml:trace contextRef="#ctx0" brushRef="#br0" timeOffset="79623.2397">8699 13233 301 0,'10'0'529'0,"-3"-10"77"16,3 2 51 0,-2-2-190-16,9-7 195 0,-13 9-417 0,2 2-35 0,-2 2-47 15,0 0-59-15,-4 3-58 0,0 2-31 0,0 4-13 16,0 3-32-16,0 1-263 0,-8 3-314 15,2-4-143-15,-4-4-64 16,3-6-2-16</inkml:trace>
  <inkml:trace contextRef="#ctx0" brushRef="#br0" timeOffset="80237.5692">9295 12948 119 0,'-2'-11'226'0,"-3"-1"29"16,-1 4-88-16,0-1-40 16,-2 1-31-16,0 1-8 0,-3 0-11 0,-3 1 3 0,3 2-3 15,-1 1-5-15,0 3-18 0,-5 0-12 16,3 3-16-16,-3 4-10 15,7 3-5-15,-3-2-4 0,-7 14 12 0,9-9-5 16,5 0 4-16,-4 2-1 0,8 1 4 16,-7 4-6-16,7 3-1 0,-6 24 15 15,12-24-15-15,-4 0-3 0,6-1-2 16,5-2 3-16,-1-2 12 16,2-3 6-16,19 11 71 0,-14-18-28 15,4-2 39-15,-3-3 27 0,3-1 27 16,2-5 8-16,-3-3 15 0,-3-1-20 0,6-5-21 15,10-20 66-15,-23 14-144 0,5-3-28 16,-5-3-17-16,-8 0-9 0,2-2-7 16,-4-1-3-16,-4 0-1 0,-2 1-3 15,-5-1 2-15,-1 4-4 0,-5 0 2 0,1 4 1 16,-5 4-6 0,1 3 3-16,-73 13-20 15,82 10 18-15,1 6 0 0,8 5-13 16,-2 2-152-16,8 0-320 0,2-2-147 0,0-2-65 15,11-5-15-15,3-6 138 0</inkml:trace>
  <inkml:trace contextRef="#ctx0" brushRef="#br0" timeOffset="80437.4448">9572 13203 494 0,'10'-7'644'0,"-4"-9"68"0,-2 2 31 15,-1 3-312-15,1 3-174 0,-4 3-134 0,4 0-64 16,-4 1-29-16,2-1-16 0,-2 2-10 16,0-1-4-16,0 4-3 0,0 2-1 0,0 5-3 15,4 0-23-15,-4 2-182 0,0-3-302 32,-4 0-137-32,4-6-1325 0</inkml:trace>
  <inkml:trace contextRef="#ctx0" brushRef="#br0" timeOffset="80905.1576">10002 12910 249 0,'0'-17'297'0,"0"-2"37"0,-2 4-105 0,-6-18 283 0,1 25-365 16,5 3-5-16,-6 0-23 0,2 5-22 15,2 3-31-15,-5 4-24 0,-1 8-17 16,0 2-7-16,-1 6-4 0,1 2 0 0,4-1-1 16,0 2-5-16,2-1-3 0,1-1-1 15,3-1-2-15,0-2 2 0,3-2 0 16,3-1 1-16,4-3 0 0,0-2 1 0,5-1 2 15,-3 0 1-15,1-5 15 16,5-2 13-16,-1-2 8 0,-5-2 29 0,5-2 27 0,-1-4-5 16,1-2 17-16,-1-5 11 0,1 0-27 15,-2-1-20-15,-3-3-12 0,-2-4-29 16,1 1-14-16,-5-1-5 0,-2-3-4 0,-4 1-3 16,-4 0-3-16,-2-1-1 0,-9 0-3 15,-10-21-3-15,5 25 0 0,-1 4-2 16,2 6 1-16,-1 2-2 0,-1 4-1 31,4 6 0-31,-26 28-5 0,33-14-62 0,3 4-231 0,3 1-234 16,2-5-109-16,4-2-45 0,2-3 45 15,7-3 223-15</inkml:trace>
  <inkml:trace contextRef="#ctx0" brushRef="#br0" timeOffset="81119.0226">10372 13089 225 0,'10'-5'437'0,"1"-4"70"15,-5 2 36-15,-2 1-195 0,-2 2-50 0,-2 4-20 16,0-3-10-16,0 3 19 0,0-4-3 0,-2 1-44 16,-2 1-78-16,0-1-58 0,2 3-53 15,-2 3-32-15,-3 2-13 0,1 2-4 0,-4 6-5 16,0 0-72-16,-1 1-311 0,1-4-268 15,4-2-124-15,-11-11-838 16,15-6 1132-16</inkml:trace>
  <inkml:trace contextRef="#ctx0" brushRef="#br0" timeOffset="81767.6231">10846 12818 227 0,'-2'-13'267'0,"-2"-1"19"0,-1 3-96 16,-1 1-32-16,0-1-31 0,-4 3-10 0,-1 0-15 15,1 4-5-15,-2 1-12 0,-3 3-11 16,-24 23 61-16,28-7-104 16,1 7-1-16,-2 0-1 0,6 3-3 0,1 0-10 15,3-3-3-15,2 1 17 0,2-1 9 16,5-3 1-16,1 0 3 0,0-3-4 15,11-2-16-15,-7-1-6 0,5-4 43 0,-1-1 22 16,5-4 11-16,14-3 116 16,-14-4-111-16,-1-3-6 0,-3-2-4 0,0-3-3 15,-1-1-14 1,17-22-11-16,-22 14-48 0,1-3-1 0,-4-1-3 16,-6 1-3-16,-2-3-3 0,-6 4 0 15,-4-1-2-15,-3 0 0 0,-3 2-1 16,-5 4-2-16,0 3 3 0,3 2-3 0,-3 6 3 15,5 5-1-15,-5 4 0 0,8 5-67 16,-3 5-224-16,6 3-229 0,-1-2-103 0,7 1-46 16,4-7 46-16,8-2 214 0</inkml:trace>
  <inkml:trace contextRef="#ctx0" brushRef="#br0" timeOffset="82266.8314">11766 12948 114 0,'-10'-2'224'15,"1"-1"10"-15,1 3-41 0,2-2-16 16,2 2 28-16,4 0 47 0,-2 0 50 0,2-1 14 16,2 1-26-16,6-1-56 0,5-2-61 0,9 0-70 15,9-2-38-15,13 2-9 0,3-1 1 16,5 0-14-16,2-1-7 0,0 1-4 15,1-1-14-15,-1-2 13 0,0 2 9 0,0-3 2 16,-1 1 7-16,-7 1 20 0,8-2-7 16,-5 1-6-16,-1-1-1 15,74-14 46-15,-91 15-83 0,-4 2 8 16,-4 0 6-16,-3 1 0 16,13-2 39-16,-31 4-67 15,3 2-3-15,-5 0-3 0,-7 3-1 0,-3 2-2 16,-2 0 3-16,-13 4 2 0,2 3 2 15,-4 0 2-15,-6-2-8 0,2-1-73 0,-4-2-171 16,-6-4-245-16,1-3-185 0,1-3-77 16,-4-3 36-16,-5 0 153 0</inkml:trace>
  <inkml:trace contextRef="#ctx0" brushRef="#br0" timeOffset="82712.555">12140 12692 459 0,'-4'-19'289'16,"2"4"-103"0,-2 2-31-16,4-20 308 0,0 17-96 0,-4 11-193 15,4 0-37-15,-6 2-38 0,6 1-36 16,-2 2-32-16,-7 3-15 0,-1 2 3 16,2 2 0-16,-7 5 1 0,-3 2 3 0,-1 1-2 15,-4 3-6-15,-4 3-8 0,1 0 0 16,-1 2-1-16,-2 3 1 0,-2-2 0 0,-2 1 5 15,4-2-1-15,2 1 2 0,0-4 1 16,6-2-3-16,-6 10 6 16,21-21-11-16,0-1-3 0,6-2 3 0,-4-2 9 15,4-1 18-15,0-1 26 0,0 0 24 16,4 0 12-16,0-1-1 0,-2-1-14 16,4 2-26-16,3-2-22 0,-1 2-13 0,6 2-7 15,3 0-1-15,4 1 50 16,34 6 122-16,-24-3-78 0,5 0-1 15,-3-2-47-15,4 4-24 0,-4-3-11 16,0 2-5 0,89 23 40-16,-99-23-46 0,-5 2-6 0,1 1-1 15,-7 0-3-15,-5 2-1 0,-1 2 0 16,-6 0 0-16,-6 3 0 0,-5 3-125 0,-5-3-399 16,3-4-179-16,-7-6-82 0,7-14-39 15,-1-8 110-15</inkml:trace>
  <inkml:trace contextRef="#ctx0" brushRef="#br0" timeOffset="84678.1975">7917 14902 322 0,'0'-6'385'16,"0"-2"42"-16,0 1-67 0,0 1-133 15,0 1-70-15,0-2-54 0,0 5-31 16,0-4-21-16,4 4-9 0,-4 2-7 0,0-2-6 16,0 2-4-16,0 0-10 0,5 2-8 15,-5-2-3-15,0 0-2 0,0 1 0 0,2 0 3 16,-2 2-1-16,4 0 3 0,-2-2 2 16,-2 2 1-16,0-1-1 0,4 1 4 15,-4-3-1-15,0 5 0 0,4-2 3 16,-2 2 3-16,-2 0-1 0,4 3 3 15,-4 0-1-15,2 1 2 0,-2 4 1 0,5 1 2 16,-5 2-1-16,0 2 3 0,0 3 0 0,0 2-1 16,0-1-5-16,0 1-1 0,0 1-1 15,0-2-7-15,0 1-1 0,0-4-2 16,0 0-3 0,6 31 0-16,-2-37-3 0,0-1-1 0,-4-2 2 15,2 0-1-15,-2-4 1 0,4 0-1 0,-2-1-1 16,2-2-1-16,1 0 3 0,-5 0 0 15,0-3 0-15,0 0 3 0,2 0 5 16,-2 0 1 0,4-3 37-16,-4 1-31 0,2-1-7 0,2-3-84 15,0-4-169-15,2-5-218 0,0-7-99 0,1-1-41 16,3-6 63-16</inkml:trace>
  <inkml:trace contextRef="#ctx0" brushRef="#br0" timeOffset="85176.3611">8287 14832 230 0,'11'-9'261'16,"-1"-2"14"-16,7 1-41 0,-11 8-185 0,2 4-21 16,-6 2-7-16,-2 4-2 0,0 1 1 0,0 2 1 15,-2 3 8-15,-6 1 7 0,-2 0 0 16,1 2 2-16,-1-1 1 0,-5 1 7 15,7-2 10-15,-10-2 9 16,9 1 16-16,-18 9 95 0,13-13-81 0,2-1 14 16,-3-1 12-16,-1-3 14 0,3-2 4 15,-1-1-12-15,-3-4-18 0,1-1-24 0,3-2-17 16,3-4-16-16,4-1-10 0,1-3-11 16,12-2-12-1,26-25-2-15,18 0-15 0,-22 22-2 16,2 1 0-16,-4 2 0 0,0 5-1 0,-8 3 1 15,4 2-1-15,-5 5 1 0,-1 2 0 16,-5 4 1-16,9 11 0 0,-15-5 1 16,0 5 3-16,-6 0 0 0,4 4 1 15,-8 2-1-15,4 0 1 0,-2 4-1 0,-6-1-2 16,2-1 1-16,-1 1-1 16,-13 40 5-16,14-47-7 0,-1-1-1 15,1-3-1-15,2 0 0 0,0-3-2 16,2-4 2-16,-2 2-1 0,4-3 2 15,0-3 0-15,4-1 5 0,-2-2-1 16,6-1 4-16,-6-3 4 0,13 1 2 0,-7-5-1 16,2-2-40-16,1-3-137 15,11-26-729-15,-11 13 281 0,-1-3 3 0,5-1 119 16</inkml:trace>
  <inkml:trace contextRef="#ctx0" brushRef="#br0" timeOffset="85437.1991">8587 14734 182 0,'9'-12'353'16,"-7"-2"50"0,2 2-24-16,0 0 122 0,-2 12-452 0,-2 4-16 15,0 1-2-15,0 6 3 0,4 5 6 16,-4 1 4-16,0 5 2 0,-4 5-5 0,4-1-5 16,0 1-7-16,-2 1-3 0,-2-3 4 15,0 3 2-15,4-3-1 0,-2 1-1 16,-3-1-4-1,5-1-7-15,0-2-8 0,5 19 4 0,-3-22-11 0,-2-3-2 16,0-1-1-16,4-3-1 16,2 11 7-16,-6-14 1 0,6 0 5 0,3 0 4 15,-7-2 5-15,4-1-3 0,2-1-120 16,2-7-254-16,-1-4-118 0,5-7-59 16,-1-4-25-16,3-4 106 0</inkml:trace>
  <inkml:trace contextRef="#ctx0" brushRef="#br0" timeOffset="85630.0776">8898 15088 384 0,'0'2'515'16,"4"-5"45"-16,-4-4-3 0,6 3-214 15,-2-2-106-15,2-1-32 0,0-2 15 16,-1-2 21 0,5-21 394-16,-8 24-523 0,-2 1-49 0,4 4-29 0,-4 1-21 15,4 2-8-15,-2 2-6 0,-2 3 1 16,7 5 1-16,-7 2 2 0,0 4-101 15,-3-1-264-15,-1-3-291 16,-2-2-132-16,-6-3-834 0,3-7 1100 16</inkml:trace>
  <inkml:trace contextRef="#ctx0" brushRef="#br0" timeOffset="86719.0956">9332 14886 69 0,'-4'1'210'0,"4"0"1"16,-6-1-39-16,3 2-46 0,-1 0-28 15,-2-2-22-15,2 3-11 0,-2-3-9 0,0 3-1 16,1-2-2-16,-1 1-2 0,2-1 3 16,-2 1 9-16,2-2 12 0,2 1 22 0,-2-1 20 15,2 0 12-15,2-1 16 0,-5 1-3 16,1-2-8-16,4-1-18 0,0 0-19 16,0-1-27-16,0-2-21 0,0-2-21 0,0 0-12 15,9 0-5 1,-7-1-5-16,4-1-1 0,2 1 1 0,0 2-5 0,3 0 1 15,-1 1-1-15,4 0 0 0,-1 3-2 0,1 0 1 16,-1 1 1-16,-1 4-1 0,-1 1 0 16,-1 1 1-16,0 4-2 0,-4 1 2 15,1 1 0-15,-3 4 2 0,0-1 0 16,-4 2 1-16,-4 2 2 0,0 1 0 16,-3-1-1-16,-3 3 0 0,0-2 1 0,1 2-2 15,-5-3 2-15,4 0-2 0,1-2 2 16,-5 0-3-16,1 11 2 0,5-16-3 15,6 2 0-15,2-6-1 0,0 3 1 16,0-3-1 0,39 11 31-16,-24-14-25 0,1-6-2 15,1 3-3-15,0-4 0 0,1 2 1 16,3-3 1-16,18-5 12 16,-18 5-7-16,-1-1-6 0,1 0-94 15,-4-6-170-15,-5-1-200 0,5-4-90 0,-3-4-35 16,-8-3 76-16</inkml:trace>
  <inkml:trace contextRef="#ctx0" brushRef="#br0" timeOffset="87005.924">9673 14713 15 0,'-4'-2'318'0,"4"-1"46"0,-4-1 21 0,4 3-103 16,0 2-125-16,0 3-73 0,0 5-41 15,-2-1-21-15,-6 18 20 0,5-11-23 16,-1-1 1-16,4 1-2 0,0-1-3 0,0 1-1 15,7 0-1-15,3-1-3 0,-2 0 1 16,17 9 17-16,-6-12-13 0,-7-3 2 16,0 3 1-16,3-2-4 15,6 12 8-15,-15-9-15 0,0 0 3 16,-6 2 0-16,4-1 3 0,-2-1 5 0,-2 2-1 16,-2-4 0-16,2 1-2 0,-4-2-6 15,4 0-2-15,-4-2 1 0,2 0 0 16,-2 1 4-16,-3 1 2 0,3-3 2 15,-2-1 1-15,0-2-61 16,0-5-160-16,-11-24-1075 0,9 12 846 16</inkml:trace>
  <inkml:trace contextRef="#ctx0" brushRef="#br0" timeOffset="87172.8143">9706 14771 95 0,'6'-5'329'0,"1"-4"30"16,-1 1 14-16,8 2-163 0,-1 2-91 15,3 2-63-15,1 2-30 0,-3 0-15 16,3 2-3-16,-5-1-4 0,3 2 1 0,-3-1-1 16,-2 1-12-16,5 0-67 0,-7-3-131 0,3-2-101 15,-1-2-45-15,2-1-8 0</inkml:trace>
  <inkml:trace contextRef="#ctx0" brushRef="#br0" timeOffset="87467.636">9973 14665 136 0,'-8'6'222'0,"2"2"-13"0,-5 1-30 15,5 4-26-15,-4 3-16 0,3-2-15 16,1 3-7-16,2 1-18 0,2-1-20 0,2 0-22 16,0-2-16-16,2 2-13 0,4-3-9 0,-2 2-3 15,7-3 1-15,-5-1-1 0,4-1 1 16,3-1-1-16,1 0 0 0,-1 0 3 15,-3-1 10-15,0-1 5 0,-3 0-1 0,3 1 1 16,-4 0-9 0,9 21 9-16,-15-19-29 0,-5-1 3 0,5 1-1 15,-6-1 3-15,0-1 2 0,-2 2 4 16,-5-1-2-16,3-4 2 16,-9 6 9-16,5-10-46 0,8-4-98 0,-1-3-160 15,3-5-100 1,-2-5-46-16</inkml:trace>
  <inkml:trace contextRef="#ctx0" brushRef="#br0" timeOffset="87588.5569">10023 14722 15 0,'10'-14'261'0,"2"1"26"0,-1 1 10 16,1 6-136-16,3 2-69 0,-3 4-47 16,3 3-23-16,7 4-4 0,-11-1-25 15,-5 0-162-15,0-1-75 0,-2-1-35 16,-4-4-16-16</inkml:trace>
  <inkml:trace contextRef="#ctx0" brushRef="#br0" timeOffset="87789.9314">10507 14973 20 0,'10'18'534'0,"-8"-11"112"0,-2-12 778 16,0 3-1044-16,4-1-169 15,-4 1-104-15,0-1-35 0,-4 0-19 16,4 2-7-16,-10-1 26 0,3 4-58 0,1 3-9 16,-4 2-51-16,-3 3-268 0,-1-3-257 15,-3-3-117-15,1-4-55 0,6-7 26 16,-3-2 257-16</inkml:trace>
  <inkml:trace contextRef="#ctx0" brushRef="#br0" timeOffset="88583.9567">10937 14668 105 0,'-4'-3'210'0,"-1"-1"-8"0,-1 1-35 0,4 0-23 15,-2-2-5-15,0 0 1 0,2 0 5 16,-2-2 3-16,4 0-9 0,0-1-10 15,4-1-10-15,-2 2-22 0,2 0-24 0,-4 2-12 16,10 1-22 0,-3 2-15-16,13 4-8 0,-7 2-16 15,7 11 0-15,-13-6 2 0,3 3-1 16,-4 0 2-16,-2 3 4 16,-4 20 12-16,-4-15-9 0,2 3 2 0,-6-2-2 0,0 2 0 15,-7-3 2-15,3 0 8 0,-3-1 1 16,5 0 5-16,-3-2-5 0,3-4-2 0,6 0-7 15,2-2-5-15,-2-2 1 0,8 0-2 16,2-4 5 0,54 10 99-16,-37-15-84 0,4-4-15 15,-2 4-4-15,-1-3-2 0,1 2 2 16,-2-3 1-16,0 1 4 0,-3-1-2 0,-3-1-44 16,-1 0-125-16,1-6-193 0,-7-2-123 15,3-2-56-15,-3-4 16 0,0 0 111 16</inkml:trace>
  <inkml:trace contextRef="#ctx0" brushRef="#br0" timeOffset="88845.8481">11336 14551 95 0,'0'-8'331'16,"0"3"33"0,-10 3 363-16,7 11-658 0,-3 1-25 0,-2 5-7 0,-2 2 1 15,3-2-3-15,-3 13 18 0,8-13-34 16,2-4-4-16,2 1 6 0,2-1 5 15,7 1 0-15,-1 0 2 16,2-2-6-16,15 14 9 0,-12-13-1 0,-3 0 8 16,-2 1 4-16,-3 0 0 0,-1 0-1 15,-2-1-23-15,-2 0-6 0,-2-2-6 0,0-1-2 16,-2 1-1-16,-2 1 0 0,-2-2 6 16,2 1 1-16,-5-4 1 0,1 1 1 0,0-1-71 15,-3-5-150-15,1-3-172 0,-4-3-78 16,5-4-37-16,-1-3 52 0</inkml:trace>
  <inkml:trace contextRef="#ctx0" brushRef="#br0" timeOffset="88967.7739">11247 14630 105 0,'35'-41'962'16,"-18"29"-803"-16,3 5-84 16,3 0-38-16,-2 5-18 0,2-1-8 0,14 0-146 15,-21 2-112-15,-5 0-51 0,1-6-27 16,-4 2 4-16</inkml:trace>
  <inkml:trace contextRef="#ctx0" brushRef="#br0" timeOffset="89298.5674">11646 14541 111 0,'4'5'407'15,"-2"-6"58"-15,-2-6 385 0,0 8-656 0,0 1-96 16,-2 5-54-16,-2 0-24 0,-6 3-10 15,4 0-2-15,-5 4 0 0,5 1 0 0,-4 2-2 16,3 4 2-16,3-2-2 0,2 2-3 16,-2 1 5-16,4-1 8 0,4-3 4 15,-2 0 5-15,7-1 4 0,-1 0 0 0,0-4-6 16,5 0-3-16,1 0-4 16,-2-1-4-16,36 22 5 15,-36-24-14-15,1 1 0 0,-3-1-3 16,1-1 2-16,-5 0-1 15,2 12 0-15,-16-12 5 0,-1-3-2 16,-5-1 4-16,2-1 0 0,-3 1 1 16,5-2-1-16,1-2-29 0,-1-1-167 0,6-3-211 15,0-3-95-15,-2-5-43 0,6-2 7 16</inkml:trace>
  <inkml:trace contextRef="#ctx0" brushRef="#br0" timeOffset="89735.3919">11747 14604 74 0,'3'-9'182'0,"-3"3"-9"0,6 1-27 15,-6 1-25-15,4 1-3 0,0 1 6 0,2-1 4 16,-4 1-8-16,9 0-10 0,-1 1-17 16,0-1-24-16,3 0-22 0,-3 2-19 15,7 0-13-15,9 5 0 0,-11-1-9 16,-5 1-49-16,3-1-186 0,-7 1-84 15,4-4-38-15,-4-1-21 16</inkml:trace>
  <inkml:trace contextRef="#ctx0" brushRef="#br0" timeOffset="89939.2519">11979 14902 343 0,'10'7'504'15,"-1"-7"45"-15,-1-2 28 0,2-3-232 0,1-1-111 16,1 0-72-16,-2-3-37 0,-1 3-27 0,-3 1-31 16,-4-2-28-16,2 2-20 0,2 2-12 15,-6 1-3-15,0 0-221 16,0 2-247-16,-6-3-118 0,-4-2-56 16,8-4-7-1,-7-2 173-15</inkml:trace>
  <inkml:trace contextRef="#ctx0" brushRef="#br0" timeOffset="90304.0253">12333 14546 77 0,'-6'-3'223'0,"-5"1"30"15,5-1-50-15,-4-8 293 16,10 8-333-16,0-3 0 0,4 0-17 0,-2-1-24 16,8-3-33-16,-2 2-29 0,5-1-25 15,-3 1-16-15,3 2-6 0,1 1-7 0,-1 4-1 16,-3 1-5-16,2 3 2 0,-1 2 2 16,-1 5 6-16,-4 4 2 0,-2 4 6 15,-4 4 11-15,0 2 2 0,0 2-2 0,-4-1-2 16,-2 0 15-16,6 0-1 15,-2 32 80-15,2-44-96 16,0 1-10-16,0-2-7 0,2-2-4 16,2-1 0-16,2 1-2 0,0 0 4 0,1 0 1 15,1-2 4-15,-2-1-50 0,0-4-188 0,1-3-191 16,1-3-87-16,-6-7-40 0,-2 0 31 16</inkml:trace>
  <inkml:trace contextRef="#ctx0" brushRef="#br0" timeOffset="90593.8474">12839 14420 415 0,'5'-7'510'15,"-5"-5"27"-15,0 2 12 0,-5 8-299 16,5 8-139 0,-41 51-22-16,22-41-75 0,3-1 0 0,8 2 3 15,-7 1 1-15,5 0-2 0,-1 1-6 16,5 3-2-16,6-4 0 0,0-2-2 15,6 1 2-15,5-3-1 0,3-3 2 16,5 0 1-16,-3-2-1 0,9 1-2 0,-6-2 0 16,2 2-3-16,-5-3 2 0,-1 3-4 0,-3-1 4 15,-2 0-3-15,-3-2 0 0,-3 1 0 16,-4 5 1-16,-4-7-3 16,-3-1 4-16,-3 0-1 0,0 2 1 0,-3-2-28 15,-1-2-171-15,-3-5-225 0,5-4-102 16,-3-6-48-16,3-5 10 0</inkml:trace>
  <inkml:trace contextRef="#ctx0" brushRef="#br0" timeOffset="90757.7456">12815 14417 239 0,'12'-7'409'16,"5"-3"29"-1,-1-1 15-15,54-2-61 0,-47 13-366 0,-2 0-14 16,2 0-6-16,-7 3 0 15,-6 1-4-15,1 1-101 0,-1 0-199 0,-4-2-90 16,-1 1-44-16,-5-4-17 0</inkml:trace>
  <inkml:trace contextRef="#ctx0" brushRef="#br0" timeOffset="91026.5779">13263 14420 85 0,'7'0'405'0,"-3"-2"43"0,-4-4 18 0,0 4-104 15,-4 4-198 1,-3 3-90-16,-15 12-27 0,9-3-36 0,-5-1 0 0,5 2 1 16,1 2 0-16,4 1 1 0,-1 1-4 15,9-1-2-15,0 2 0 0,2-1-1 0,5-2 9 16,3-1 3-16,0 1 0 0,7-2 12 16,-3-2 10-16,-1 1-5 15,-1-2 2-15,13 14 59 0,-19-16-53 16,0 2-6-16,0 0-2 0,-1 0-18 15,-5 1-8-15,-11 11 2 0,1-13-2 16,0-2 1-16,-3 0-2 0,3-4-90 0,0-1-208 16,-3-8-168-16,3-3-73 0,-1-5-31 15,5-3 70-15</inkml:trace>
  <inkml:trace contextRef="#ctx0" brushRef="#br0" timeOffset="91163.4953">13301 14330 406 0,'20'-10'317'0,"3"4"9"16,4 5-178-16,-4 1-81 0,4 1-35 16,-5 1-16-16,-1 2-45 0,2-1-154 15,-7-3-85-15,5 0-33 0,2-3-20 0</inkml:trace>
  <inkml:trace contextRef="#ctx0" brushRef="#br0" timeOffset="91507.1413">13768 14607 193 0,'-25'2'292'16,"9"2"33"-1,-1-4 646-15,44-11-571 16,0 5-274 0,82-20 34-16,-57 19-146 0,0-1-7 0,6 1-2 15,2 0-3-15,0 2 0 0,0 1-2 16,2-1 2-16,0 1-1 16,0-1 1-16,58-1 2 0,-66 3-3 0,-7 0 0 15,-3 2 1-15,-9-1 0 0,-2 1-4 16,-12 2 0-16,-5 1 2 0,-10 1 4 0,-12 1-2 15,-4 4-97-15,-13-2-223 0,-6-3-138 16,-8-2-65-16,-38-8-491 16</inkml:trace>
  <inkml:trace contextRef="#ctx0" brushRef="#br0" timeOffset="91902.5216">14277 14265 226 0,'8'-10'426'0,"2"-4"51"0,-1 0 23 16,-5 3-210 0,12 3 34-16,-16 9-303 0,-4 5 5 0,-4 0 7 15,-7 4 2-15,-5 4-2 0,-3 4-6 0,-6 3-4 16,-12 4-5-16,1 4 0 16,-9 1-2-16,-1 0-1 0,-2 0 2 0,3-1 1 15,5-3 2-15,9-3 10 0,-2 0 3 0,4-4-1 16,2 1-1-16,4-5-6 0,4-2-12 15,7-4-7-15,1-1-1 16,3-3-2-16,-1 2 179 0,13-7-52 16,0 0 31-16,0 0-12 0,2 0-26 15,-2 0-30-15,7 0-35 0,3 1-32 0,0 2-12 16,7 4-5-16,4 0 2 16,1 3 3-16,5 2 3 0,6 0 1 15,71 33 29-15,-67-28-39 0,-8-1-1 16,4-3-3-16,-6 2 0 0,-6-5-1 15,-1-1-3-15,-3 0 0 0,-5 0 0 16,-6 1 2-16,3 1-1 0,-9 1-91 0,-9-2-373 16,-3-3-201-16,-5-9-94 0,1-5-41 15,-5-13 73-15</inkml:trace>
  <inkml:trace contextRef="#ctx0" brushRef="#br0" timeOffset="93221.3756">6883 13012 186 0,'-6'-1'264'0,"4"-2"12"0,-2 1-84 16,-2 1-78-16,-1 2-21 0,-1-1 13 0,2 2 37 15,-4-2 34-15,-1-2 25 0,3 1 0 16,-7-2-16-16,-1 1-30 0,4 0-37 0,-13 1-22 15,6 1-7-15,-6 0-14 0,3 0-13 16,-5 1-8-16,0 1-14 0,0 0-19 16,4-1-9-16,-22 5 0 0,18-3-9 15,2 0-1-15,-2 0-1 0,4-1 2 16,3 1-1-16,-20-2 122 0,24-1-38 16,5 0 4-16,1-1 4 15,-2 1-18-15,8 0-64 0,1 1-5 0,-1 1-4 16,4-2-2-16,0 0-2 0,0 3-2 15,0-2-1-15,4 3 2 0,-4 1 1 0,3 2-2 16,-3 2 1-16,4 3 1 0,0 2 1 16,-2 3-1-16,2 1 2 0,-2 3 4 15,6 4 3-15,-6 2 1 0,5 5 0 16,-3 2-1-16,2 3 0 0,2 1 0 16,-2 4 6-16,1 2 5 0,-1 2 5 15,4 50 30-15,-6-45-33 0,-2 5-4 16,5 0 39-16,-3 6 33 0,0 0 13 0,-2 1 10 15,6 0 1-15,-8-1-43 0,2 1-35 16,2 0-16-16,-1 1-7 0,1 0-2 0,0-1 0 16,-4 4 3-16,2-1 57 0,-2 5 32 15,0 1 15-15,-2 68 128 16,-2-73-176-16,-3-5-38 0,3-4-16 0,-2 1-6 16,0-2-6-16,-11 51 2 15,7-57-5-15,0 1 0 0,-1-2-1 0,1-2-1 16,0-2 2-16,1-2-1 0,-1-4 1 15,4-3-1-15,-2-2 1 0,1-3-2 16,3-6 1-16,-2-1-1 0,6-1 1 0,-6-6 1 16,6 0 0-16,-4-3-1 0,4 0 2 15,0-5-4-15,0 0 1 0,0-3 0 0,0-4 1 16,0 0-1-16,0-2 2 0,0 0-2 16,0 1 6-16,-2-2 4 0,2 0 14 15,0 0 50-15,0-2 34 0,0 1 11 0,0 0 5 16,2-3-13-16,-2 0-49 0,0 1-31 15,0-4-15-15,4 1-5 0,0 0-4 0,-2 1-2 16,4-5 0-16,5 4-2 0,-1-3-2 16,6-4-1-16,44-14-3 15,-16 7 4-15,14-3-4 0,14-4 6 0,19-6-4 16,13-5 1-16,18 0-3 0,14-6 0 16,19-1-7-16,9-2-183 0,7-4-546 15,11-4-247-15,0-12-107 0,6-10-51 0,-6-19 164 16,31-21 535-16</inkml:trace>
  <inkml:trace contextRef="#ctx0" brushRef="#br0" timeOffset="95616.6734">6472 13036 199 0,'-11'0'243'0,"-3"-2"-10"0,4 1-59 0,3 1-32 16,-3 0-20-16,0-2-9 15,-3 2 117-15,7 2-117 0,0-2-7 0,2 1-12 16,0 1-13 0,-3 3 26-16,5-3-72 0,4 1 22 15,-2-1-27-15,7 1 4 0,3 1 13 16,4-1 3-16,-1 2 15 0,10-1 3 0,3-3-5 15,5 1-10-15,7-1-7 16,-5 0-17-16,6-1-7 0,0 1-1 0,3 1 19 16,-3-2 12-16,-2 0 2 0,0 0-2 0,-1-2-4 15,5 0-23-15,-6-2-13 0,-2 0-5 16,2-1-3-16,-8 5-2 0,-4-3-2 16,-4-1 2-16,18 1 0 15,-31 1-3-15,-2 2 1 0,-4 2 1 16,4-2 0-16,-4 0 5 0,-4 0 17 0,4 0 8 15,-4 0 4-15,-2 2 1 0,4-1-3 16,-7 3-17-16,3-4-7 0,0 3-4 16,0-3-3-16,2 2 1 0,-2 1 1 15,1-1-3-15,3-2-1 0,-2 0-31 16,0-2-73-16,4-3-94 0,-6 0-90 0,6-2-72 16,-2-3-21-16,2 0 41 15,-4-2 81-15,0-2 89 0,4 1 76 0,-3-1 62 16,-1 2 44-16,2-1 26 0,-6 1 23 0,6-1 26 15,-6 2 22-15,6 2 21 16,-5-1 23-16,-7-3 169 16,4 9-160-16,3-1-13 0,-3 4-26 0,4-1-14 0,0 2-20 15,-1 2-21-15,-1-1-15 0,2 1-13 0,6 1-13 16,0 1-6-16,0-1 0 0,4 3-1 16,6 1-1-16,-1 0 2 0,1 2-3 15,7 0-3-15,7 0-3 0,-5 0-2 0,6-2-3 16,-7 1-3-16,7-1-2 0,-2 0 0 15,-2-4 0-15,-3 2-2 0,5-1 2 16,-4-1-1-16,-3-2 1 0,-8-1-1 0,3 0 0 16,-1-1 16-16,-6 1 18 0,-2 1 14 15,-2-1 14-15,0 3 5 0,0 2 2 0,-6 1 0 16,-4 8-6-16,-7 7-3 16,1 4-3-16,-7 6-15 0,0 3-16 0,-4 4-10 15,2 2-6-15,3 4-4 0,5 1 0 0,5 1-67 16,-3-2-376-16,9-3-172 0,-4-3-79 15,6-4-34-15,-3-2 46 16</inkml:trace>
  <inkml:trace contextRef="#ctx0" brushRef="#br0" timeOffset="96311.2478">7650 15177 109 0,'-2'-14'310'16,"-2"2"19"-16,-2 2 9 15,2 2-173-15,-2-4-24 0,2 6-63 0,2 0 32 16,-3 0 38-16,3 3 27 0,-6-2 6 16,2 0-11-16,4 2-24 0,-6-1-32 15,5 4-21-15,-1 0-14 0,0 0-10 0,2 3-3 0,-2-2-2 16,4 0-5-16,0-1-10 0,0 2-11 15,0-1 3-15,4-1 1 0,-2 4 14 16,6-4 15-16,-1 2 14 0,3-2 5 0,2 3 0 16,5-3-18-16,-1 0-12 0,1 0-17 15,4 2-17-15,1 1-9 0,-5 1-6 16,2 0-1-16,-3 3-4 0,-3 2 0 0,-1 0 0 16,-4-1 2-16,-2 4 30 0,-1 0 16 15,-5-1 38-15,0 3 43 0,-9 0 37 0,-1 3 29 16,2 2 23-1,-7 3-18-15,-18 31 145 0,17-22-211 0,-5 5-25 0,4-2-19 16,1 3-8 0,-3 1-44-16,-16 39-8 0,23-39-36 0,-3-4-2 15,9 0-11-15,0-1-143 0,2-4-536 0,-5 0-284 16,-5-9-131 0,-3-4-52-16</inkml:trace>
  <inkml:trace contextRef="#ctx0" brushRef="#br0" timeOffset="99691.3375">9636 12608 109 0,'0'-3'493'0,"0"3"80"0,-4-2 36 16,-2 0-88-16,-1 2-219 0,1 0-124 0,2 2-26 15,0 0 38-15,2-2 70 0,-2 0 58 16,0 3 34-16,4-3-5 0,-3 1-39 0,-1-1-59 16,2 0-55-16,-2 0-42 0,4 1-26 15,0 1-17-15,-4-1-7 0,4 1 1 16,-2 1-2-16,-2-1 4 0,2-1-5 15,-7 1-7-15,3 2-4 0,0-1-9 16,0 0-9-16,-9 4 57 0,13-2-77 16,-6-2-8-16,2 0-4 0,4 2-6 0,2 0-9 15,-4 0-2-15,-1 0-4 0,5 2-2 16,0-1 10-16,0 0 7 0,5-1 6 0,-1-2 1 16,-4 4 2-16,2-1-13 0,-2 1-12 15,0-1-1-15,4 0-9 0,-2 2 2 0,-2-3-1 16,0 2 1-16,0 1 6 0,4-1 4 15,-4 1 0-15,4 3-1 0,-4 0 4 16,2 2-6-16,15 31 19 0,-9-28-11 16,0 0 10-16,3 1 6 0,-1 0 1 15,0-1 0-15,3 1-11 0,12 19 4 16,-13-17-15-16,1 1 5 0,1 0 5 16,-2 4 2-16,3-1-2 0,-3 5 1 0,3 1-6 15,-3 1-2-15,3 7-3 0,-3-3-4 16,5 5-2-16,-1 1-3 0,-1 1 18 0,-3-3 8 15,5 1 3 1,-1 1 2-16,38 68 33 0,-17-44-65 16,-18-34-9-16,-1 1-1 15,1-2 1-15,14 29-1 0,-16-25 2 0,-1 1 0 16,3 0-1-16,-11 0 2 0,9-2 2 0,-7-1-2 16,0 1 3-16,5 0-2 0,-7 1 1 15,0 0-1-15,1-1-1 0,1 0 0 0,-2-2 0 16,-2 0 1-16,5 1-2 0,-5 3 1 15,4 0-4-15,9 35 4 0,-9-36 13 16,1 1 6-16,-5 1 5 0,4 0 3 16,-4 4 0-16,5 0-11 0,-5 0-4 0,2-1 0 15,-6-3-1-15,4 0 2 0,-1-2 5 0,1-3 5 16,0 0-23-16,2 0-2 0,3-2 0 16,-5-1 0-16,12 25 0 15,-9-29 0-15,-1 0 0 0,2 1 0 0,-1-2 0 0,-1 0 0 16,0 2 0-16,0 1 0 0,3 0 0 15,-1-3 0-15,-4 3 0 0,5-1 0 16,-5-2 0-16,4 4 0 0,0-4 0 0,1 4 0 16,-5-1 0-16,4-2 0 0,1-2 0 15,1 19 0-15,-6-20 0 0,-2-1 0 16,3-2 0-16,1-2 0 16,-6 0 0-16,8 11 0 0,-3-4 0 15,-1-13 0-15,-2 1 0 0,0-1 0 0,-2 0 0 16,2-1 0-16,0-1 0 0,-2-1 0 0,-2 1 0 15,5-3 0-15,-3 0 0 0,-2 3 0 16,0-3 0-16,0 1 0 0,0-4 0 16,0-2 0-16,0-1 0 0,0 2 0 0,0 0 0 15,0 2 0-15,0-1 0 0,0-1 0 0,-2 3 0 16,2-2 0-16,-5-1 0 0,3 0 0 16,-2 0 0-16,-2-1 0 0,-2 1 0 0,2 0 0 15,-5 0 0-15,3 1 0 0,-2 0 0 16,-5-1 0-16,-1 4 0 15,-1-3 0-15,-22 5 0 0,16-4 0 0,-8-1 0 16,0 1 0-16,-2-1 0 0,-2 2 0 16,-7 0 0-16,7 2 0 0,-8-5 0 0,1 5 0 15,-1 0 0-15,-1 0 0 0,-5 2 0 16,-1 0 0 0,-4 3 0-16,-239 33 0 0,231-35 0 15,-2-1 0-15,-1 0 0 0,-1 0 0 16,0-1 0-16,0-1 0 0,-2 3 0 0,-3 0 0 0,5-1 0 15,4 2 0-15,-6 0 0 0,6 0 0 16,-2 3 0-16,8-1 0 0,-2 1 0 16,4 3 0-16,3-2 0 0,-7 2 0 0,12-1 0 15,-6-2 0-15,7 0 0 0,2 0 0 0,-1-4 0 16,7 1 0-16,0-4 0 0,4 0 0 16,-1-3 0-16,8 1 0 0,3-3 0 0,0-3 0 15,2-1 0-15,5 0 0 16,-15-9 0-16,14 5 0 15,9-2 0-15,-13-4 0 0,11 7 0 0,0-3 0 16,-3-12 0 0,-7-14 0-16,13 21 0 0,1-1 0 0,-2-4 0 15,6-1 0-15,-4 1 0 0,1-7 0 16,-1-4 0-16,-2-3 0 0,2-4 0 0,-5-6 0 16,3-2 0-16,-6-4 0 0,3-2 0 15,1-3 0-15,-13-58 0 0,13 56 0 16,2-1 0-16,-17-53 0 0,8 57 0 15,7 1 0 1,-7-3 0-16,-18-52 0 0,17 53 0 0,-5 1 0 16,2-2 0-16,5 1 0 0,-7-2 0 0,2 0 0 15,3-2 0-15,-3 2 0 0,0-1 0 0,-2-1 0 16,3 1 0-16,-3-4 0 16,4-4 0-16,-1 1 0 0,-1-5 0 15,-22-125 0-15,24 85 0 16,11 61 0-16,2 8 0 0,-1 0 0 15,1 3 0-15,-2 2 0 0,2 4 0 0,-1-3 0 16,1 4 0-16,-2 0 0 0,2 1 0 0,4 2 0 16,-7 1 0-16,3-2 0 15,4 0 0-15,-12-22 0 0,7 4 0 16,3 24 0-16,-2 4 0 0,6-1 0 16,-4 2 0-16,-2 0 0 0,6 1 0 0,-2-4 0 15,-2 3 0-15,-1 0 0 0,3 3 0 0,-2 0 0 16,4 2 0-16,-2 4 0 0,2 2 0 15,0 2 0-15,0 1 0 16,-4-1 0-16,4-5 0 0,0 4 0 0,-4 0 0 16,4 1 0-16,0 0 0 0,0 1 0 15,0-2 0-15,0 2 0 0,0-1 0 0,-2 2 0 16,2 0 0-16,0 0 0 0,0 2 0 16,0-1 0-16,0 1 0 0,0-1 0 15,0 2 0-15,2-1 0 0,-2 1 0 0,4 0 0 16,2-3 0-16,9 0 0 15,3-3 0-15,123-22 0 16,-87 19 0-16,0 1 0 0,1-3 0 31,5 2 0-31,195-21 0 0,-187 25 0 0,0-2 0 0,3-2 0 16,-3 2 0-16,6 0 0 16,-1-1 0-16,-3 2 0 0,0-3 0 0,5 1 0 0,-3-1 0 15,3 1 0-15,-3-2 0 0,4 0 0 16,1 1 0-16,-1-3 0 0,-1 2 0 15,57-14 0-15,-68 11 0 0,-8 1 0 0,-2-3 0 16,-6 4 0-16,-9-3 0 16,-2 2 0-16,-8 1 0 0,-2 2 0 0,-11 0 0 15,1 2 0-15,-7 0 0 0,-3 4 0 0,1-2 0 16,-6 2 0-16,-2 1 0 0,0-3 0 0,0 3 0 16,-2-1 0-16,-2-1 0 15,0 4 0-15,-5-5 0 0,5 5 0 0,0-2 0 16,-4 1 0-16,4 1 0 15,-1 0 0-15,-1 1 0 0,2-1 0 0,4 2 0 16,-2 0 0-16,-2-2 0 16,4 3 0-16,-2-3 0 0,-2 0 0 15,4 0 0-15,0 0 0 0,0 0 0 0,0 0 0 16,0 0 0-16,0 0 0 0,0 0 0 16,0-3 0-16,0 3 0 15,0 3 0-15,0-3 0 0,4 0 0 16,-2 2 0-16,-2-2 0 0,0 0 0 0,0 0 0 15,0 0 0-15,0 2 0 0,0-2 0 0,0 0 0 16,0 0 0 0,0 0 0-16,0-2 0 0,0 2 0 0,0 0 0 15,0 0 0-15,0 2 0 0,0-1 0 0,0 3 0 16,0-1 0-16,4-1 0 0,-2 5 0 16,-2-1 0-16,4 5 0 0,0 3 0 0,-2-1 0 15,7 2 0-15,-7 4 0 0,4 0 0 16,2 1 0-16,-6 4 0 0,5 1 0 0,1 0 0 15,0 5 0-15,0 2 0 0,3 1 0 0,-3 0 0 16,6-1 0-16,13 26 0 0,-14-29 0 16,3-1 0-16,1 0 0 0,-7 1 0 15,5-1-89-15,-13 0-609 0,-2 3-574 0,-11-2-255 16,-1 2-77-16,-9-4 155 0,5-5 415 16,16-22 565-16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39:01.275"/>
    </inkml:context>
    <inkml:brush xml:id="br0">
      <inkml:brushProperty name="width" value="0.05292" units="cm"/>
      <inkml:brushProperty name="height" value="0.05292" units="cm"/>
      <inkml:brushProperty name="color" value="#FF0000"/>
    </inkml:brush>
  </inkml:definitions>
  <inkml:trace contextRef="#ctx0" brushRef="#br0">7237 3223 320 0,'0'0'395'0,"-2"2"57"16,2-1-62-16,-4-1-80 0,4 2-51 16,-2-2-35-16,-3 0-26 0,1 0-12 0,-2 0-7 15,6 0-1-15,-4 0 6 0,-2 0 21 16,6 1 30-16,-6-1 21 0,6 0 15 0,-5-1 1 15,3-2-16-15,2 0-32 0,0-3-30 16,0-2-31-16,2 0-27 0,-2 1-20 0,5-2-4 16,1 1-7-16,0 0 2 0,-2-1-2 15,2 0-2 1,3 1-7-16,9-16 137 0,-12 16-175 0,5 3-12 16,-1 0-8-16,5-1-5 0,-7 1-9 0,2 4-7 15,1 0-4 1,-5 2-5-16,4 0 0 0,0 3 2 0,1-1 4 0,-5 1 8 15,8 1 9-15,-7 0-1 0,3 2-2 0,-8-1-2 16,4 3-9-16,3 0-9 0,-7 3-2 16,-2 1 5-16,0 1-6 0,0 1 1 0,-2 1 2 15,-3-1 1-15,-5 17 1 0,4-15-3 16,0-3-4-16,2 0 0 0,1-3 2 0,-1-2 3 16,0-1-4-16,4-1 2 0,0-2-2 15,0 0 0-15,8 2 8 0,-8-7 14 16,3 2 20-16,3-1 21 0,2 1 10 0,-6-2 7 15,8-2-14-15,1 1-15 0,-1-1-14 16,0-3-16-16,3 0-12 0,-1-2-3 0,3 0-2 16,-3-1-3-16,5-1-2 0,-3 1-2 15,-1-1-4-15,-3 1-2 0,4-1-4 0,-7 4-8 16,-1-2-11-16,0 5-71 16,4-6-586-1,-10 1-40-15,-4-15-2866 0,-2 13 2512 16,4 0 264-16,-2-2 366 0</inkml:trace>
  <inkml:trace contextRef="#ctx0" brushRef="#br0" timeOffset="463.8146">7659 2938 261 0,'0'-10'589'0,"2"1"78"15,-2-2 51-15,-2 1-122 0,2 2-216 0,-4 2-100 16,4 2-16-16,-5 0-16 15,5 3 144-15,0 2-271 0,0 4-56 0,0 4-34 16,-2 3-11-16,2 2 2 0,-4 2 6 16,4-2 11-16,0 3 12 0,0-3 10 0,0 0 9 15,0 1 1-15,4-3-5 0,-2 1-10 16,-2-1 7 0,9 0-8-16,9 18 222 0,-11-26-204 15,3-2-6-15,4 0-12 0,-3-4-12 16,1 0-18-16,3-2-7 15,-7-2-6-15,6-1 1 0,24-18 13 16,-30 13-20-16,2 2 4 16,-4-3 11-16,15-16 52 0,-11 16-8 0,-3 1 15 15,-1 4 12-15,-2 2-1 0,0 3-12 0,-2 1-16 16,-2 2 10-16,4 2 6 0,-2 3 8 16,3 2 9-16,-1 3 4 0,-2 2-22 15,-2 4-16-15,0 0-13 0,0 2-8 0,0 0-6 16,0-1-12-16,0-1-3 0,0 2-7 0,0-2-3 15,0 1-5-15,0 0-3 0,4-1-2 16,-4 0-4-16,4 1-3 0,-2 13-27 16,-2-14-8-16,4-2-113 0,-4 0-167 15,0-4-254-15,-4 2-329 0,-2-3-296 16,-4 0-25 0,-1 0 106-16</inkml:trace>
  <inkml:trace contextRef="#ctx0" brushRef="#br0" timeOffset="1069.4431">6958 3948 343 0,'-11'5'432'0,"5"-5"40"15,-4 0-27-15,4 0-120 0,-1 0-59 0,-1-3 2 16,6 1 32-16,-2-3 28 0,4 3 2 15,0-4-12-15,0 1-27 0,0-1-29 16,4-2-24-16,2 1-19 0,0-2-19 0,1-3-17 16,1-1-21-16,0 1-30 0,3-1-23 15,-1 1-13-15,4 2-13 0,-1-2-3 0,1 1-8 16,-1 1-4-16,-1-1-3 0,5 3-4 16,-3 3-5-16,3 0-2 0,-5 2-9 0,7 2-8 15,-11-1-13-15,6 5-4 0,-1 2-7 16,-3 3-4-16,0 4-1 0,1 5 1 0,-5-4-1 15,0 9-1 1,-2 1 3-16,-4 29 4 0,-4-25-10 16,-2-1 2-16,-4 2 0 0,3-4-2 0,-3-1 5 15,4 0-2-15,0-4-4 0,-3 1 0 0,7-3 2 16,-2-4-1-16,4-2 7 0,4-3 18 16,-2 1 28-16,9-5 34 0,-1-1 23 0,7-3 6 15,-1-7-7-15,11-2-30 0,-4-4-31 16,12-2-24-16,-6-4-11 0,2-3-8 0,2 2-3 15,60-49-59 1,-64 46-126-16,-2-2-309 0,-2-2-517 0,0 1-269 16,-5-2-104-16,-3 1 87 15,-1-2 283-15</inkml:trace>
  <inkml:trace contextRef="#ctx0" brushRef="#br0" timeOffset="1662.0885">8287 3326 201 0,'-6'4'346'15,"0"-1"41"-15,0-1-20 16,-2 1-82-16,-9 9 455 15,11-10-487-15,6 1-14 16,-2-3-22-16,2 0 201 0,0 0-189 16,0 0 24-16,2-3 16 0,2 1 2 0,6-1-19 0,-1-1-32 15,5-1-35-15,-2-3-38 0,9-1-36 16,-4-2-28-16,3-1-26 16,-1 2-20-16,2-3-19 0,-5 4-8 0,1-2-10 0,-1 2-6 15,1 1-3-15,-3 2-7 0,-1 2-37 16,-3-1-99-16,0 1-166 0,-3-1-189 15,-1 2-210-15,-6 0-207 0,0 3-16 16,0 0 121-16,-8 9-279 0</inkml:trace>
  <inkml:trace contextRef="#ctx0" brushRef="#br0" timeOffset="1867.9581">8364 3435 118 0,'4'7'344'0,"-4"-1"58"0,0-3 35 0,4 2-70 15,-2-2-34 1,2-2 6-16,23-4 1098 0,-20-3-1134 16,5 2-44-16,7-2-46 0,-3-3-44 0,1 0-43 15,1-1-38-15,7-3-40 0,-2 0-31 16,0-1-76-16,-1 1-207 0,3-2-343 16,-6 0-252-16,-1-1-109 15,-1 2 10-15,8-16-277 0</inkml:trace>
  <inkml:trace contextRef="#ctx0" brushRef="#br0" timeOffset="4214.7082">8265 4193 212 0,'-4'-8'416'16,"-3"1"34"-16,1-1 17 0,-4 5-175 0,0 2-98 16,-1 1-24-16,3 0-3 0,-7 0 5 0,3 0-14 15,-2 2-28-15,-3 1-28 0,5 1-19 16,-3 3-7-16,5-1-3 0,4 1-4 16,-1-1-4-16,1 2-3 15,0 8 37-15,6-7-62 0,0 3-6 0,0-1 8 16,2 0 0-16,2-1 3 0,2-2 0 15,1 2 44-15,-1 0 3 0,4 0 0 0,0-3 2 16,1 0 48-16,1 0-16 0,-1-2 23 16,5 0 25-16,1-1 10 0,3 1-45 15,24-4 78-15,-22-2-135 16,22-4 93-16,-19 2-78 16,-7 2-27-16,-1-1-15 15,14 5 5-15,-19 0-45 0,-1 0-1 0,-5 3-1 0,2 0 0 16,-6 2 0-16,4 1 0 0,-6-1-1 15,0 1-3-15,-2 3-1 0,-2-1 0 16,2 1-5-16,-6-1 2 0,0 2-2 0,-7 1 0 16,5-2 1-16,-1-2 1 0,-5 1-4 0,6-4 1 15,-3-2 1-15,1-2 0 0,-3 0 1 16,3-3 6-16,-3-3 32 16,9-3 19-16,-4-5 4 0,8-5 7 15,-2-31 30-15,8 18-83 0,-2-8-8 0,2 0-8 16,2-5 0-16,5 8 0 0,-1-3-1 15,0 7-2-15,-2 6-3 0,1 6-3 16,-3 6-5-16,0 6-3 0,-6 5-5 0,4 4-66 16,-4 6-224-16,-8 4-390 0,0 6-311 15,-7 3-137-15,-1 2 5 0,-1 2 199 0,5 2 381 16</inkml:trace>
  <inkml:trace contextRef="#ctx0" brushRef="#br0" timeOffset="4836.4401">8048 4916 198 0,'0'-8'481'0,"-2"-1"65"15,-7 1 30-15,7 3-132 16,-4 0-145-16,2 0-58 0,-7-5 279 0,9 4-242 15,-6 1-28-15,6 0-41 0,-2 1-44 0,4 1-22 16,0 1-9-16,0-1 8 0,0-2 7 16,0-2-7-16,6-4 65 15,-2 3-145-15,0 1-25 0,3-1-17 16,3-1 1-16,-4 1 7 16,13-9 40-16,-9 9-33 0,0 1 3 15,5 0-5-15,-3 2 3 0,28-6 89 16,-30 8-93-16,4 2-6 15,-1 1-11-15,-3 2-2 0,-4 5-2 0,1 2-1 16,1 3 1-16,-6 3-1 0,-2 4 2 16,0 1 2-16,-6 1 0 0,2 1 7 0,-3 3 2 15,5-2 3-15,-6 2 1 0,2 0 11 16,4-3 4-16,-6 1-1 0,5-2-3 16,-1-5-2-16,4-1-11 0,0-3-8 0,0-3-4 15,7-2 32-15,9-2 88 0,-1-6-44 16,3-6 4-16,3-2-25 0,2-4-18 15,1-3-17-15,5-2-17 0,-2-5-15 0,6-1-9 16,-2-1-8-16,2-4-11 0,-4 1-36 16,7 0-128-16,-12-3-260 0,-3 0-387 15,-4 2-291-15,-3 5-99 0,-2 2 70 0,-5 4 241 16,3 2 381 0</inkml:trace>
  <inkml:trace contextRef="#ctx0" brushRef="#br0" timeOffset="5136.2515">8864 4333 5 0,'-2'0'432'0,"-2"2"80"0,0 1 42 15,-2 0-28-15,0 3-174 16,6 0-95-16,0-3-9 0,4 1 29 0,-2-3 18 0,8 3 5 16,-4-4-16-16,9-4-32 0,-3 2-33 15,5-6-29-15,4-1-34 0,-1-3-33 16,-1-1-37-16,6-1-39 0,-7 1-28 0,-1-1-14 16,4 1-12-16,-5 0-30 15,-1 4-150-15,-7 1-238 0,-4-1-353 0,0 3-168 0,-4 6-50 16,-8-2 116-16,2 7 223 15</inkml:trace>
  <inkml:trace contextRef="#ctx0" brushRef="#br0" timeOffset="5303.6673">8941 4405 320 0,'4'11'634'16,"9"-4"78"-16,40-5 1552 0,-36-9-1851 15,4-3 1-15,1-3-63 0,3-3-102 0,-6 0-109 16,6-2-79-16,-1 3-43 15,-3 1-49-15,-4-3-185 0,-1 3-349 0,-6 1-337 0,1-1-149 16,-5 2-39-16,-2 0 147 0,-2-1 333 16</inkml:trace>
  <inkml:trace contextRef="#ctx0" brushRef="#br0" timeOffset="6611.8894">9768 3915 179 0,'-10'1'740'0,"-2"1"-354"16,5 1-120-16,1 4-57 0,-8-2-13 16,7 0 8-16,1-2 7 0,-2-1-5 0,2 0-19 15,0-1-23-15,1-1-15 0,3 2-11 16,-2-2-3-16,2-2 14 16,-6 2 10-16,-2-4 182 0,3 0-174 0,1-3-14 15,2 1-23-15,-2-3-14 0,4 2-10 16,-7-2-17-16,7-2 1 0,-2 2 2 15,4-1-10-15,0 0-3 0,0 1-4 0,4 1-23 16,3 2-11-16,-1-3-9 0,4 1-16 16,0-1-6-16,1 3-5 0,1-3 0 0,5 1-3 15,-1 1-2-15,1 1 5 0,-1 2-3 16,1 1 0 0,2 1-1-16,36 17 4 0,-44-4-3 15,-5 2 2-15,0 2 10 0,0 3 10 16,-2 2 3-16,-4 0 2 0,-6 20 22 15,2-20-27-15,-6 2 6 0,2-1 5 16,-3-1 0-16,-3 2 3 0,3-2 8 16,-1 0-2-16,0 0-2 0,1-3 1 0,3-3-1 15,2 0-18-15,0-4-9 0,6-2-3 16,0 0-1-16,0-2-2 16,12 1 6-16,-2-7-7 0,1-4 0 15,3-1 2-15,-2-4-1 0,9-2-2 0,-2-1-3 16,24-14 1-16,-22 11-4 0,2 1-1 15,1 0-1-15,-5 0-2 16,2 3-1-16,-5 2 0 0,1-1-4 0,-3 1-1 0,-1 1-6 16,-1 3-1-16,-2 1-6 0,-1-1-3 15,-1 2-44-15,-4-1-91 0,0 1-152 32,-2-3-177-32,-2-35-2850 0,0 25 2612 0,0-5 187 15</inkml:trace>
  <inkml:trace contextRef="#ctx0" brushRef="#br0" timeOffset="6945.7289">10112 3462 784 0,'0'-17'479'0,"-2"5"-53"0,-3 6-139 0,3 4-70 15,-6 2-39-15,6 0-24 0,-4 5-4 16,-3 3-11-16,3 1-16 0,2 3-12 16,-2 2-15-16,0 4-3 0,2 1 1 0,4 0 16 15,-2 0 8-15,2 1 1 0,2 0 4 16,2-1 11-16,2-2-18 0,4 0-21 15,-4-3-7-15,21 6 32 16,-10-13-43-16,20 0 99 0,-16-7-84 16,6 0 9-16,-5-2-13 0,1 0-4 0,0 1-5 15,-2 1 1-15,-5 3-38 0,-5 3-17 16,1 2 12-16,-4 4 8 0,-6 0 3 16,2-1-1-16,-8 0-1 0,2 1-21 15,-6 0-11-15,2 2-6 0,-5 1-3 0,-1-2-3 16,-3-3-4-16,3 1-1 0,0-2-2 15,1-3-3 1,1-2-2-16,-21 1-67 0,23-8-99 0,-7-3-178 0,-1-3-215 16,3-5-229-16,-3-4-148 15,-5-2 39-15,5-8 137 0,-5-2 203 16</inkml:trace>
  <inkml:trace contextRef="#ctx0" brushRef="#br0" timeOffset="7413.4396">9992 3473 182 0,'0'-11'423'0,"0"2"39"0,4 4 19 16,0 2-157-16,-2 3-129 0,8 2-50 15,1-1-5-15,1-1 3 0,5-1-14 16,3-4-24-16,3-1-31 0,4 0-32 0,0-1-22 16,0 0-10-16,4-4-5 0,-6 2-5 0,6 0-2 15,-5-2 0-15,-3 1-1 0,4 1 1 16,-4-1-1-16,-3-3 1 16,1 2 1-16,-2 0 1 0,-3-3 0 0,-1 4 1 0,-5-3 0 15,0 4 0-15,-3-2 2 0,-1 0-1 16,-2 2 2-16,-2 0 0 0,2 2 1 0,-4-1 30 15,2 2 41-15,-2 1 42 16,0 2 37-16,0-1 31 0,0 3-17 0,0 1-32 16,0 3-22-16,0 2-12 0,4 2-10 0,1 3 14 15,-3 4 13-15,2 1 11 16,0 5-1-16,-2 0-7 0,4 6 9 16,-2 0-1-16,19 83 166 15,-17-85-277-15,5 3-8 0,-1-5-5 0,4-4 0 16,3-3-1-16,0-2-1 0,-1-4-2 15,3-4 1-15,1 0 14 0,1-5 31 16,0-3 13-16,-3-4 6 0,-1 0 4 16,-1-3-14-16,1-5-29 0,-3 3-17 0,-3-3-5 15,-3-1-3-15,-4 4-1 0,-4-3 0 16,-4 5 2-16,-4 0-3 0,-7 4-2 0,-3 2 0 16,-3 8-2-16,-6 5 2 0,-4 3 0 15,2 3 2-15,-2 2-2 0,6-1-4 0,-2-1-2 16,7 0-7-16,5-2-13 15,3-1-157-15,8-1-403 0,-2-4-334 0,-5-3-149 16,3 0-56-16,-11-3 127 0,7-1 392 0</inkml:trace>
  <inkml:trace contextRef="#ctx0" brushRef="#br0" timeOffset="8091.0206">11346 2946 372 0,'-4'-11'489'15,"-2"-4"60"-15,-11-10 379 0,15 15-658 0,-2 0-21 16,4 1 0-16,-4 2 8 0,4 1-23 0,0 3-36 15,0 4-29-15,4 4-36 0,0 3-11 0,-4 6 10 16,2 5 18-16,5 0 18 0,-3 3 10 16,2 3-18-16,0-2 6 0,2 1-10 15,3 1-29-15,11 22 82 0,-9-23-131 16,1 0-13-16,-1-6-7 0,1 0-6 16,-1-3-21-16,18 9-7 0,-23-13-18 15,17 4 0-15,-15-9-3 16,-2-2-4-16,1 1-1 0,-3-1 0 15,-4-3-2 1,2-1-2-16,2 0-7 0,-6-3 0 0,-2 1-2 0,-2-3-11 16,0 1-39-16,-2-4-90 0,0-4-171 0,-5 0-198 15,1-5-227-15,-7-3-226 0,7-3-22 16,-7 0 118-16,7-6 180 16,-2 0 229-16</inkml:trace>
  <inkml:trace contextRef="#ctx0" brushRef="#br0" timeOffset="9124.5074">11412 2854 18 0,'5'-15'353'0,"-5"3"64"15,0 2 50-15,0 3-71 0,4 3-128 16,-4 4-51-16,2 7 188 0,4-2-169 16,-2 4 8-16,2 3 16 0,1 3-1 0,3 2 2 15,-4 2-1-15,4-1 11 0,1 2-10 16,-1-2-18-16,2 1-20 0,7 1-39 16,-6-4-45-1,42 35 60-15,-38-36-180 0,4 0-8 0,-5-3-4 0,1 0-5 16,-1-1-1-16,1-3-1 0,-7-1 0 15,0-1 2-15,-3-2-2 0,-1 2 2 16,-2-4-7 0,-4-1 1-16,-4-1-9 0,-2-1 5 0,-1-1-1 15,1 1 1-15,-4-4-4 0,0-1-9 0,-1 0-51 16,-1-1-115-16,-3 1-153 16,-3-1-155-16,-3 2-140 0,-2 1-81 0,-2 4 25 0,-3 4 94 15,1 1 129-15,4 1 149 0,-4 1 134 16,0 0 111-16,0 2 84 0,4 0 56 15,1 0 43-15,-3-2 31 0,8 0 22 0,7-2 19 16,0-1-7-16,10-4-14 0,4-2-16 16,2-3-16-16,11-4-23 0,-1-1-15 0,9-3-10 15,-2-3-20-15,10-3-7 0,0 0 4 16,0-4 16-16,8 1 20 0,-6-2 23 16,9-2 11-16,-7 4 6 0,-4-2-2 0,0 4 7 15,-6 1-3-15,0 2 0 0,4-5 112 16,-25 16-142-16,1 0 101 15,-7 6-98-15,-3 3 3 0,-5 4-6 16,0 3 5-16,-2 4-6 0,-5 3-7 16,5 1-1-16,1 0-5 0,-1-1-22 0,2-2-13 15,6 1-19-15,-2-3-17 0,4-1-7 0,4 0-5 16,-2-2-2-16,2 0-2 0,2-3 1 16,5-2-1-16,-1-1-1 0,2-4 2 15,3 0-3-15,-3-3 2 0,5-3-1 16,-1-1-2-16,3-3-1 0,-3 0 0 0,-3-2 0 15,3-1-1-15,-5-1 1 0,-1 0-3 16,-4-1 1-16,-6-13-1 0,-4 13 2 16,-2 3 1-16,-4-5 1 0,-3 4 0 0,-1 2 1 15,-3 3-2-15,1 2-2 0,-7 4 2 16,6 2-2-16,-3 3 2 0,-3 2 0 0,6 1 0 16,1 0 1-16,1 1 2 0,7 1-1 15,4-3 1-15,4 0 0 0,4 0-3 16,4-3 0-16,3-2 0 0,5-2 0 0,1-1-1 15,3-2 0-15,1-2 2 0,2-1-2 16,0-3 2-16,1 0-2 0,-1-3 1 16,-2 0-1-16,-3 2 1 0,7-5-1 0,-8 5 2 15,-1-2 0-15,-3-1-1 0,1 3-1 16,-8-1 2-16,1 1 0 0,-3 1-1 16,-2 2 2-16,-2-4-1 15,-6 5-1-15,-1 6 0 0,1 0 0 0,-2 2 4 16,2 2-3-16,4 3 0 0,-9-2 1 0,3 3-1 15,6 1 0-15,-2 3 2 0,-2 0-3 16,6 0 3-16,0 2-3 0,4 0 17 0,2-4 10 16,0 1 9-16,9 0 1 0,-7-3 1 15,9 1-15-15,-3-2-11 0,-2 1-6 0,5-3-3 16,-1 0 1-16,1 0-2 0,2-2 4 16,-1 2 24-1,15 2 59-15,-6 2 15 0,-12-2-72 0,-9-2-14 16,0 2-8-16,-6 1-3 0,0 0-2 0,0 0-1 15,-6 1-2-15,-4 1-1 0,-1 4 0 16,-5 0-1-16,-1-2-2 0,-4 2 0 0,5-3-1 16,-1 2 0-16,1-4-3 15,5-1 0-15,3-3-2 0,0 0-2 0,8-3-3 16,0-1-9-16,0-3-40 0,4-1-111 16,-4-2-191-16,6-15-1044 0,0 5 428 15,-1 1 27-15,1-4 151 0,-2 0 207 0</inkml:trace>
  <inkml:trace contextRef="#ctx0" brushRef="#br0" timeOffset="9412.5139">12087 2496 175 0,'-7'-21'443'0,"-3"1"73"15,-2 3 43-15,1 7-126 0,1 1-111 16,4 4-29-16,2 2-5 0,0 1 1 16,4 0-25-16,0 4-47 15,20 10 208-15,-5-3-308 0,-3 4 19 0,0 1-10 16,5 4 16-16,2 1 0 0,-3 0-7 15,3 4-21-15,-3 0-19 0,1 1-30 16,-1 0-31-16,3 0-15 16,-2 0-8-16,12 21 3 0,-3-7-8 0,-15-24-4 15,-1 0-4-15,0-5 2 0,-7 0-2 16,3-4 0-16,-2 2 2 0,0-2-2 16,-4 2-3-16,0-2 0 0,-4-3-3 0,0 0-1 15,2-1-1-15,-2-1-4 0,-3-3-19 0,-3 1-84 16,0-6-141-16,-13-13-772 15,10 8 260-15,-5-3-99 0,1-1 63 16,5 2 132-16</inkml:trace>
  <inkml:trace contextRef="#ctx0" brushRef="#br0" timeOffset="9562.4228">12153 2689 120 0,'0'-3'279'15,"0"0"50"-15,8-3 9 0,0 1-62 0,9-4-32 16,-1-3-7-16,11 0-7 0,0-2-20 0,6-3-32 16,2-1-29-16,1-1-17 0,5-1-6 15,-2-1-1-15,9-1 8 16,-5-2-10-16,36-20 69 0,-46 25-133 0,-2 4-24 15,-8 3-17-15,-7 4-13 0,1 4-9 16,-7 2-3-16,-4 2-69 0,-6 3-203 0,-6 2-269 16,-4 2-121-16,-7 2-53 0,-1 1 41 15,-9 4 194-15</inkml:trace>
  <inkml:trace contextRef="#ctx0" brushRef="#br0" timeOffset="10183.1027">11154 3823 311 0,'-15'2'500'0,"5"-4"37"16,0 1 18-16,4 1-219 16,-1 0-142-16,3 0-50 0,4-4-14 0,8-1-2 15,1-3-14-15,26-13 19 0,-10 8-107 16,10-2 9-16,-2-3 21 0,6-2 26 15,9-5 28-15,1-2 12 0,7-5-9 16,10-4-28-16,5-3-23 0,9-4-26 0,3-2-14 16,4-1-9-16,6-3-6 0,2 1-2 15,-6 0-4-15,10 2 0 0,-3-3 2 0,-3 5 21 16,-4 3 35-16,-3 1 16 16,-5 1 28-16,116-51 177 0,-148 67-226 15,-5 3-26-15,-11 3-11 0,-6 6-8 16,-7 4-7-16,-7 2-4 0,-5 3-5 0,-8 6-2 15,-8 0-2-15,-5 6-31 16,-3 2-127-16,-11 2-203 0,-4 1-323 0,-2-1-142 16,-11 1-35-16,1 2 98 0,-9 4 194 15</inkml:trace>
  <inkml:trace contextRef="#ctx0" brushRef="#br0" timeOffset="10541.8082">11576 3663 217 0,'-33'21'388'0,"6"-5"25"16,0-3 11-16,8 1-214 16,-1-3-66-16,-9 10 392 0,29-20-328 15,2-2-39-15,8-4-47 0,11-4-22 16,2-3 11-16,5-5 26 0,14-6 27 16,3-2 14-16,7-2-13 0,0-5-5 0,8-2-8 15,4-3-4-15,6-3 4 0,3 1 2 16,3-3-9-1,3-2-14-15,86-38 125 0,-78 41-133 0,-4 1-3 16,-3 1-7-16,1 1-17 0,0 1-10 16,-13 4-10-16,6 3-15 0,-7 0-9 0,-3 2-7 0,-4 4-14 15,-7 1-8-15,-3 3-7 0,-11 2-1 16,-1 3-5-16,-12 2-1 0,-7 5-5 16,-2 2-2-16,-9 3-5 0,-2 2-1 0,-6 2-4 15,0 4 1-15,-6-1-6 0,-2 2-2 16,-5 3-7-16,-16 10-369 0,9-10-227 15,-3-1-330-15,-2-2-140 0,-2 0 2 16,0-3 180-16,2-2 307 16</inkml:trace>
  <inkml:trace contextRef="#ctx0" brushRef="#br0" timeOffset="15986.0437">8532 5528 69 0,'-5'-3'330'16,"3"-4"45"-16,-4 2 21 0,-2 5-122 0,2-2-102 15,4 2-39-15,-3 0-18 0,1 0-3 16,4 0-3-16,-2 0-16 0,2 0-25 0,0 2-23 16,2-2-22-16,-2 0-13 0,9 3-3 15,-7-3-3-15,4 4 7 0,2-3 14 16,-2 1 4-16,1-2 4 0,-1 0 10 0,4-2 2 15,-4 1-4-15,3-3 6 16,-1 1 4-16,8-6 48 0,-5 5-40 0,-1-2 0 16,5-2 12-16,-3 0 3 0,2-2-8 15,3-1-2-15,-1-1-7 0,3 0-15 16,2-2-7-16,2-2-8 0,3 0-15 0,5-1-3 16,-2-2-4-16,4-1 10 0,5 1 16 15,-5-2 8-15,8-2 2 0,38-25 34 16,-36 22-56-16,5-2 14 0,-3 0 9 15,3-1 2-15,1-1 4 16,1-3-3-16,0 2-21 0,57-36-3 0,-49 35-18 16,-2 2 0-16,0-1 0 0,4-3-1 15,-2 4 0-15,2-5-2 0,0 2 0 16,0-2 0-16,0 0-1 0,4-1 1 0,-4 0-1 16,2-2 1-16,4 1 1 0,-2 1 1 15,2-2 0-15,2 2 2 0,-1 0-2 16,-1-1 0-16,-2 0 1 0,2 1-2 0,-6 1 1 15,6 0 24-15,63-37 65 16,-1 5 14-16,-68 32-78 16,4 2-12-16,-4 1-7 0,0-2-4 0,0 2-2 15,0 0-2-15,0-3 3 0,0 2-2 16,60-33 7-16,-60 36-1 16,0 1 1-16,51-30 60 0,-65 31-24 15,3 4 1-15,1 1-1 0,-7-1-22 0,5 0-12 16,-9 3-5-16,5-1-2 0,-7 2-3 15,0 0 2-15,0 2-1 0,-8 1-1 0,2 2 0 16,-2 1 1-16,-6 3-1 0,-2 1-1 16,2-1 1-16,-7 2-3 0,-6 2 1 15,5 1-3-15,-5 2 0 0,-1-1-4 0,-1 2 0 16,-2-1-36-16,0 1-137 0,-6 3-236 16,0 0-284-16,0 0-126 0,-4-4-23 0,-2 1 113 15,0-1 225-15</inkml:trace>
  <inkml:trace contextRef="#ctx0" brushRef="#br0" timeOffset="18115.0408">8031 5861 229 0,'0'-1'251'16,"0"1"-9"-16,0-1-100 0,4 1-64 0,-2 0-18 15,-2-2 5-15,4-1 21 0,3 0 14 16,-1-1 15-16,2-1 4 0,2 1-2 0,-1-4-6 16,1 1-2-16,7-3-2 0,-3 1 0 15,-2-1-6-15,5-2 1 0,4 2-8 0,-1-2-14 16,-1 0-15-16,6-2-15 0,-2 1-17 16,3-1-10-16,3-1 2 0,4-2 3 15,1-2 2-15,3-2 1 16,4-1 7-16,42-28 35 0,-38 22-37 15,7-1 6-15,0-1-2 0,2-1-6 0,-1-3-4 16,3 1-4-16,6-1-10 0,-10-2-4 0,8-1 13 16,0 1 2-16,0-3 1 0,0 0 0 15,4-3-1-15,2 2-13 0,2-3-5 16,-6 2 0-16,73-37 6 16,-65 38 7-16,-8 1 8 0,8 0 2 0,-3 0 0 15,3 0-1-15,-4 1-16 0,4 0-8 16,1-2 0-16,-1 2-1 0,-4 0-4 0,3 1 2 15,-3 0-2-15,0 0-2 0,0-1 2 16,-2 0-2-16,0-1 1 0,69-36 2 16,-69 39 2-16,-2-1 12 0,6 3 11 15,-8 0 4-15,0 2 1 0,0-1 0 0,-4 2-15 16,0-1-8 0,2 2-6-16,-3 0-2 0,-1-2 0 0,4 3 0 0,-6 0-1 15,2-1 0-15,-5 2-1 16,5 1 2-16,43-26 0 0,-51 29 0 0,-3-1-1 15,1 0 2-15,-1 0 0 16,-2 0 1-16,114-65 6 16,-117 69-7-16,-5-1 0 0,0 5 0 15,-2-1 0-15,-2 3-1 0,-2 2 1 0,0-1-1 16,-7 2 0-16,3 0 0 0,-6 0 8 16,-1 3 16-16,11-6 46 15,-17 8-30-15,-3 1 8 0,1 2-4 16,-6 3 0-16,2-3 10 0,-2 3 6 0,-2-3-3 15,4 4-1-15,-4-2 0 0,0 1-10 0,0-1-10 16,0 0-10-16,0 1-14 0,4 0-5 16,-4-1-6-16,2 2-2 0,-2-1 0 0,0 1-1 15,0 0 2-15,5 0-2 0,-5 0 0 16,2 0-2-16,2-2 1 0,0 1 0 16,-2-1 1-16,6-2 0 0,-6-1 1 15,15-2-1-15,-11 2 1 0,2 2-1 16,-1-2-1-16,-1 2 2 0,0-2-2 0,-2 1 1 15,2-1 0-15,1 2 1 0,-3-1-2 16,2 1 1-16,0 1 0 0,2-3 1 0,-1 1-1 16,3-1 2-16,0-1-2 0,-2-1 0 15,9 1-2-15,-7-2 1 0,7 3 1 0,-7 0-1 16,1-2 1-16,3 3 0 0,-6 0 0 16,1 0 0-16,3-1 0 15,-8 3 0-15,-2 1 0 0,-2 1 0 16,0 0 1-16,0 0 0 0,0 0 1 0,0-2 1 15,0 0-2-15,0 2 0 16,0 0 3-16,0 0-4 0,0 0 1 0,0 0-2 16,0 0-1-16,0 0-2 15,0 0 1-15,4 0-9 0,-2 0 3 0,7 0 0 16,1 2-50-16,-8-4-146 16,8 2-276-16,-5-1-1088 0,-10-2 727 15,-5 0 125-15,-6 0 265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40:22.235"/>
    </inkml:context>
    <inkml:brush xml:id="br0">
      <inkml:brushProperty name="width" value="0.05292" units="cm"/>
      <inkml:brushProperty name="height" value="0.05292" units="cm"/>
      <inkml:brushProperty name="color" value="#FF0000"/>
    </inkml:brush>
  </inkml:definitions>
  <inkml:trace contextRef="#ctx0" brushRef="#br0">11787 10505 78 0,'-11'-3'336'0,"-1"-4"55"0,-2 2 39 0,3 3-104 16,-5 0-72-16,5 1-16 0,-1 2-11 15,-1-1 0-15,3 0-13 0,2 0-17 16,0 0-21-16,-1 0-21 0,3-1-8 0,4 1 1 16,-6-2-5-16,8 2-18 0,-2 0-19 15,-2 2-28-15,4-2-32 0,0 1-22 0,0-1-13 16,0 2-5-16,0-1-1 0,6 0-1 16,-2 2 35-16,2 1 48 0,4 1 22 15,1-4 12-15,5 1 4 0,5-2-32 0,4 0-40 16,10 0 26-16,4-2 11 0,9-1 6 15,4-4 1-15,8 0-7 16,4-1-47-16,12-1-23 0,1-1-11 0,10 1-4 0,6-1-5 16,0-2 2-16,10-1-2 0,1 1 3 15,3-1 0-15,3 3-1 0,3-2-4 0,1-1 0 16,6 1 2-16,0 2 0 0,0 0 2 16,0 1 18-16,0-2 46 0,0 4 17 15,4-2 13-15,122-6 87 0,-126 8-142 16,0 2-22-16,4-2-9 0,-4 3-5 15,0-2-2-15,0 2 2 0,-6-1-3 16,-5 2 0-16,1 2-1 0,-7-1 2 0,1 2-1 16,-11 2 2-16,-2-2-1 0,-4 1 1 15,-11 1-2-15,-1-2-1 0,-9 0-1 16,-4 1 4-16,-8-1-3 16,-5 0 1-16,-7 0-2 0,-3 0 3 0,-12-1-1 15,0-1-1-15,-11 1 2 0,-3-1 4 0,-9-1-2 0,2 3 3 16,-6-3-1-16,0 3 1 0,-2-3-4 15,-2 0 0-15,0 0-4 16,-3 0 0-16,1-1 1 0,0 1-1 0,0 0 0 0,-2 1-1 16,-3 2-9-16,-1 2-110 0,-1 1-282 15,-1-3-460-15,-3 2-206 0,1-1-86 16,3 0 67-16,-1 2 263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41:21.662"/>
    </inkml:context>
    <inkml:brush xml:id="br0">
      <inkml:brushProperty name="width" value="0.05292" units="cm"/>
      <inkml:brushProperty name="height" value="0.05292" units="cm"/>
      <inkml:brushProperty name="color" value="#FF0000"/>
    </inkml:brush>
  </inkml:definitions>
  <inkml:trace contextRef="#ctx0" brushRef="#br0">20080 2850 84 0,'-2'-2'305'0,"-2"-2"55"15,4 1 2-15,-6 0-47 0,6-2-39 0,-5 2-25 16,5 3-17-16,-2-5-10 0,2 3-14 16,0-3-14-16,0 2-13 0,2-2-6 0,-2 0-3 15,5-2 9-15,-3 3 16 0,2-2 15 16,2 2 6-16,2 1 0 0,0-2-10 0,1-1-14 16,-1 0-25-16,7 0-11 15,-3 0-16-15,4 1-26 0,-1-2-26 0,1 2-23 16,-3 3-30-16,3 2 11 0,-1 0 7 15,1 2 4-15,34 13 95 16,-40-10-136-16,7 4-7 0,-7-2-3 0,-3 3-1 16,3-2-1-16,-4 3 36 0,-6 2 18 15,4-3 6-15,-4 2 7 0,-4 1 0 16,2-1-37-16,-6 1-18 0,2 2-11 0,-1-3-3 16,-3-1-4-16,0-2 1 0,3-3-3 0,-3 2 1 15,0-3 1-15,4 0 0 0,-1 1 0 16,3-3 4-16,4-1 0 15,-2-2 4-15,2 0 1 0,2 0 0 0,-2-2 4 0,4-1-2 16,3-1-6-16,3 1-3 16,0-2-2-16,3 1-3 0,-3 1 1 15,17 1 0-15,-15 4-1 0,-3-1 1 0,-1 2-3 16,2 0 2-16,-2 2 0 0,-1 2 2 16,-1-1 1-16,0 3-2 0,4-1 0 0,-3-1-2 15,-3 2 1-15,-2-2-1 0,2 4 2 16,-4-2 0-16,0 1 2 0,0 2 0 0,-6 0-1 15,2-2-2-15,-7-1 1 0,5 1 1 16,-4-1 1-16,-3 1 0 16,-14 10 5-1,-6-3-7-15,23-14-3 0,0 0 6 0,3 0-3 16,1-2 1 0,2-1 1-16,-2-3-2 0,2 2-11 0,4-2-69 0,4 1-127 15,0-1-208-15,-2 0-261 0,4-4-332 16,5 0-117-16,-1-1 37 0,0 0 173 0,7 1 245 15</inkml:trace>
  <inkml:trace contextRef="#ctx0" brushRef="#br0" timeOffset="601.6274">20597 2888 135 0,'0'-4'400'16,"4"-2"34"-16,-4-1 18 0,0 4-127 0,0-3-121 16,0 0-37-16,0 1-5 0,0-1 7 15,0 2-1-15,0-1-18 0,0 1-17 0,0-1-14 16,2 3-3-16,-2-1 4 0,4 1 14 16,-4-1 21-16,7 1 20 0,-7-3 6 15,4 3-14-15,0-1-27 0,-2-1-37 16,2 3-27-16,8-5 68 0,-7 3-76 15,5 0-3-15,-4 0-10 0,0 2-24 16,5-1-12-16,-5 2 12 0,4 0 10 16,1 2 5-16,-5-1 3 0,0 3-1 0,4 1-20 0,-4 1-14 15,-1 2-9-15,-1 1-1 0,-2 1-3 16,2 1 1-16,-4-1-1 0,0 1 3 0,2-1 25 16,2 2 34-16,-4 0 15 0,0 0 6 15,0 2 3-15,-6 10 6 0,2-12-77 16,-2 1-8-16,-5 1-4 0,5-2-2 15,-4 1 0 1,-11 11 13-16,9-12 30 0,1 0 16 0,1-4 4 0,0 1 5 16,3-2-9-16,1-2-30 0,0-2-16 15,2-2-5-15,2 0-4 0,2-1 3 0,0 2 20 16,2-2 26-16,-2 0 9 0,6 2 9 16,4-4-2-16,1 0-20 0,5 1-23 15,1 0-15-15,-1-2-4 0,1 1-6 0,-1-2-2 16,1 1-1-16,4 1 2 0,-5 1-2 15,5-1 2 1,62-1 0-16,-73 3-4 16,0-1 0-16,-3-1-4 0,-1 1-3 15,-2 1 0-15,0 3-54 0,-4-3-41 16,0 0-79-16,-4 0-119 0,4 0-168 16,-4-2-199-16,-2 1-251 0,1-4-81 0,3 4 48 15,-2-1 143-15,-2-1 213 0</inkml:trace>
  <inkml:trace contextRef="#ctx0" brushRef="#br0" timeOffset="1337.1878">21201 2755 55 0,'6'-10'988'0,"-2"5"-738"0,-4 0-61 0,4 3-8 16,-2-3 17-1,5-2 389-15,-7 5-452 0,0 2-41 0,4 2-14 16,-4 2-1-16,0 1 26 0,0 3 25 16,0-1 13-16,0 3 32 0,0-1-3 0,0 2-30 15,-4 0 7-15,4 3 24 0,-2 1-34 16,-3 0-16-16,5 1-6 16,-2 0-3-16,-2-2-9 0,4 3-5 0,0-2-1 0,0 0-2 15,0-1-36-15,0-1-32 0,0-3-14 0,0-2-7 16,0-1-4-16,0 1-3 0,0-5 3 15,0 0-2-15,0-1 2 0,4-2 34 16,-4 1 35-16,0-1 30 0,2-1 18 0,3-1 6 16,-3-4-33-16,2 0-32 0,6-1-33 15,-4-3-15-15,1 1-9 0,3-1-2 16,0-2-3-16,17-12 0 16,-15 12 2-16,5 2-4 0,-2 2 1 0,-3 1-2 15,2 2 2-15,-1 2 0 0,-3 2-1 0,-4 2 1 16,5 2 0-16,-5 0-1 0,2 2 0 15,-6 2 0-15,4 3 2 0,-1-1 0 16,-1-1 0-16,-2 12-2 16,2-11 2-16,-4 0 0 0,0 1 0 0,-4 0-2 0,4 0 2 15,-2 0-2-15,-2-2 1 0,-3 2 2 16,3-1 1-16,-6 0 0 0,4-3 0 16,-5-1-2-16,1 0 2 0,2 0-1 0,-3 0 0 15,-3 0-1-15,2-3 2 0,1 1-1 16,1-3 0-16,-3 0 2 0,3-5-2 0,0 3 0 15,-1-3-1-15,1 0 0 0,2 2 0 16,0 2 0 0,-5-7-2-16,7 7-1 0,2-5-3 0,0 1-29 0,4 0-70 15,0-1-134-15,0-3-188 0,0 3-260 0,4-2-256 16,6-4-54-16,-4 3 72 0,5-4 167 16,-5 5 253-16</inkml:trace>
  <inkml:trace contextRef="#ctx0" brushRef="#br0" timeOffset="1638">21521 2862 282 0,'7'0'582'16,"3"0"61"-16,-6-2 32 0,2 1-145 15,-4 4-204-15,9 3 116 0,-7-1-241 16,0 2 10-16,-2 1-21 0,-2 2-37 15,6 0-28-15,-6 1-16 0,4-1-26 0,-4 2 5 16,5-2-1-16,-3 2 1 0,-2-2-3 16,0-1-21-16,0-2-35 0,0 0-14 15,0 1-9-15,0 0-4 0,0-2 0 0,0-3-2 16,0 2 0-16,0 0-2 0,-2-2 2 0,-3 1 0 16,5-4 0-16,0 2 0 0,-4 1 0 15,4-3-5-15,0 0-47 0,0-3-114 16,-2-2-152-16,-2 0-213 0,4-4-262 15,-2-3-103-15,-2-1 45 0,4-1 124 16</inkml:trace>
  <inkml:trace contextRef="#ctx0" brushRef="#br0" timeOffset="1841.8746">21544 2686 41 0,'-2'-3'333'0,"-2"0"35"16,0 0 39-16,4 1-53 15,-2 0-53-15,-2-8 633 0,4 7-637 16,0 1-51-16,4-1-54 0,-2 1-48 0,2 0-44 16,2-1-43-16,-2 1-30 0,3 2-15 15,3-2-12-15,-4 2-27 0,0 0-96 0,5 0-182 16,-5-1-286 0,2-3-128-16,5-9-1238 15</inkml:trace>
  <inkml:trace contextRef="#ctx0" brushRef="#br0" timeOffset="2177.3451">21664 2617 95 0,'8'-1'442'0,"-1"-4"57"16,-5 2 58-16,6 0-39 0,-6-1-136 0,4 1-56 16,-2 2-22-16,3-1-43 0,-3 2-66 15,-2 2-65-15,6 2-28 0,-2 3-15 16,-2 4-7-16,3 2-2 0,-1 1-7 0,-2 3-1 15,-2 3 24-15,2 1 10 0,2 1 4 16,-6 2 2-16,4 2-32 0,-4-2-39 16,0 1-19-16,0-2-5 0,0 0 46 0,-4 1 29 15,4-3 10-15,0-2 7 0,-4-1 1 16,2-1-48-16,2-2-30 16,0-2-14-16,0-1-10 0,0-1 0 0,2-1-4 0,2-3-1 15,-4 0-1-15,7-2 2 0,-7 0 0 0,4-3-1 16,2-1-1-16,-6 1 0 0,6-4-1 15,-6-1-5-15,4-2-18 0,0-7-64 0,-2 0-109 16,-2 0-134-16,0-4-131 0,0 0-140 16,0-3-97-16,-2-3-82 0,-2 0 47 0,4-2 95 15,-6 0 140-15</inkml:trace>
  <inkml:trace contextRef="#ctx0" brushRef="#br0" timeOffset="2394.2117">21691 2813 241 0,'-6'2'315'15,"2"1"25"1,2 4 227-16,4-2-305 0,6-3 33 0,0 1 40 15,7 0 13-15,5-2-3 0,3 1-4 16,0-4-15-16,4 1-22 16,53-10 412-16,-53 7-552 0,2-2-33 0,-2 2-33 15,0-1-33-15,0 0-27 0,-4 2-19 16,-1 1-10-16,-7 0-4 0,-3 0-3 16,-1 2 0-16,-5-1-4 0,-2 1-5 0,-4 0-2 15,-4 0-25-15,-2 0-72 0,-1 1-120 16,-7 1-131-16,-3 0-144 0,1 3-148 0,-7 0-168 15,-4 0 16-15,0 0 82 16,-33 9-303-16</inkml:trace>
  <inkml:trace contextRef="#ctx0" brushRef="#br0" timeOffset="2964.5145">20167 3413 339 0,'-23'3'382'0,"2"-1"18"15,-1-2-43-15,5 2-96 0,1 0-26 0,1-1 15 16,7-1 29-16,0 0-3 0,1 0-20 16,7 0-22-16,-2 0-24 0,2 0-16 0,0 0-9 15,2 0 4-15,-2-1 8 0,7 1 15 0,1 1 5 16,4-1-10-16,5-1-26 16,-1 1-39-16,7-2-17 15,37-1 66-15,-23-1-118 0,0 1-7 0,7 1 0 0,-1 0-1 16,7 1 0-16,0-3-3 0,3 3-6 15,1-1-24-15,6 0-14 0,4 2-8 16,-2-2-6-16,4 2 2 0,-1-1-4 16,5-1 4-1,71-1-2-15,82 0 4 0,-147 2-2 0,1-1-2 16,-7 2 4-16,1-3-2 0,-9 0-1 16,2 2-1-16,-8-1 1 0,-3 1-2 0,-5-1 1 15,-9 1 22-15,0-1 15 0,-8 1 8 16,-8-2 3-16,-2 0 3 0,-5 0-21 0,-3 1-17 15,-3-1-4-15,7-1-2 16,-13 3-7-16,-4-1-2 0,0 0-2 16,0 1 0-16,-4 0-12 0,-7 2-3 15,5-1-37-15,-10 0-140 0,-1 0-305 0,1-4-460 16,-5 0-204-16,2-4-59 0,3 0 99 16,-1-3 289-16</inkml:trace>
  <inkml:trace contextRef="#ctx0" brushRef="#br0" timeOffset="4419.8406">7737 4947 69 0,'0'-7'348'0,"0"-3"33"0,0 1 15 0,-2 1-116 15,2-2-110-15,-4 1-36 0,4 0 1 0,0 2 5 16,0-1 6 0,-4 1-11-16,-2-11 241 0,4 14-242 15,2 1-10-15,-4 1-20 0,-1 0-29 0,5 2-27 16,-6-1-24-16,6 1-12 0,-2-2-8 15,-2 0-4-15,0 2 0 0,4 0 2 16,-2 0 1-16,2 0 16 0,2 2 44 0,-2-2 24 16,10 2 165-16,-4-2-127 15,-1 1-42-15,-1 1-22 0,-2 0-33 16,4-2-16-16,-2 3-6 0,0 2-4 16,-2 2 0-16,7-2-1 0,-9 0 0 0,2 2-1 15,4 1 0-15,-6-1 1 0,8 1-1 0,-8-1 4 16,2 1-4-16,2-3 1 0,-2 0 1 15,-2 2-1-15,5-2 0 0,-1-2 0 0,-4 1 3 16,2-1-1-16,-2-1 52 0,4-1 53 16,-2 1 38-16,-2 0 37 0,4-1 23 15,-4-1-15-15,6-1-19 0,-2-3-16 16,3-2-24-16,9-15 65 0,1 5-149 16,-3 0-21-16,5-2-14 0,2-3-7 15,5-3-2-15,1 0-1 0,2-2-5 0,2-2 1 16,2 1 2-16,7-1 1 0,3-1-1 15,1-2 2-15,-1 2 1 0,5 0-2 16,-3 2-1-16,-2 2-2 0,1 0 1 0,-3 3-1 16,-6 1 0-16,3 0 1 0,-5 4 1 15,-6 0-2-15,-5 1-2 0,3 5 2 0,-8 0-2 16,-5 4 0-16,3 0 3 0,-9 3 0 16,0 2 2-16,-2 0-1 0,-2 0 1 15,-2 1-1-15,0-1-1 0,0 4 1 16,0-2-3-16,0 0 0 0,0 1-2 0,0 3-2 15,-2-2-7-15,-2 1-67 16,2 0-992-16,-6-3-1014 0,1-4 1011 16,5 0 218-16,2 4 423 15</inkml:trace>
  <inkml:trace contextRef="#ctx0" brushRef="#br0" timeOffset="6030.2351">17183 4684 257 0,'0'-1'356'0,"-5"-3"17"0,5 1-17 16,0 1-99-16,-2-1-36 0,2 3-1 0,0 0 3 15,0-3-21-15,0 3-42 0,0-2-40 16,2 1-29-16,-2-1-8 0,0 0-3 0,5 0 12 15,-5 0 15-15,4 1 23 0,-2 1 21 16,-2-2 17-16,4 2 4 0,-4-1-1 16,2-1-7-16,-2 2-6 0,0-1-11 15,0-1-11-15,0 2-14 0,0 0-14 16,4 0 39-16,-4 2-103 0,0-2-19 16,0 0-11-16,0 1-6 0,0-2-3 15,0 1-3-15,0 1-1 0,4-1-1 0,-2 3 3 16,-2 0 31-16,4 0 17 0,-4 3 7 0,0-1 4 31,5 0 2-31,-3 24 8 0,-2-22-64 0,0 1-1 16,4 3 29-16,-2-1 28 0,-2 2 6 15,4 1 10-15,0-4-4 0,-2-2-25 16,2-1-28-16,-2 1-9 0,-2 1-7 0,4-1-3 16,1 2-3-16,-3-2 2 0,-2 1-6 15,0-1 3-15,4 2-1 0,-4-4 1 16,0 2 1-16,2-2-1 0,-2 0 0 15,0-1 4-15,0 1-5 0,4 2 1 16,-4-4 1-16,4 0-1 0,-2-1 0 16,-2-2 4-16,4 3-2 0,-4-1 3 0,5-2 0 15,-3 0 2-15,2-1 6 0,-2-3 32 16,2 2 14-16,2-1 9 0,-2 0 2 16,-2-1-5-16,2-1-33 0,1-1-15 0,-3-1-7 15,6-1-6-15,-2-4 0 0,0 0 0 16,7-1-3-16,-3-2 1 0,7-3-2 0,-1-4 1 15,1 2-1-15,3-3 1 0,3 0-1 16,4-1 0-16,-2 2 2 0,-2 0 0 0,6 3-4 16,-5-1 0-16,26-15 1 15,-23 19-2-15,0-1 3 16,24-17 0-16,-24 21 2 0,-6-2-1 16,6 1 0-16,16-6-1 0,-22 11 0 15,-2 1-2-15,-3-1 0 0,1 1 2 0,-3 1 3 16,-1-2-2-16,1 4 1 0,-1-3 0 15,-3 3-2-15,-4 0-2 0,4 0 0 16,-3 2 4-16,-3 0-4 0,2 1 2 16,-6 1 2-16,6 1-4 0,-6-1 2 0,0 1 0 15,4-2 0-15,0 1 0 0,-1 1 0 16,-3 0 2 0,6 0-2-16,4-3 2 0,-6 3-2 15,0-2-4-15,-2 2 6 0,5-1-2 16,-3-1 0-16,-4 2-2 0,6 0 2 0,-6 0-1 15,4 0 2-15,-4 0-1 0,2 0-1 16,-2 0 0-16,0 0 1 0,0 0-3 16,0 0-1-16,0 0 4 0,0 0 3 0,0 0-6 15,0 0 6-15,4 0-3 0,-4 0 1 16,0 0-5-16,4 0 7 0,-2 0-3 0,-2 0 1 16,5 0-1-16,-5 0 1 0,2 0-2 15,-2 0-5-15,0 0-3 16,0 0-8-16,4 0-14 0,-4 0-85 15,-4-2-188-15,-9 2-1320 0,-3 0 472 16,-1-3 11-16,-3 3 158 0,-7-2 310 16</inkml:trace>
  <inkml:trace contextRef="#ctx0" brushRef="#br0" timeOffset="7672.3505">7628 4693 209 0,'0'-5'262'0,"-4"0"-12"0,4 0-30 0,-2 1-29 16,-3-2-13-16,5 3 0 0,0-3-4 16,-2 3-3-16,2-2-2 0,0 2-4 0,0 0-3 15,0-1-3-15,-4 1-1 0,4 0-12 16,-4 1-17-16,4 2-25 0,0 0-30 0,-2 4-26 15,-2-1-24-15,2 2-10 0,-2 1 10 16,0 3 14-16,4-1 11 0,-3 2 2 16,3 0 4-16,0 0-16 0,3 0 28 0,-3 0 25 15,8 1 10-15,-6-2 5 0,2 2 2 32,2-2-44-32,15 24 124 0,-11-23-81 0,-4 0 9 0,1 0 2 15,-1-2-41 1,0 1-41-16,9 6-11 0,-3-2-19 0,-4-6-5 15,-6 1-1-15,4-3 1 0,-1 2-2 16,-1-1-2-16,-2-1 2 0,2 0 2 16,-2-1 0-16,-2 1 0 0,4-2 0 15,0 1 0-15,-2 1-1 0,-2-3-1 0,9-1 2 16,-9 1-2-16,0 0 1 0,2-1 0 16,-2-1 1-16,4 0 0 0,-2 0 2 15,-2 0 0-15,0 2 38 0,8-2 31 16,-6-2 28-16,9-6 145 0,-5 1-152 15,4 0-28-15,0-5-30 0,3 2-15 0,-3-3-12 16,5-1-5-16,-3 0 2 0,5-3-3 16,-1 0-2-16,1-1 3 0,3 0-2 0,-3-2-1 15,4 0 0-15,-3 2-1 16,3-2 0-16,2 1 1 0,2-1-1 0,-3 2 0 16,1 0 0-16,0 4-1 15,4-3 2-15,-3-1-1 0,3 2 2 0,25-21 2 16,-27 19-4-16,2 0 0 0,-2 1 0 0,1 1-1 15,-1 0 0-15,-2 1 1 0,0 0 0 16,2 2 1-16,-7-1 0 0,5 2 3 0,-4-1 1 16,-1 3-2-16,-1 0-1 0,-3 2 0 15,3 0-1-15,-5 0 34 16,21-13 76-16,-12 11-45 16,0 0 2-16,-3-2-30 0,7 3-21 0,-6-3-8 0,8 0-1 15,-7 2-6-15,3-2 3 0,-2 1-1 16,-1 2-1-16,-1 0-2 0,-3 0 1 15,1 1-2 1,0 1 1-16,51-21 2 0,-50 20 0 16,-1 1 1-16,0-1 2 0,3-1-2 0,-3 1-2 15,-1-1-1-15,1 1 2 0,-1 2-1 16,1 0-2-16,-7 0-2 0,5 0 2 16,-9 0 0-16,4 3-1 0,-3 0-1 0,-3 1-1 15,-2 2 3-15,2 0 0 0,-4 0-2 16,0 0 2-16,0 0-1 0,0 3-3 15,-4 0 3-15,2 1-2 16,-2 1-6-16,-9 6-121 0,3-5-234 0,-5-3-471 16,3 0-208-16,-9-3-85 0,3 0 43 0,-7-3 237 15</inkml:trace>
  <inkml:trace contextRef="#ctx0" brushRef="#br0" timeOffset="9250.5522">17255 4545 93 0,'-2'-4'327'0,"-2"-3"24"0,4 2 27 0,-2 1-112 16,-3 0-56-16,5 1-4 0,0 1 16 0,0-1 14 15,0 0-11-15,0 2-14 0,0-1-6 16,0 1 6-16,0-1 10 0,0 1 12 16,0 1 7-16,0 0-2 0,0 0-9 0,0 0-27 15,0 0-35-15,0-2-42 0,0 4-38 16,0-2-35-16,0 1-23 0,0 1-12 0,5 1-7 16,-3-1 18-16,-2 3 24 15,4-3 13-15,2 5 8 0,-2-1 1 0,-2 1-17 16,2 3-27-16,3-1 2 0,-3 1 22 15,-2-1 10-15,2 0 4 16,2 23 87-16,-2-21-140 0,-2-1-3 0,-2 2-3 16,0-1-1-16,0 3-1 0,0 2 0 15,0-2 21-15,4 1 11 0,-4 0 3 16,0-4 2-16,0 2 1 0,5 1-22 0,-5 1-11 16,2-2-4-16,-2-1-2 0,0 0-4 15,4-1-1-15,-4 1 0 0,6 0-3 16,-6 1 1-16,4 0 0 0,-2 0 1 0,2-1 0 15,0 0 1-15,-1-3-1 0,1-1 0 16,-2-1 0-16,2-3 0 0,2 0 1 16,-6-2 0-16,6 0 1 15,-6 0-1-15,4 0 6 0,-4-4-2 0,0 0-1 16,5 0 2-16,-5 0-1 0,2-3 0 16,-2 0-1-16,4 1 1 0,0-2 22 15,-2-1 6-15,12-13 50 0,-5 8-42 16,1 0-20-16,0-2-10 0,1 1-4 15,1-3-3 1,36-34 2-16,-32 30-5 0,5 0-1 0,-2 1 0 16,-3 2-1-16,5-2 2 0,22-14 0 15,-22 15 1-15,-2 1 2 0,1 2-2 16,1-2-2-16,-3 2 0 0,3 0 1 0,0-1-1 16,-5-3 1-16,7 1 0 15,-6 0 0-15,3 3 1 0,3-2 0 0,-2 0-1 16,-5 0 0-16,7 1-1 0,14-14 2 15,-20 15-2-15,4 1 0 16,-5 1 1-16,1 2-2 0,-1-1 3 16,23-15 3-16,-24 20 1 15,-5 1-2-15,-1 0 22 0,1-2 11 0,0 2 6 16,3 1-2-16,-3-2 1 0,4-1-18 16,9-9-6-16,-8 7-14 0,-3 5 0 15,1-1 0-15,-3-1-4 0,4 2 2 16,-3-1 0-16,-3-1-4 0,2 5 2 0,-4-1 0 15,5 0 2-15,-7 2-2 0,6-2 1 16,-3 0 2-16,-1 1-2 0,-2-2 0 16,2 1 3-16,-2 2 0 0,-2 0-4 0,2-2 0 15,-2 3-2-15,-2 0 0 0,0-3-4 16,0 3-2-16,0 3-2 16,-2-3-37-16,-2 0-79 0,2 0-231 0,-6 3-391 15,0-3-340-15,-3-3-144 0,-3 0 30 16,-3 1 197-16,1-2 385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44:53.890"/>
    </inkml:context>
    <inkml:brush xml:id="br0">
      <inkml:brushProperty name="width" value="0.05292" units="cm"/>
      <inkml:brushProperty name="height" value="0.05292" units="cm"/>
      <inkml:brushProperty name="color" value="#FF0000"/>
    </inkml:brush>
  </inkml:definitions>
  <inkml:trace contextRef="#ctx0" brushRef="#br0">13228 3130 216 0,'0'0'251'16,"0"0"191"-16,-4 0-270 15,4 0-25-15,-4 0 125 0,4-3-130 0,-2 3 0 0,-2 0-7 16,4 0-17-16,0 0-25 0,0 0-27 16,0 3-25-16,0-3-6 0,0 0 10 15,4 3 5-15,-2 0 16 0,6 0 15 16,-6 2 0-16,9-2-12 0,-1 1-6 0,2-1-6 15,3 0-5-15,-3 0 3 0,5-1 6 0,-1-1 3 16,1 0-5-16,4-1-9 16,1 0 6-16,-1 0 0 0,2 0 5 0,2 0 4 15,-1 2 11-15,3-2-5 0,0 0-5 16,0 0 16-16,6 0 1 0,35 0 62 16,-32 0-86-16,5 0-26 0,-2 0-12 0,5 0-2 15,-1 0 14-15,1 0 16 0,-1 0 6 16,0 0 5-16,-3-2-3 0,3 1-18 15,-4 0-19-15,5-1-9 16,-1 1-3-16,85-5 8 16,-84 3-11-16,-1 0 0 0,3 0-1 0,-3 1 3 0,1-1 0 15,3 0 0-15,-3 0-2 0,-5 2 1 16,0-1-3-16,-1 2-2 0,1 0-1 0,-4 0 0 16,-2 0 3-16,0 2-2 15,0-2 0-15,38 0 2 0,-38-2 0 16,0 2 2-16,0 0 14 0,0-5 18 0,0 3 11 15,2-1 4-15,-2 0 0 0,2-1-10 16,-4-1-19-16,3 2-12 0,-3-1-4 0,-2 1-2 16,-3 1-3-16,-3 2-1 0,2-2-1 15,-2 1-1-15,-3-1 2 0,3 0-1 16,-4 1 0-16,1 1 0 0,1 0 3 0,0 0-3 16,-3 0-3-16,5 0 6 0,-2-1-6 15,-5 1 6-15,7 0-3 0,14-3 2 16,-16 3-2-16,-4-2 1 0,-1 1-1 15,1-1 0-15,-1 1 0 0,1 1 0 16,-3 0 0-16,-1 0 0 0,1 0 2 0,-1 0-2 16,-1 1 2-1,-2-1 0-15,17 0-2 0,-4 2 2 0,-13-2-1 16,7 1-1-16,-7-1 1 0,5 2 0 16,-3-1-1-16,-2 1 2 0,3 0 0 15,-3 0-2-15,0 0 1 0,5-1 0 0,-7-1 0 16,3 2 0-16,-1-2-1 0,0 0-1 15,3 0 0-15,7 0 1 0,-3 0 0 16,-7 0 1-16,23 0-1 0,-18 2 0 16,-3-4 1-16,21 4 1 15,-16 0-1-15,-1-1-1 0,-1 1 0 16,1 0 0-16,1-2 0 0,-1 0 0 0,1 1 2 16,0 1-1-16,3-1-1 0,-1 0 1 15,2 2-1-15,-5-3 0 0,7 3 0 0,-2-3-1 16,1 0 2-16,-1 0-1 15,0 0-1-15,-3 0 2 0,3 0 0 16,2-3 0-16,-3 0-1 0,3 2 0 0,-2 1 0 0,-1 0 0 16,3 0 0-16,-2-1 2 0,2 1-1 15,-3-2 1-15,3 2-1 0,-4 2-2 16,1-2 1-16,3 0-2 0,-2 0 2 16,2-2-1-16,37 2-1 15,-40 0 2-15,-3 0 0 0,3 0-1 0,-3 0 1 16,6-1 0-16,-3 1-1 0,1-2 2 15,2 0 0-15,-2 2-1 0,1-1 0 0,1-1 0 16,0 0 2-16,-3 2-4 0,1 0 2 16,-2-2 0-16,1 1 0 0,1 1-1 15,-2-2 1-15,-1 2-1 0,-1 0 1 0,-1 0 1 16,1 2-1-16,0-1 1 16,11 1 2-16,-11-2-1 15,0 2-2-15,18-2 2 16,-17 0-1-16,20-2 1 0,-16 2-2 0,-1 0 0 15,2-2 0-15,-3 1 0 0,1-1 0 0,-2 0-1 0,-3 0 1 16,5 2-1-16,-5 0 1 16,1 0-1-16,0 0 1 0,-1 0-1 0,1-2 0 15,-3 2-1-15,3-1 1 0,-1 1 1 16,17 0 0-16,-16 0 1 0,4 0-1 16,-3 0 0-16,-1 0 0 0,1-2 0 0,1 1 2 15,-3-1-1-15,1 1 0 0,0 1-1 16,-1 0-1-16,-1 0 1 0,-3-2 0 15,2 2 0-15,-1 0 0 0,-3 0 1 0,1 0-1 16,-5 0 0-16,0 0 0 0,4 0 1 16,-6-1-2-16,-1 1 1 0,1 0 1 15,-4 0-1-15,0-2-25 0,-4 1-164 0,-5-1-305 16,-5 1-290-16,-7-2-129 0,-8-3-38 16,-4-2 142-16,-8-4 292 0</inkml:trace>
  <inkml:trace contextRef="#ctx0" brushRef="#br0" timeOffset="6649.1308">13307 3108 66 0,'0'-3'207'16,"0"-2"22"-16,0 3-49 0,0 0-39 0,0 2-18 0,-2-2-10 15,2 2-14-15,-4-1-13 0,4 1 6 16,-5 0-2-16,5-2-6 0,0 0 8 16,-2 2-2-16,-2-2-8 0,4-1 8 0,-2 0-1 15,-2-3-15-15,4-2 16 0,0-1 2 16,-4 1-15-16,4-2 10 0,-2-2 11 16,2 0-21-16,-4 0-12 0,4-1-8 0,0 2-4 15,-4-4 9-15,4 1 1 0,-2 2 5 16,-3-1-4-16,-1-2-13 0,2 1-26 0,2-2-8 15,-4-1 24-15,2 1 15 0,-3-2 8 16,3 1 3 0,-2-3-1-16,-17-84 53 0,19 83-44 15,4-1 13-15,-4 1 8 16,4 1-3-16,0-2-32 0,0 2-35 0,4-2-13 16,-4-1-6-16,4-1-5 0,-2 1 2 15,3 0-4-15,-3 1 1 0,2 2 1 16,2 2-2-16,2 0 1 0,-2 1-1 0,1 0 0 0,-1 2 0 15,4 2 0-15,-4 0 2 16,11-14-1 0,14-13 0-16,-21 30-1 0,1-2 2 0,1 0-2 15,0 0 0-15,-1-1 1 0,5-3 0 0,1 1 0 16,-1-2 1-16,3 0-2 0,-7 1 3 16,9-2-2-16,-2 1-1 0,-3 0 0 0,1 1 0 15,-1 3 0-15,-1-1 0 0,-3 6 0 16,-1-1-1-16,3 2 1 0,-4 4 0 0,-1 1-3 31,-1 2 3-15,27 17 0-16,29-1 0 0,-47-16 0 15,-1-2-2-15,7 0 2 0,-6-1 0 16,3-2 2-16,1 3-4 16,-2-3 4-16,1 3-2 0,-3 2 0 15,-1-3 0 1,59 11 0-16,-65-4-2 0,-2 1 2 0,3 2 0 15,-1-2 0-15,0 1-1 0,1 3 1 0,-5 0 0 16,6 0 0-16,-7 0 0 0,5 2 0 16,0-3 0-16,-4 2 0 0,1-3 0 0,3 1 0 15,-4-1 0-15,5-1 1 0,-5 0-2 0,4 0 1 16,-4 0-1-16,3 1 1 0,-1-2-1 16,-4 2 2-16,6-2-1 0,-3 3 1 0,-1-1-1 15,2 1 1-15,-2 1-1 0,-4 2 2 16,2 4-2-16,3-1 4 0,-7 3-4 0,4-3 1 15,-2 1 1-15,-2 2-1 0,0-5 0 16,4 3 0-16,2-6-1 0,-2 2 1 16,0-1 0-16,3 1 1 15,-5 1-1-15,12 13 1 0,-12-12 2 0,2 2-3 0,3 0 2 16,-3 2-1-16,-2 1 1 0,-2 0-1 16,4 4-1-16,-4-3 3 0,4 2-2 15,-4-1 0-15,2 2 0 0,-2 0-1 0,0-2-1 16,0-1 2-16,4 0 0 0,-4 0-1 15,0-1 0-15,0 0 0 0,0-1-1 16,0-2 1-16,0 2 0 0,0 0 1 0,0-5 0 16,0 2 0-16,-4 12 2 0,2-14-4 15,-2 2 5-15,0-1-4 0,2 4 3 0,-9-1-1 16,5 4 3-16,-4 0 1 0,-1 2-84 16,-5-1-214-16,-1-2-321 0,1-4-148 15,-5-7-68-15,-2-7 54 0,-8-10 198 0</inkml:trace>
  <inkml:trace contextRef="#ctx0" brushRef="#br0" timeOffset="12895.6016">12910 5010 83 0,'8'-15'361'0,"0"-6"88"16,1 3 66-16,-1 0-104 15,0 3-94-15,15-17 239 0,-11 27-473 16,-3 3-22-16,-1 3-24 0,2 4-18 15,0 5 30-15,-3 3 24 0,3 7 10 0,-4 2 6 0,-2-1 2 16,1 6-40-16,-3-4-27 0,-2 2-10 16,4-1-8-16,-4-2-2 0,4-3-3 15,-4-1 2-15,0-2-3 0,0-3 4 0,2-3-3 16,-2-1-1-16,0-3 12 0,0-3 58 16,0 0 82-1,-2-3 316-15,-2-13-17 0,0-1-334 16,8-3-62-16,0-7-31 0,-2-1-14 0,4-5-6 15,4-5-2-15,1-1 0 0,1-3-4 0,7 3 4 16,-7 4-2-16,1 2 0 0,5 5 0 16,-5 3-2-16,-1 6 0 0,15-6-1 15,-17 17 1-15,1 5-2 0,-1 2 2 16,-4 6 0-16,0 2-2 16,1 3 4-16,-3 2 0 0,2 5 0 0,4-1 3 15,-4 0-3-15,3-2 1 16,-1 0-1-16,11 15 1 0,-11-18-1 0,0-2 1 15,-2 1-1-15,1-2 2 0,-1-2-2 16,0-1 4-16,-2-2-3 0,0-1 1 0,-2 1-1 16,2-3 0-16,-4 1 4 0,5 1-2 15,-5-2 3-15,2 2 0 0,-2-4-16 16,-2 0-76-16,-3 2-448 16,1-1 36-16,2 0-174 0,-2-4-861 15,4-3 874 1,0 0 146-1</inkml:trace>
  <inkml:trace contextRef="#ctx0" brushRef="#br0" timeOffset="13125.4587">13561 4882 380 0,'2'-3'467'16,"2"-6"49"-1,3-6 284-15,20-7-124 16,22-13 10-16,-32 25-518 0,-1 0-49 15,5 0-52-15,-5 1-33 0,1 3-14 0,0-1-9 16,-3 2-4-16,-2 0-3 0,5 3 2 16,-7 0-4-16,7 1-1 0,-7 1 4 0,3 3-1 15,-3-2-1-15,0 4 2 0,1-2-31 16,-5 0-94-16,0 2-111 0,-6-2-121 16,0 4-125-16,-6-2-135 0,0 0-26 15,-1 2 51 1</inkml:trace>
  <inkml:trace contextRef="#ctx0" brushRef="#br0" timeOffset="13331.3327">13694 4984 191 0,'-2'16'293'16,"4"-8"21"-16,-2 0-55 0,8-2-80 0,-6-3-10 15,4 0 17-15,4-3 36 0,-3-2 13 16,3 1 15-16,0-4-14 0,1 0-21 0,1-3-26 16,3 1-9-16,-3-2-1 0,5-1-13 15,-1 0-16-15,5 0 5 0,-5 0-14 0,5-1-32 16,-2 1-20-16,-1 1-19 15,1 1-35-15,-3 3-19 0,1 0-5 0,-3 2-7 16,-1 2 3-16,-3 2-22 0,-4 0-115 0,3 2-147 16,-7 2-164-16,-2-1-203 0,0-4-132 15,-7 3 46-15,3-3 116 0,4 0 146 16</inkml:trace>
  <inkml:trace contextRef="#ctx0" brushRef="#br0" timeOffset="13896.9803">14558 4446 56 0,'0'-11'277'0,"-4"-2"34"0,4 3 26 0,-6-2-136 16,-5 5-51-16,5 2-18 0,-4 1-1 16,-3 1 8-16,-3 3 5 0,-1 2 2 15,-3 1-7-15,3 4-7 0,-6 3-17 0,3 1-18 16,-1 4-19-16,-2 2 14 0,7 3-2 16,1-3-12-16,-1 0-4 0,9-1-8 0,1 2-35 15,6-2-16-15,6 2-10 16,1 0-1-16,1 0-2 0,4-2-1 0,3 1 2 15,-3-4-2-15,5-2-1 0,-1-1 0 0,1 2 3 16,4-4 61 0,-1 1 37-16,36 14 273 0,-39-14-304 15,-5 0-39-15,5 1-18 0,-7 2-7 0,-2 0-4 16,0 1-1-16,-3 2 1 0,-5-2 1 16,4-1 1-16,-8 1-1 0,-1-1 2 0,3-2-1 15,-4 2 1-15,-2-2-3 0,-2-1 5 16,1-2-3-16,-1 0 2 0,0-2-1 15,-3-2-1-15,-1 1-2 0,3-4 1 0,1-2 15 32,4 0 87-32,-7-14 224 0,9 2-146 0,8-5-7 0,3-7-87 0,-1-4-47 15,10-6-24-15,1-5-6 16,8-5-8-16,0 1-3 0,28-48 3 16,-26 44-4-16,0 6 1 0,0 3 1 15,-6 8-155-15,-9 7-331 0,-6 12-292 0,-8 7-133 16,-8 5-62-16,-11-1 127 0,-2-2 321 15</inkml:trace>
  <inkml:trace contextRef="#ctx0" brushRef="#br0" timeOffset="15095.7917">14374 4371 152 0,'0'-5'226'0,"4"2"-5"16,-4 0-83-16,2 0-50 0,2 0-19 0,3-1 0 15,-3-1 7-15,0 1 2 0,2-2-8 16,-4 1 0-16,6-2-9 16,-1 2 3-16,-5 0 8 0,8-4 2 0,-2 4 11 0,-6-3 4 15,9-1-13-15,-5 2-11 0,4-2-13 16,3 1-16-16,-3 0 10 0,0 0 6 16,5 1 1-16,-3 1-2 0,1 1-4 15,-3 2-26-15,0 0-12 0,1 3-4 0,-1 0-3 16,0 3-2-16,1 2 0 0,-5 2-2 0,0-2 2 15,0 3 0-15,5 1 0 0,-7-1 2 16,2 1 0-16,-4 0-1 0,-2 3 5 16,0 1-2-16,-2 4 0 0,-4 2-109 0,-5 2-224 15,-5 2-101-15,-5-1-48 16,0-1-20-16</inkml:trace>
  <inkml:trace contextRef="#ctx0" brushRef="#br0" timeOffset="17359.3893">13443 5591 182 0,'0'-7'261'0,"0"1"-4"0,0 2-23 16,0-1-40-16,0 4-30 0,4-1-24 16,-4 2-21-16,0 0-26 0,0 0-28 0,5 2-24 15,-5-1-20-15,2 1-12 16,-2 1-5-16,6 1 80 0,-6 4 42 0,0 2 16 16,4 4 9-16,-4 2 3 0,0 2-82 0,0 6-38 15,0 3-18-15,6 2-5 0,-2 2-4 16,3 0-1-16,-1 3 0 0,2-4-2 0,0-1 2 15,3-1-2-15,-1-4 0 16,-4-4 0-16,11 20 3 0,-9-24-1 16,-2-2-3-16,0-2-1 0,-6-2 4 0,7 0-4 31,-7-3 4-31,-7 14 347 0,7-18-50 16,-4-3 47-16,4-3 16 0,-2 0-98 15,2-3-87-15,-4-3-90 0,8-1-50 16,-2-5-22-16,2 1-8 0,3-4-6 15,-1-3-3-15,4-1-1 16,23-41-2-16,-16 34-1 16,-13 21-2-16,2 4 0 0,-2 4-1 15,-4 4 1-15,4 2-1 0,-2 3 2 0,3 1 0 16,-3 5 1-16,2-3 2 0,0 1 0 16,-2 0 0-16,2-3 1 15,-2 0-1-15,9 7 1 0,-3-7-2 0,-6-3 1 16,4 1 0-16,-2-2 0 0,2 0 1 0,1 0 2 15,-3-1-1-15,0 0 0 0,-2 0 0 16,4 0 4-16,-2 0 1 0,0 2 4 16,-1-2 4-16,5 2-33 0,-8-4-103 15,2 2-122-15,-2-2-144 0,0-3-190 16,0-6-990-16,0-2 852 0,6-6 117 16,-2 0 179-16</inkml:trace>
  <inkml:trace contextRef="#ctx0" brushRef="#br0" timeOffset="17607.2395">14072 5785 126 0,'0'-9'312'0,"0"-1"43"16,-8-3 25-16,8 6-151 0,-6 2-45 16,6 2 8-16,-5 3 19 0,5-5 192 15,5 3-248-15,-1 0-42 0,2-1-58 16,4-1-27-16,3 1-16 0,1-3-6 15,3 2-1-15,-1-2-1 0,1 0 1 0,-1 0-1 16,1 0 2-16,-1-1-1 0,-3 2 0 16,5 0 1-16,-5 3 4 0,16-1 12 15,-19 3-50-15,-2 0-120 0,-1 0-182 16,-7 0-168-16,0 0-78 0,0 0 2 16,-11 5 103-16</inkml:trace>
  <inkml:trace contextRef="#ctx0" brushRef="#br0" timeOffset="17802.1168">14074 5915 71 0,'-6'19'309'0,"2"-6"32"0,-2-6 12 0,6-2-140 0,0-1 162 0,0-4-116 15,0-2 26-15,6-1 4 0,-2-4-47 0,2-1-88 16,4-3-80-16,7-1-39 0,0 0-17 16,3-1-8-16,3-1-3 0,0-1-3 15,4 2-1-15,-1 1 2 0,6-1 1 16,-4 1 3-16,6 5 1 0,30-6-315 15,-35 5-175-15,-5 2-113 0,-1-1-51 16,-6-1 54-16,-1-1 153 0</inkml:trace>
  <inkml:trace contextRef="#ctx0" brushRef="#br0" timeOffset="20076.771">14837 5335 60 0,'0'-1'239'0,"0"-1"27"16,-2 1-26-16,-2-2-78 0,4 0-29 0,0-2-16 15,-2 2-2-15,2 1 2 0,0-3-5 0,0 2-27 16,0 0-12-16,0 2-32 0,2-2-17 16,-2 3-13-16,0 0-5 0,0 0 0 15,0 0 6-15,0 0 7 0,4 0 8 0,-4 0 3 16,0 0-1-16,0 0-5 0,2 0-8 15,-2 0-8-15,0 0-4 16,0 0 3-16,0 0-6 0,0 0-1 0,0 0 0 16,-2 3 0-16,2-1 0 0,-4 1 0 15,2 4 0-15,-13 9 2 0,11-7 1 16,-2 0-1-16,0-2-2 0,2 0 0 16,-2-4 1-1,-1 9 2-15,7-10 2 0,0 0-3 0,-4-1 4 16,4-1 39-16,0 0 46 0,0 0 36 15,0-1 27-15,0 1 12 0,0-2 57 16,4 2-170-16,-4 0-26 16,0 0-8-16,0 0-13 0,0 0-4 0,0 0-1 15,0 0 0-15,0 0-1 16,0 0 0-16,0 0-1 0,0 0 1 16,0 0 0-1,0 0 0-15,0 0-1 0,0 0 0 0,0 0 1 16,0 0 0-16,0 0 0 15,0 0 0-15,0 0-1 16,0 0 1-16,0 0-1 0,0 0 1 0,0 0-1 16,0 0 0-16,0 0-2 0,0 0 3 15,0 0 0-15,0 0-2 0,0 2 2 0,0-2 0 16,0 0 0-16,0 0 0 0,0 0 0 16,0 0 0-1,0 0 0-15,0 0 2 0,0 0-2 16,0 0 0-16,0 0 0 0,0 0 0 0,0 0 0 15,0 0 0-15,0 0 0 0,0 0 0 0,0 0 0 16,0 0 0-16,0 0 0 0,0 0 3 16,0 0-3-16,0 0 1 0,0 0 0 15,0 0 1-15,0-2 1 0,0 0-1 0,0-1 2 16,5 1-2-16,-3-5-2 0,2-1 0 16,8-28 3-1,-6 21-2-15,15-18 2 0,-11 16-3 16,1 1 2-16,16-12-1 0,-15 14-2 15,5 1 1-15,-1 5-2 0,1 2 1 16,-3 2-1-16,9 9-2 16,-13 4 3-16,1 3 0 0,-5 3 0 0,-2 1 1 15,-2 2 0-15,-2 4 0 0,-2-1 1 16,-2 1 0-16,-2 1 0 16,-15 21 2-16,-6 2 1 0,10-26-4 15,1 1 2-15,-1-5-1 16,-30 26 0-16,34-32 1 15,-3 5-1-15,10-12 6 0,1 0 46 16,1-1 56-16,8-2 36 0,-4-2 17 0,7-1 2 16,3-2-40-16,5 2-56 15,1-4-36-15,1 2-19 0,1 0-6 16,-1 0-6-16,18 3-2 0,-16 2 0 0,-3 2 1 16,5 3 0-16,2 0 1 0,-3-1-1 15,3 2 1-15,-2-2 1 0,-5 1 1 0,5-1-1 16,-5 1 5-16,-3 0 0 0,-3 0 4 15,3 0 2-15,-5 0 2 0,-2 0-38 16,-2 0-76-16,-2-3-103 0,-2-2-144 16,-2-9-828-16,-2-1 500 0,4-3 63 15,-4-5 123-15</inkml:trace>
  <inkml:trace contextRef="#ctx0" brushRef="#br0" timeOffset="20480.1744">15218 5155 217 0,'0'-9'296'0,"-6"1"19"16,6 3-89-16,-5 1-102 0,5 3-47 16,0 1-40-16,-6 1-3 0,6 4 3 0,-6 2 4 15,2 2-2-15,2 1 1 0,-2 2-17 16,4 2 55-16,4 1 23 0,-2 4 10 0,2-2 5 16,2-1 3-16,0 2-66 0,3 2-28 15,-3-4-15-15,0 0-4 0,9 1-5 0,-7-3 2 16,2 0 0-16,1-2 1 0,5-2 1 15,-6-3 3-15,7-3-1 16,14-2 81-16,-19-5 32 0,5-4 21 0,-5-1 7 16,7-2 2-16,-2-4-67 0,-5-3-44 15,4-1-20-15,-5 0-8 0,1 1-7 0,-1 0-1 16,-5 0-1-16,2 3 2 0,-6 6 37 16,2 1 15-16,0 4 7 0,-4 3 2 15,-4 4-1-15,0 2-35 0,-2 6-18 0,2 2-8 16,-2 4-2-16,4 1-2 0,-3-1 1 15,-1 24 0-15,6-22 3 0,0 3 0 16,2 1 3-16,-2-1 3 0,4-1 4 16,3 2 5-16,-1 0 7 0,-2 3-155 0,-4-3-333 15,-4 0-156-15,-2-7-74 0,-1-9-35 16,7-8 136-16</inkml:trace>
  <inkml:trace contextRef="#ctx0" brushRef="#br0" timeOffset="23836.4619">1835 11137 169 0,'-10'-4'236'15,"-1"1"19"-15,3 1-108 0,-2 1-40 16,-5-3 43-16,3 3 38 16,8 1-142-16,2 0 8 0,-7 0 6 15,7 0-5-15,-2 1-3 0,2 1-2 16,2 0-12-16,0-1-21 0,-4 1-11 0,8-1-6 16,-4 2 0-16,2 0 0 0,2 0 0 15,7 1 0-15,-3 0 0 0,2 1 3 0,7-2-1 16,8 1 4-16,-7-1 65 0,9-2 37 15,0 3 18-15,4-4 5 0,-2 0 2 0,8 0-66 16,0 0-37-16,-2 0-15 0,7 0-11 16,-3 0-1-16,0 0 0 0,5 0-1 15,-3 0-1-15,3 0 2 16,34 0 1-16,-34 0-4 0,3 0 0 0,-1 0 1 16,5 3-1-16,-5-2 0 0,4 2 0 15,3 2 1-15,5 0 0 16,-6 0 0-16,60 1 7 0,-63-5-1 15,1 2-1-15,0-3-1 0,41 3 4 0,-48-1-3 16,0-2-2-16,1-2 26 0,-1 1 97 16,3-1 43-16,3-2 19 0,3-1 6 15,0-1-22-15,6 3-91 0,-5 1-45 16,-1 4-18-16,0 1-8 0,0-1-4 0,-5-1-4 16,3-1 2-1,43-3-3-15,37-2 1 0,-88 3-3 16,-7 0 0-16,8 2 0 0,-2-1 0 15,-5-1 0-15,1 1 0 0,0 0 1 16,0-2-2-16,-4 3 1 0,0 0 1 0,-4 0 1 16,5 0-2-16,30 7 3 15,-33-2-2-15,-2 0-1 0,4-3 0 0,-6 2 0 16,4-1 0-16,-2 1 0 0,2 0 0 16,-5-1 2-16,8 0-2 15,-5 0 3-15,8 0-2 0,0-2 0 0,-2-1 0 0,6 0 0 16,-1-1 1-16,-1-2 1 0,5 0-1 15,-7 0 0-15,6-2 0 0,-4 2-2 16,-1 2 1-16,3-1-1 0,2 1 0 0,-7-1 0 16,5 2-1-16,-6 2 1 0,2 2-2 15,3 1 2-15,-3-2 0 0,4 0 0 0,1-2 0 16,-1-2 2-16,2-1 0 0,-3-1 0 16,1 0 0-16,36-6-1 0,-48 5-1 15,4 2 0-15,0-3 0 0,-6 0-1 16,0 2 1-16,-5-1 0 0,15 1 1 15,-22 2 0-15,-7 1 0 0,3 0 2 16,-7 0-1-16,0 4 6 0,-4 0 3 16,-8 4-59-16,1 2-284 0,-5-2-240 15,-13-1-108-15,-8-7-55 0,-6-11 36 0,-9-11 273 16</inkml:trace>
  <inkml:trace contextRef="#ctx0" brushRef="#br0" timeOffset="33761.877">6317 11146 193 0,'4'-4'284'15,"0"-1"14"-15,-4 4-82 0,2-1-100 16,-2 1-62-16,0 1-26 0,4 0 0 0,-4 0 10 16,2 0 22-16,-2 0 21 0,0 0 14 15,4 0 10-15,-4 0 11 0,4 0 9 0,-4-3 18 16,0 1 15-16,2-3 13 0,-2 0 11 15,7-1 0-15,-7-3-8 0,4-1-2 0,-4-2 8 16,4 0 6-16,-2 1 13 16,-2-4 16-16,8-17 238 15,-8-4-29-15,2 14-243 0,-2 0-23 16,0-3-21-16,0-1-14 0,0-3-16 16,-2-33 43-16,-2 31-90 15,0 0-13-15,2-3-9 0,-2 1-5 0,0-1-4 0,2-4-13 16,-3 1-1-16,5-2 10 0,0-2 9 15,0 2 15-15,0 3 14 0,5 2 2 0,-5 5-13 16,0 4-12-16,-5 2-12 16,5 3-14-16,0-17-4 0,0 21-7 15,-2 1-1-15,2 1 0 0,-4 2-2 16,0 0-2-16,4 3 4 0,0 2-1 0,-2 1-1 16,-2 1-1-16,4 3-3 0,0 0 4 15,-2-1 0-15,2 3 2 0,0 0 0 16,-4 0-2-16,4 0 0 0,-4-5-7 15,1 3 5-15,3-1 2 0,-4-1 0 0,0 3 2 32,4-3 0-32,-12-9-4 0,8 6-4 15,-3 4 6-15,5 0 2 0,-2-2-4 0,-2 2 1 16,0 2 1-16,-2-2-1 0,-3 1 1 16,3 2-2-16,-7 0 2 0,-1 0-2 0,4 0-3 15,-5 0 3-15,-8 0 0 16,-51 2 3-16,43-2 0 15,4-2 1-15,-9 1-1 0,1-2 0 16,-6 1 2-16,3-1 1 16,-3 2-4-16,-135-2-11 15,135 3 10-15,-1 0 0 0,-1 2 3 16,-3-2 1-16,-39 0-2 0,42 0-2 16,-3-3 0-16,3 1-1 0,-7-3 1 0,7 0 0 15,-3 0 1-15,-2-4 0 0,5 1-3 16,-7-1 1-16,7 1 2 0,-5 1-2 0,-4 1 0 15,5 3 0-15,-5-2-2 16,0 3-1-16,0-1 2 0,1 3 2 0,1 0 1 16,0 0 2-16,3 0 3 0,3 0-3 0,-2 2-4 15,5-2 1-15,-38-2-3 16,42 2 0-16,0 0 4 16,-3 0-1-16,7 3-3 0,-6-1 3 0,2 0-1 0,-1 4 1 15,-1 0 1-15,-2 1-2 0,-1 1 2 16,5-2-1-16,-1 2 4 0,-1-3-3 15,2 2 0-15,2 1 0 16,4-3 0-16,-65 10 0 0,65-10-2 16,4-2 1-16,-2 0 0 0,2-2 2 0,-2 0-4 15,2 1 2-15,-6-2-1 0,2 0 1 16,0 0-3-16,0 0 0 0,-4 2 0 16,1 1 2-16,-1 4-1 0,0 2-1 15,-66 22 4 1,43-11 5-16,33-12-3 0,0 0-1 15,0 0 0-15,0-1-2 0,2-2 2 0,-2-1-1 16,-4 1 0-16,5-2 0 0,-1 2 0 16,0-2-1-16,-2 1-3 0,2-1 3 0,-2 0-6 15,2 2 2-15,-4-1 1 0,4 1 3 16,4-1-4-16,1 1 9 0,-5-1-2 0,2-1 3 16,6 2-2-1,-45 0 9-15,44-5-10 0,1-3 2 16,-2 1-4-16,1 0 0 0,-3-1-6 15,6-3 4-15,-5 0-4 0,1 0 6 0,0-1-1 16,3 1 2-16,-3 1-2 0,0 0 3 16,3 0 1-16,1 2-2 0,-4-1 0 15,5 4-2-15,-1 0-4 0,1 0 2 0,1 0 3 16,7 0-5-16,-2 0 4 0,-1 0 3 0,5-3 0 16,-2 3-2-16,2 0 5 0,4 0-1 15,-3 0-8-15,1 0 1 0,2 0 1 16,-2 0-6-16,4 0 1 0,0 5 0 15,-2 2 2-15,-2 1-3 0,0 3 2 0,2 2 0 16,-2 4 0-16,-1 0 5 0,3 5-2 16,-2 0 2-16,4 2 2 15,-2 70 3-15,-2-56-2 0,0 4-4 16,4-3 4-16,-2 3 0 16,-2 0-2-16,4 0-2 0,-2 1 2 0,2-3-3 0,0 0-6 15,0 1 5-15,0 0 5 0,2-4-5 16,-2-2 2-16,0-1 8 0,0-6-6 15,4 1 0-15,-4-4 1 0,0-3 3 0,2 0-4 16,-2-4 2-16,0-4-6 0,0 0 3 16,4 0-2-16,0 8-8 15,-4-18 11-15,2-4 0 0,2 0 5 16,-2-1-1-16,9-2 4 0,-1-1-4 16,5-6-29-16,1 2-150 0,1-3-296 0,-5 3-442 15,9 3-191-15,-1 3-61 0,5-1 104 16,6-1 283-16</inkml:trace>
  <inkml:trace contextRef="#ctx0" brushRef="#br0" timeOffset="35829.6328">16992 5133 81 0,'-10'0'500'0,"0"-4"77"0,-3 0 37 0,3 0-59 16,4 4-265-16,1 0-150 0,5 0-35 16,5 0 21-16,5 3 33 0,2-3 19 0,11-3 7 15,4 1-35-15,4-1-53 0,6-2-49 16,-2 1-23-16,3-2-12 0,-5 0 11 16,0 2 42-1,-2-2 22-15,85-20 485 16,-102 25-485-16,-8 1-8 0,1 1 22 15,-7 3 30-15,4 1 31 0,-4 2 16 0,-4 3 21 16,4 5-22-16,-7 3-42 0,1 5-39 16,0 3-22-16,-4 3 8 0,-1 4 3 0,1-1 0 15,0 2 0-15,-1-3 2 0,5 4-39 16,-4-1-22-16,3-1-12 16,1-3-6-16,0-3-5 0,-2-1 2 0,6-4-2 15,-4-2 2-15,1-2-3 0,1-5 1 0,2-1 1 16,-2-1 0-16,-2 2 3 15,2-10-3-15,-3 0 2 0,3-3-44 0,-4 0-96 16,0-3-144-16,-5-2-234 0,3 0-280 16,-6-5-289-16,-1-5-53 0,0-2 78 0,1-1 201 15,-5-2 265-15</inkml:trace>
  <inkml:trace contextRef="#ctx0" brushRef="#br0" timeOffset="35981.5433">16928 5413 399 0,'15'-4'566'0,"1"-5"44"0,5 0 22 0,-3 1-252 15,9 3-131-15,0-3-41 0,4-1 27 16,2-1 32 0,0-1 4-16,67-19 250 0,-67 23-465 0,2 2-31 15,0 0-96-15,-4 0-189 0,-4 0-303 16,-4-3-214-16,-1 2-98 0,-1 0 37 0,-4 2 165 16</inkml:trace>
  <inkml:trace contextRef="#ctx0" brushRef="#br0" timeOffset="36409.2748">17629 5150 391 0,'-23'-21'1239'0,"13"10"-567"0,0 0-206 16,4 2-149-16,1 3-50 0,-1-1 11 15,2 0 49-15,4-17 550 0,4 16-693 16,2 0-69-16,5 4-58 0,-1-2-30 15,7 1 4-15,3 2 12 0,-1-1 8 16,2 1 2-16,1 2-1 0,5 2-16 16,-6 3-20-16,18 13-11 15,-22-5-6-15,-7 1 1 0,7 25 1 16,-17-17 0-16,0 2 3 0,-2-2-3 0,-7 1 1 16,1-2-2-16,-6 1 2 15,3-5-2-15,1-3 0 0,-15 16 5 16,21-21-4-16,4-4 0 0,6 1-1 15,5 0 6-15,9 0-3 0,-1-2 3 0,8 2 2 16,-7 0-5-16,3 3-1 0,-6-1-1 16,-3 1-2-16,-1 5-1 0,-7-1 2 15,-6 4 2-15,-2 0 0 0,-9 2 5 16,1 2 1-16,-11-3-2 0,5 0-1 0,-7-4-1 16,2-2-2-16,5-2-1 15,-1-1 1-15,7-3 1 0,4-1-1 0,0-1-35 0,6-3-176 16,4 0-318-16,-2-3-360 0,8-4-164 15,-4 2-40-15,5-5 141 0,-1 3 305 16</inkml:trace>
  <inkml:trace contextRef="#ctx0" brushRef="#br0" timeOffset="36566.1783">18086 5453 187 0,'11'2'931'16,"-5"-7"210"-16,-2-4 95 15,-8-1 99-15,-2-8 159 0,1 9-1058 0,-1-2-61 16,-4 1-83-16,4 0-94 0,2-4-16 15,2 9-157-15,2 5-77 0,-5 4-265 0,-1 1-540 16,-4 3-426-16,0-1-193 0,-7 2-26 16,0-3 218-16,-3 7 517 0</inkml:trace>
  <inkml:trace contextRef="#ctx0" brushRef="#br0" timeOffset="37503.0948">18494 4976 129 0,'2'-10'334'0,"-2"0"50"0,-2-1 32 16,-2 1-107-16,4 0-35 15,-11-4 253-15,5 2 0 0,6 9-304 16,-4 1-45-16,-2 7-26 0,-1 4-4 0,1 4-21 15,-4 7-8 1,-17 30 87-16,15-19-87 0,3-2 11 0,3 0 6 0,6 0 0 16,4-4-1-16,2-1-72 15,1-3-34-15,7 0-14 0,-1-3-6 16,3-3-3-16,1-3 1 0,3-4 48 0,3-2 28 16,-2-4 14-1,2-3 6-15,-1-3 4 0,42-34 155 0,-47 16-186 16,-1-2-3-16,-5-3-32 0,-1-7-21 15,-10 1-9-15,-10-37-2 0,-7 36-9 16,-3 3 0-16,-7 4-3 0,-2 7 1 16,2 6 0-16,-4 8 0 0,2 6 0 0,6 6 1 15,-2 8 4-15,9 6-5 0,-1 7-17 16,11 5-132-16,0 5-250 0,6-3-353 16,2 2-255-16,6-5-95 0,5 1 78 0,9-5 226 15,3-5 342-15</inkml:trace>
  <inkml:trace contextRef="#ctx0" brushRef="#br0" timeOffset="37681.0053">18980 5298 664 0,'16'0'887'0,"1"-12"1197"0,-17 4-1233 16,0 1-279-16,0-1-162 0,-2-2-74 31,-7-1-72-31,-7-28 124 0,14 36-380 0,-2 3-12 16,4 1-55-16,0 4-125 0,0-2-215 0,0 4-283 15,-2-3-343-15,2-4-130 0,0 5 42 16,2-1 182-16,-2-1 267 0</inkml:trace>
  <inkml:trace contextRef="#ctx0" brushRef="#br0" timeOffset="38041.7823">19344 4943 452 0,'16'-27'587'0,"-10"2"67"15,1 2 28-15,-7 5-286 0,-2 6-182 16,-3 3-95 0,3 8-44-16,-29 21 222 0,21-5-176 0,-2 6-13 15,1 1-26-15,7 5 46 0,-2 0 18 0,6 1 8 16,4-1 5-16,-2-6-1 0,2 2-84 16,7-2-36-16,-5-3-17 0,4 0-8 15,3-3-1-15,3-1 57 0,1-4 36 16,3-2 15-16,3-5 12 0,-2-3 27 0,2-4-46 15,3-3-18-15,-5-5 2 0,2-5-2 16,-7-2-22 0,1-3-16-16,4-32 8 0,-15 23-53 0,-6 0-7 0,-6-1 0 15,-5-4-2-15,-5 5-2 0,-1 2-1 16,-6 6 0-16,-3 3-4 0,-1 9 0 16,0 4-1-16,4 7 1 0,0 7-2 0,-2 4-1 15,9 7-15-15,-5 7-118 0,9 0-268 16,1 2-387-16,5 1-239 0,6-2-96 0,6-2 68 15,1-4 247-15,7-3 379 16</inkml:trace>
  <inkml:trace contextRef="#ctx0" brushRef="#br0" timeOffset="38251.6715">19917 5111 581 0,'14'-7'823'0,"-2"-5"134"0,-1-1 107 15,-1 0-214-15,-8 5-261 0,2-4-136 16,3-8 207-16,-7 4-254 16,0 10-294-16,0 2-43 0,0-1-44 15,0 3-22-15,0 4-11 0,-3 1-6 16,-1 2-65-16,0 2-156 0,2 1-299 0,-4 0-416 16,-2 1-232-16,1-1-39 15,1-2 111-15,0 4-139 0</inkml:trace>
  <inkml:trace contextRef="#ctx0" brushRef="#br0" timeOffset="38629.8935">20401 4766 26 0,'-13'-3'442'0,"-8"-1"73"16,5 1 35-16,-7 3 5 0,-2 7-222 16,3 5-75-16,1 3-39 0,-2 2 17 0,7 1-19 15,-1 0-34-15,7 2-38 0,-1-2-29 16,11 0-53-16,0 3-28 0,9 0 71 16,-1-2 50-16,6 0 45 0,3 0 37 0,4-7 13 15,1-4-80-15,5-1-51 0,0-6-45 16,2-1-38-16,-2-1 31 0,0-6 20 15,0-1 29-15,18-23 141 0,-30 13-167 16,-3-3-27-16,-4-3-27 0,-6-2-15 16,-2-2-9-16,-6-1-6 0,-4 2-10 0,-7 4-7 15,1 6-40-15,-5 5-209 0,-6 9-418 16,-6 5-321-16,-2 4-142 0,-6 1-24 16,1 2 174-1,-1-1 410-15</inkml:trace>
  <inkml:trace contextRef="#ctx0" brushRef="#br0" timeOffset="39309.4729">21234 4896 193 0,'-17'-10'393'16,"-1"-1"56"-16,-3-1 53 16,5 4-147-16,-1-1-64 0,3 4-7 15,1 0 6-15,-1-3 348 0,12 5-331 0,4-1-39 16,8 1-55-16,11-2-71 0,8 1-26 15,14-1-15-15,9 1-4 0,10-1-5 16,8 0 2-16,0-2-49 0,7-1-24 0,0-1-10 16,-3 1-5-16,5-4-3 0,1 2 0 0,3-3 31 15,8 0 31-15,2 1 10 16,87-11 89-16,-97 13-114 0,-9 1-29 16,-2-2-12-16,-12 4-3 15,-12 1-2-15,51-3 4 0,-88 9-8 16,-5 0 0-16,-8 2-2 0,-9 3-39 0,-9-3-136 15,-3 3-182-15,-10-4-206 0,-4 2-215 16,-7-2-153-16,-5 0 45 0,-5-1 143 16,-6 2 187-16</inkml:trace>
  <inkml:trace contextRef="#ctx0" brushRef="#br0" timeOffset="39749.1988">21358 4593 63 0,'12'-7'299'16,"-1"-3"51"-16,-5 0 40 16,4-1-107-16,7-13 372 15,-13 17-426-15,2 1 5 0,-6-1 8 0,4 3-16 16,-2 1-31-16,-2 2-49 0,0-1-45 15,0 4-49-15,-2-2-19 0,-2 1 2 0,2 4-2 16,-2-1 10-16,-6 4 48 0,-1 4 12 16,-5 0 1-16,-3 5-1 15,-33 21 37-15,24-15-118 0,-3-1-9 0,-3 1-4 16,1 0 54-16,4 1 43 16,2-3 23-16,-16 18 144 15,29-23-189-15,7 12 37 0,14-14-15 0,9-4 14 16,11 2 7-16,0-5 1 15,6-1-59-15,4 2-34 0,34 2-9 16,-34-5-19-16,-4 0-4 0,0-1-1 0,0-1 0 16,0 2 3-16,-2 0 2 0,-2-2-3 15,-2 1 3-15,0 1-4 0,-4 0 4 0,-7 2-35 16,-5-1-264-16,-5-1-494 0,-8 0-223 16,-13-7-102-16,-8-2-16 0,-3-3 245 15</inkml:trace>
  <inkml:trace contextRef="#ctx0" brushRef="#br0" timeOffset="46121.6199">17317 6176 311 0,'-8'-1'322'0,"1"0"15"0,1-1-61 16,0 4-42-16,2-1-12 0,-6 7 227 16,3-3-221-16,3 2 4 0,-2-2-7 15,2 0-14-15,2 0-17 0,-2-2-5 16,2 0-12-16,-3 1-1 0,5-4 11 0,-4 2 14 15,4-1 8-15,0-1 6 0,4-1-15 0,1-1-32 32,1-5-43-32,4-1-45 0,69-38 92 15,-52 35-112-15,-7 3-1 0,7 1-1 0,-6 4-33 16,-3 3-13-16,3 5-7 0,-4 5 0 0,-5 4 2 16,-2 5 30-16,-5 6 18 0,-5 4 8 15,0 2 2-15,-7 4-1 0,-1-2-29 16,2 2-14-16,0-2 27 0,0-4 9 0,1 0 9 15,-1-3 4 1,2-2-5 0,-6 61 6-16,8-71-65 0,-3-4 0 0,5-1-2 15,0-3-12-15,-2-1-78 0,-2-1-141 16,0-4-221-16,-2-2-265 0,0-2-295 16,-5-4-94-16,5-2 65 0,2-5 183 15,-2 1 249-15</inkml:trace>
  <inkml:trace contextRef="#ctx0" brushRef="#br0" timeOffset="46268.5276">17302 6457 1766 0,'7'-6'454'0,"3"0"-175"0,4-1-87 15,5-1-19-15,2-2 1 16,22-17 140-16,-14 12-201 0,2 2-53 0,2 1-29 16,0 0-21-16,0 4-79 0,-2 1-183 15,-8 0-278-15,0 1-140 0,-2-1-59 0,-7 1 45 16,-1 1 166-16</inkml:trace>
  <inkml:trace contextRef="#ctx0" brushRef="#br0" timeOffset="46687.2691">17846 6266 366 0,'-10'-3'539'0,"-17"-20"1123"0,17 15-1336 0,2-1-41 16,-1 1 8-16,3-4-1 0,0 0-7 15,2 2-27-15,4-2-53 0,0 0-54 0,6 0-46 16,-2 0-47-16,11 2-28 0,-3-2 12 16,9 5 8-16,1 0 3 0,1 3 2 15,4 1 2-15,0 1-28 0,-4 5-17 0,4 0-6 16,-5 4-5-16,-1 3 1 0,2 4-4 16,-9 3 2-16,9 27-2 15,-19-15 0-15,-4-3 2 0,-4 3 2 0,-6-4 0 16,-3-1 4-16,3-2-3 0,-3-3-1 15,-3-1 2-15,1-5-3 0,-1 0 1 0,3-4 2 16,3-1 4-16,0-4 33 0,6-1 22 16,2-1 16-16,2-2 11 0,0 0-3 15,2-2-30-15,2-1-21 0,6 3-20 0,-4-2-10 16,1 4-4-16,-1 1-3 31,-2 1 1-31,-8 36 2 0,2-28 0 0,-5-1-2 16,-1-3 3-16,-8 11-1 0,5-10-1 15,-22 9-454-15,23-20-265 16,2 1-266-16,-1-4-114 0,3 0 43 16,0 3 218-16,2-4 362 0</inkml:trace>
  <inkml:trace contextRef="#ctx0" brushRef="#br0" timeOffset="46995.0816">18359 6488 464 0,'0'-2'636'0,"-2"-8"68"15,-2 3 64-15,0 3-210 0,2-1-97 0,2 4-50 16,-4-2-16-16,4 0-24 0,0 0-70 16,4-2-94-16,-4 0-81 0,2 0-53 0,2 2-38 15,2 1-24-15,0 2-20 16,-1 2-132-16,-1-2-258 0,-4 0-387 16,-4-2-1290-16,-1 0 1079 0,3-1 238 15</inkml:trace>
  <inkml:trace contextRef="#ctx0" brushRef="#br0" timeOffset="47595.3284">18636 6282 131 0,'7'-7'346'0,"-7"-2"24"0,-2 1 11 15,-3 1-154-15,-5 2-91 0,4 2-13 16,-4 0 27-16,-1-2 37 0,-1 1 31 0,-3-2 21 16,3-2 12-1,-5-6 255-15,7-5-39 0,10 10-264 16,4-1-34-16,2-2-47 0,1 0-36 15,9-1-18-15,1 1-29 0,20-7 0 16,-16 13-29-16,-5 1-5 0,3 5-3 0,-5 2-1 16,-1 3-2-16,1 3-1 0,-4 4 40 15,-1 5 33-15,-1 4 14 0,-2 4 12 0,-6 2 1 16,0 1-34-16,0 0 4 16,0 0 16-16,-4-2 7 15,2 21 94-15,-2-29-128 0,8-2-29 0,-2-1-9 0,2-3 23 16,9-3 14-16,-3-1 7 0,4-4 3 15,3-1 0-15,2-3-28 0,-3-3-19 16,5 1-9-16,-1-3-27 0,-3 0-107 16,0 0-202-16,16-27-2045 15,-27 17 1354-15,-2-3 149 0,6-6 210 16,-3-1 233-16</inkml:trace>
  <inkml:trace contextRef="#ctx0" brushRef="#br0" timeOffset="47872.1549">19013 6038 190 0,'-17'-5'1418'0,"5"8"-1052"16,-3 2-105 0,3 4-41-16,-19 16 460 0,25-19-474 15,0 3-34-15,6 0-39 0,4 1-33 0,2 2 12 16,6 2 3-16,3-1-4 0,1-1 0 16,3 0 13-16,2 0-9 15,-1-1-20-15,-1 1-13 0,-3-2-6 0,-1 2-19 0,-3 2-29 16,-8-3 3-16,3 5 17 0,-9-3 6 15,-3-1 4-15,-5 2 3 0,0-4-21 16,-1 0-17-16,-1-3-11 0,2 2-5 16,-1-4-1-16,-11 3 4 15,17-8-12-15,3-1-67 0,-2-3-166 0,-2-3-198 16,2-3-207-16,-2-1-244 0,4-1-44 16,-7-3 114-16,7-5 172 0,-2 0 196 0</inkml:trace>
  <inkml:trace contextRef="#ctx0" brushRef="#br0" timeOffset="48008.0706">18990 6053 58 0,'6'-17'380'0,"-2"6"57"16,3 1 24 0,15-12 245-16,-7 19-604 0,-3-2-8 0,-1 0-3 15,3 3-15-15,3-1-26 16,-1 3-18-16,3 0-19 0,1 0-8 0,-3 0-46 0,4 3-91 16,-5-3-101-16,-3 0-129 0,3-3-112 15,-1 1-11-15,14-5-261 16</inkml:trace>
  <inkml:trace contextRef="#ctx0" brushRef="#br0" timeOffset="48251.9226">19356 5954 208 0,'4'0'468'0,"0"-1"77"0,-4 1 43 0,0 0-159 16,0 1-138-16,-4 3-73 0,-2 1-17 0,-4 5 21 15,-1 0 27-15,1 2 8 0,-2 2-25 16,-3-1-46-16,9 1-58 0,4 0 6 0,-2 1-3 16,10 1-3-16,-2-1 0 15,6-2-2-15,13 13 81 0,-6-14-113 0,5 0-1 16,-5 0-4-16,4 1-41 0,-5 1-25 15,1-2-9-15,-3 1-8 0,-1-1-2 16,-7 0-1-16,0-1-2 16,-6 9-1-16,-2-10 0 0,-4-1 3 0,-2-2 0 15,-5-1-5-15,3-1-77 0,-1-4-174 16,1-2-219-16,-2-4-233 0,-1-1-246 0,3-3-34 16,0-4 121-16,3-6 195 15,-1 0 223-15</inkml:trace>
  <inkml:trace contextRef="#ctx0" brushRef="#br0" timeOffset="48372.8448">19340 6081 111 0,'4'-24'470'16,"2"1"91"-16,15-13 606 0,1 11-505 16,-5 13-404-16,-1 1-24 0,1 1-30 0,0 1-44 0,3-2-52 15,1 4-50-15,2 2-32 0,-1 4-12 16,-1 2-28-16,2 1-120 0,-7 4-190 16,-1-4-245-16,-3 3-167 0,-1 0-58 15,-5 3 83-15,-2 5 172 0</inkml:trace>
  <inkml:trace contextRef="#ctx0" brushRef="#br0" timeOffset="48531.746">19741 6135 279 0,'6'12'620'0,"-2"-3"85"15,-2-6 36-15,6 3 1403 16,-5-8-1592-16,-3-2-43 0,6-2-114 0,-2-2-153 16,-4 0-125-16,6 1-64 0,0 5-37 15,3-3-67-15,-7 2-145 0,2-1-253 0,-2-1-316 16,-2 0-312-16,0-2-1184 15,0 2 1389-15,0 5 303 0</inkml:trace>
  <inkml:trace contextRef="#ctx0" brushRef="#br0" timeOffset="48876.5332">19966 6016 146 0,'-2'-7'418'0,"2"-1"36"16,-6-1 35-16,-2-10 152 0,1 9-417 15,7 0 17-15,-2-2 29 0,2 2 17 16,0-4 0-16,2 2-11 0,3 0-34 0,1-2-53 16,0 3-26-16,4-1-21 0,1 1-12 15,-1 4-8-15,0-1 1 0,-1 3-39 16,5 1-26-16,-4 3-30 0,3 2-16 16,-3 3-8-16,1 4-2 0,1 4-2 0,-2 3-2 15,-4 3 1-15,-1 4 0 0,-1 3 1 16,-4 1-1-16,-4 26 0 0,-1-29 1 15,3-1 0 1,-2-4 1-16,-2 16 1 0,6-21-2 0,0-1 26 16,0-2 35-16,0-3 17 0,6-1 8 0,-2 0 3 15,3-1-24-15,3-1-30 0,0-1-17 16,3-3-6-16,1 0-26 16,15-10-1052-16,-25 2 167 0,-2-2-130 15,2 0 52-15,1-2 175 16,-3-1 235-16</inkml:trace>
  <inkml:trace contextRef="#ctx0" brushRef="#br0" timeOffset="49150.363">20314 5785 136 0,'6'-12'474'0,"-6"5"78"15,-6 1 41-15,-1 4-96 16,1 6-175-16,-25 18 299 16,25-12-436-16,-4 0-18 0,10 2-30 0,-2 0-39 15,4-2-30-15,14 15-11 16,-5-10-43-16,3 2 53 0,-2 0 24 0,1 2 10 15,-3 1 6-15,1 2-4 0,-1-2-52 16,-4 0-26-16,0-2-12 16,3 14 105-16,-7-22-31 0,-2 1 6 0,0-5 3 15,0-2-37-15,0-1-27 16,0-1 1-16,0-4-20 0,0-1 0 16,-2 0-6-16,-3-2-4 0,1-3-64 0,-2-2-146 15,0-1-182-15,-4-3-200 16,3-3-215-16,-3-3-88 0,0-1 81 0,3-3 148 15,-3 1 187-15</inkml:trace>
  <inkml:trace contextRef="#ctx0" brushRef="#br0" timeOffset="49262.2935">20291 5851 223 0,'10'-14'329'16,"1"-2"38"-16,1 1-7 0,5 0-121 15,-1 0-40-15,1 4-10 0,3-4-18 0,1 1-33 16,2 0-36-16,-3 1-40 0,3 4-30 16,0 1-18-16,-2 4-14 0,-5 1-90 0,7 1-144 15,-7 1-175-15,5-3-80 0,0 1-30 16,-3 1 69-16</inkml:trace>
  <inkml:trace contextRef="#ctx0" brushRef="#br0" timeOffset="49543.1248">20787 5734 372 0,'6'7'589'0,"-1"0"54"0,1-5 27 0,-6 1-202 16,0-1-135-16,0 1-21 0,-6 2 39 16,-5-1 61-16,1 2 11 15,2 2-54-15,-17 7 104 0,14-7-361 0,5 4-58 16,0-3-28-16,2 3-17 0,4-1-2 0,4 1-3 15,2 2-1-15,0 0 1 0,9 3 0 16,-3 1-3-16,-1 0 0 0,3 0-1 0,-1-2 3 16,-3 1-2-16,0 0 2 0,-4-2-2 15,1-1 1-15,-1-2-1 0,-6-2 0 0,4 0 2 16,-4-2-1-16,0-2 1 0,-4-2 2 16,2 1 0-16,-4-4 2 0,-3 1-1 15,-3-2 1-15,2-2-6 0,-3-1-58 0,3 0-173 16,-5-3-267-16,5-4-331 15,-7-17-1277-15,9 8 1164 0,4 0 248 16</inkml:trace>
  <inkml:trace contextRef="#ctx0" brushRef="#br0" timeOffset="49686.0312">20781 5729 210 0,'12'-19'522'0,"-1"2"66"16,-5 4 45-16,29-11 456 0,-22 19-891 15,-1 3-27-15,2-3-38 0,3 4-44 16,-5-1-35-16,7 2-23 0,-2 3-18 15,-1-1-50-15,-3 5-161 0,-3-4-254 0,-4 2-199 16,0 0-91-16,-2-1 3 0,-8 6 142 16</inkml:trace>
  <inkml:trace contextRef="#ctx0" brushRef="#br0" timeOffset="49836.9388">21037 5936 499 0,'7'15'645'15,"-3"-5"46"1,2-5 86-16,11 4 907 0,-11-9-1111 0,-2-5-54 15,2-4-118-15,2 2-141 0,-1 2-129 16,-5-3-69 0,2 2-38-16,6-9-616 0,-10 10-156 0,0-2-313 15,-4 2-118-15,4-2 71 0,0-1 226 16,0 1 315-16</inkml:trace>
  <inkml:trace contextRef="#ctx0" brushRef="#br0" timeOffset="50200.7129">21385 5753 32 0,'-6'-7'274'0,"-3"2"28"0,3-3 39 16,0 1-87-16,2 2-33 0,-2 0 18 0,0-2 28 16,1 1 10-16,-1-2-13 0,6 1-21 15,0-1-28-15,0-2-28 16,11-14 136-16,-5 13-183 0,4-2-1 0,2 1-11 15,5 2-16-15,2-2-28 16,-3 3-10-16,19-4 53 0,-18 10-68 0,-1 1-6 16,-1 4-4-16,-3 1-22 0,-1 5-16 15,-5 4-6-15,-2 5-4 0,-4 3-1 16,-4 6 11-16,-2 0 44 0,-1 5 21 0,1-3 12 16,-4 1 29-16,6-2 26 0,-2-1-28 15,1-5-15-15,5-2-5 0,0-3-4 16,0-2-19-16,5 0-10 0,1-4-2 0,-2 0-2 15,2-2-26-15,4-1-15 0,1 1-5 16,-5-2-6-16,4-4-51 0,-3 0-173 0,-1-4-249 16,-2-3-323-16,-4-3-223 0,0-1-54 15,0-2 122-15</inkml:trace>
  <inkml:trace contextRef="#ctx0" brushRef="#br0" timeOffset="50498.255">21722 5525 299 0,'2'-14'501'15,"-2"-1"83"-15,-12-11 851 16,8 26-1183-16,-7 5-37 0,5 1-22 16,-4 4-19-16,8 0-14 0,-3 2 8 0,3 3-21 15,4 0-34-15,5 2-19 0,1-2-9 16,0 1-37-16,3 1 33 0,3-2 20 16,3 2 8-16,-1-1 4 15,46 46 137-15,-51-46-192 16,-7 0 9-16,0-1 2 0,-4-2 20 15,-4 0-18-15,-7 12 41 0,5-16-61 16,2 1-25-16,-2-4-13 0,2 0-4 16,-3-2-4-16,1-1 1 0,2-1-11 0,-2-1-93 15,-4-4-188-15,-1-3-238 0,3-1-267 16,-2-4-220-16,-1-3-12 16,5-1 141-16,2-2 216 0,-2-1 255 15</inkml:trace>
  <inkml:trace contextRef="#ctx0" brushRef="#br0" timeOffset="50599.1932">21811 5482 29 0,'14'-7'273'15,"-1"-1"21"-15,47-4 44 0,-46 10-577 16,3 2-39-16,-1-3-16 0</inkml:trace>
  <inkml:trace contextRef="#ctx0" brushRef="#br0" timeOffset="50936.9834">22305 5434 1380 0,'-4'-8'537'0,"-2"1"-162"0,-6 1-54 16,-3-1-25 0,-8 2-10-16,-59 10 457 0,51 2-562 0,8 5-51 15,2 1-53-15,5 4-40 0,3 0-20 16,5 1-7-16,6 1-5 0,4 0 1 0,2 0-1 15,8 0-1-15,-1-1 2 0,5 1-1 0,1 1-4 16,-1-2 2 0,20 19-2-16,-7 14 40 15,-23-32 24-15,-2-4 14 0,0 0 5 0,-4-2 6 16,-4-1-37-16,0-2-27 0,-2 0-11 16,-1-3-5-16,1 0-3 0,-4-3-3 15,-5-2 2-15,3 0-1 0,2 1-2 0,-7-4-81 16,7-3-177-16,-7-1-246 0,7-5-301 0,-1-2-136 15,3 0 17-15,0-4 150 16,6-2 232-16</inkml:trace>
  <inkml:trace contextRef="#ctx0" brushRef="#br0" timeOffset="51058.9083">22225 5413 299 0,'16'-23'502'0,"-6"-1"92"16,1 9 69-16,-1 4-187 0,1 2-73 15,-3 3-90-15,12-2 94 16,-5 7-296-16,-3 2-54 0,5 2-31 0,-3 2-15 15,-1 1-87-15,-3-1-317 0,-4 0-249 16,-6-5-107-16,0 0-52 0,0 0 60 16,-6-5 304-16</inkml:trace>
  <inkml:trace contextRef="#ctx0" brushRef="#br0" timeOffset="51364.2383">22868 5711 276 0,'-23'-16'585'0,"17"8"-493"16,-5-1-244-16,5-1-107 0,2 0-35 16</inkml:trace>
  <inkml:trace contextRef="#ctx0" brushRef="#br0" timeOffset="51618.0798">22791 5638 135 0,'-2'2'303'0,"-14"2"417"0,5-2-398 0,5 2-21 16,-2 0 3-16,2 0 3 0,4-1 13 0,-3-1 26 16,5 1 26-16,-4-3 17 0,8 0 2 15,1 0-19-15,7-3-52 16,9-2-56-16,8-3-54 0,14-2-34 0,15-2-37 0,8-3-36 16,93-20 31-16,-68 18-107 15,5-1-12-15,11 0-8 0,3-3-5 0,1 3-1 16,-5 0 2-16,-9 0 1 0,-14 4 0 15,-13 2-2-15,-10-1 1 0,-23 6-3 0,-8 3-2 16,-18-1-2-16,-7 3-2 0,-11 2-21 16,-13 2-88-16,-3 3-146 0,-12-1-207 15,-4 2-241-15,-1-1-279 0,-3-1-50 0,-5 2 86 16,5-2 179-16,-7 0 231 16</inkml:trace>
  <inkml:trace contextRef="#ctx0" brushRef="#br0" timeOffset="51976.8585">22686 5541 38 0,'16'-9'290'15,"1"-3"51"-15,-1-2 57 0,5 1-78 0,2-1-20 16,0 1 5-16,-3 0 16 0,1-2 15 16,-2 5 17-16,-9 0 13 0,0 1 5 15,-4 1-22-15,1 0-45 0,-3 3-59 0,-4-1-56 16,0 2-51-16,0 1-28 0,4-2-13 15,-4 1-14-15,2 1-18 0,2-4-15 0,-2 2-12 16,2 0-8-16,3 0 2 0,-3 0-1 16,2 4-4-16,-6 1-2 0,0 1-8 15,0 7 17-15,-10 4 19 0,-1 7 10 0,-5 4 8 16,-11 8 3-16,-2 2-23 16,-35 35 7-16,35-35-15 0,2-1 2 15,4-2 1-15,9-5 0 16,7 0 2-16,34 16 80 0,6-23-30 0,17-2 12 0,14-6 2 15,13-2-25-15,3-3-20 0,3-2-32 16,0 0-15-16,0 0-10 0,-9 0-6 16,-4 0 4-16,-10 0-2 0,-14 2-5 0,-5-1-90 15,-18 0-197-15,-11 1-346 0,-12-5-444 16,-12 7-200-16,-11-3-5 0,-4-1 159 16,-4-1 321-16</inkml:trace>
  <inkml:trace contextRef="#ctx0" brushRef="#br0" timeOffset="53923.7883">16562 5392 24 0,'-10'-14'280'16,"4"-1"41"-16,-7-32 502 16,9 34-628-16,4 1 9 0,0 2 16 0,0 3 5 15,0 2-14-15,-4 1-25 0,4 2-44 16,0 2-49-16,0 0-37 0,0 0-27 16,0 0-14-16,0 2-6 0,0-1 2 0,0-1 3 15,0 0 6-15,0 0 18 0,0 0 19 16,0 0 31-16,0 0 41 0,0 0 46 15,0-1 23-15,0 1 17 0,4-2 11 16,-4 2-17-16,0-3 108 0,0 2-214 16,0-2-38-16,-4 0-33 0,4-2-16 0,0 4-7 15,0-3-5-15,0 3-2 0,0 0-2 16,0-2 0-16,-2 3 0 0,2 0-1 16,0 0 0-16,0 0-2 15,-4 0 3-15,4 0-1 0,-2 0 1 16,-3 0 0-16,1 2-1 0,-2-1 1 0,0 1-1 15,-4 0-1-15,-13 3 2 16,8-1 2-16,3 1-2 0,-3-1 1 0,-1 4-1 16,-1-3-1-16,1 2-1 0,-1-2 2 15,5-2 0-15,-3 2-1 0,-1-1 2 0,5-1 1 16,1-1 0-16,2 1-1 0,0-1 2 16,1 0-2-1,-9-1-1-15,-5-4 0 0,15 3-1 16,0-2 2-16,6 1 0 0,-4 1 1 15,4-2-1-15,0 2 3 0,0 0 4 0,0 2 2 16,0-1-4-16,0-1 2 0,0 0-4 16,0 0-4-16,0 0 0 0,4 4 0 15,0-1-2-15,-2 0 0 0,2 2 0 16,-2 3 1-16,2-1 0 0,0 4-1 16,-1 3 0-16,5 3 2 0,-8 3-1 0,2 4 1 15,4 2-1-15,-2 3 3 0,2 5-1 16,1 1 3-16,1 5-1 15,0 0 3-15,13 41 3 0,-15-40-5 16,4-3 2-16,-3 2 60 0,1 0 38 16,-2 0 20-16,0-1 7 0,5 35 78 15,-7-42-174-15,-2 3-18 0,4 0-8 0,-2-1-5 16,2 0-2-16,1-3-1 0,-3-3 3 16,0 0-1-1,2 18 5-15,-6-25-5 0,0 19 3 0,0-19-3 16,0-2-2-16,0-3 5 0,-4-1-3 0,4-2 1 15,-2-1 0-15,-2-2-1 0,4-1 1 16,0-2-5-16,0-1 1 16,-4 1-4-16,4-4 5 15,0 8 5-15,0-9-4 0,4 0 2 0,-4 1-4 16,0-1 2-16,0-1-2 0,0 4 2 0,0-3-2 16,0 5 0-16,0-2 0 15,0 5 3-15,0-1-3 0,0-1-3 16,0 2 4-16,0-1-2 0,0-2 1 0,4 1-1 15,-2-4 2-15,-2 2 0 0,4-2 5 0,2 1 0 16,0 0 4-16,5 0-3 16,12 0 8-16,-9-5-10 0,-2 0 1 15,9 0 1-15,0-3-1 0,2-2 2 0,10 0-3 16,0-6-4-16,4 1 5 0,6-3-6 16,1 0 2-16,-1 0-2 0,3 2 4 0,1 0-3 15,-3 2 2-15,-5 4-2 16,25-3-621-16,-43 3-304 0,-19-3-176 15,-8-8-80-15,-11-10 51 0,-6-3 430 0</inkml:trace>
  <inkml:trace contextRef="#ctx0" brushRef="#br0" timeOffset="76383.3458">16775 5390 114 0,'0'-2'225'0,"-2"-3"-4"0,-2 2-39 16,4-2-49-16,0-2-29 0,-4 2-22 15,4-2-18-15,-6-5 34 16,6 6-62-16,0 0-2 0,-3 2 0 0,-1-2 0 16,4 1-3-16,0 0 3 0,0-2 7 15,0 2 4-15,0-2-1 0,0 0 4 0,4-3-1 16,-1 3-9-16,1-1-7 16,2-2-5-16,0 1-6 0,2-1 23 0,1-2 6 15,1 0 5-15,0-2 3 0,3 1-4 0,1-2 4 16,-1-1 11-16,3-1 5 0,-1-1 5 15,-3 0-3-15,5 0-25 0,-3 2-24 16,-2-1-14-16,3 0-3 0,-3 4-3 16,5-3-2-16,14-15 7 0,-12 18-5 15,-1-2 4-15,1-1-1 0,4 0 0 0,-3 1 1 16,7 2 0-16,-4-2 1 0,2 2-2 16,-3 1 22-16,1-3 41 0,0 2 15 15,2 0 6-15,-3 0 6 0,-1-1-27 16,-2 4-38-16,1-2-18 0,14-3-6 15,-20 11-9-15,-2 1-1 0,3 0-1 16,-3 2 0-16,5-1 0 16,-1 2-1-16,34-3 0 0,-33 3 1 15,-1-2 2-15,3 2-1 0,-7 0 1 0,5 2 0 16,-5-2-1-16,3 2 0 0,-3-1 0 16,2 1 0-16,-3 2 2 0,-1-1-2 15,-2 3 1-15,3-1-1 0,-1 2 1 16,-4 1-1-16,11 9 2 0,-7-5 1 15,1-6-2-15,-1 4 2 0,0-4-2 16,1 1 2-16,-3-2-1 16,2-1 1-16,13 4-1 0,-13-7-1 0,1 3 1 0,-1-4-1 15,0 3 0-15,1-1 2 0,-5 0-2 16,4 1-1-16,-4-1 2 0,5 3-2 16,-5-2 0-16,0 2 0 0,0 0 0 0,-2 0 0 15,3 1 0-15,1 1 0 16,0 8 4-16,0-7-3 0,-1 1 0 0,-1 1-1 15,-2-1 3-15,2-1-1 16,-4 3 0-16,7-1 0 16,-3 12 0-16,0-10-1 0,-6 0 1 0,6-1 0 15,-6 2 1-15,4 1 1 0,0 2 56 16,-1 3 37-16,-3 0 13 0,4-2 9 0,-2 3 3 16,-2-1-54-16,4-1-36 0,0-2-16 15,-2 3-8-15,2-3-5 0,0 0 1 0,-2 2-2 16,5-2 0-16,-7 1 1 0,4 0-1 15,-4 1 1-15,4-3 0 0,-4 5-1 16,0-3 3-16,-4 21 0 16,4-18-1-16,-4-1 0 0,-3 2 0 0,5-2-2 15,-6 1 4-15,2 1-3 0,0-2 1 0,-1 0 0 16,-1 2 0-16,-8 15 3 16,5-18-3-16,-1 1 1 0,2-2 1 15,-1-1-2-15,-16 16 9 0,15-17-8 16,-5 0 1-16,1-1-2 0,-5 1 1 15,3 1-2-15,-7-1 2 0,2-1-3 0,-4 1 4 16,0-1-3-16,-6 1 0 0,0-1 53 16,-4-1 28-16,-3 0 16 0,-1-3 7 15,-2 1 1-15,1-4-45 16,-86 9 84-16,85-18-93 16,-1-3-1-16,1-2-9 15,-7-5-24-15,-90-41 107 0,96 30-43 0,-1-4 6 16,-3-5 2-16,5-1-39 0,3-2-22 15,3 0-15-15,2-1-7 0,4 1-2 0,8 0-2 16,2-2 0-16,9 2-3 0,4-3-1 16,8-2-1-16,10 1-1 0,11-1-1 15,8-3 0-15,12-4-1 0,5-1 7 0,12-3 0 16,4 0 0-16,8 0-7 0,0 0-209 16,1-3-443-16,-5-1-257 15,47-64-1193-15,-36-8 754 0</inkml:trace>
  <inkml:trace contextRef="#ctx0" brushRef="#br0" timeOffset="78130.1633">4879 6050 208 0,'-10'-5'296'0,"4"1"14"0,-5-1-65 0,5 3-125 15,-4 2-60-15,8 0-26 0,-2 2-14 0,1 0-8 16,3-2-7-16,0 3 1 0,0-3-5 16,0 2-2-16,3 0 1 0,3 1 1 0,2-1 2 15,0-2 23-15,3 0 42 0,3 0 18 16,3 0 10-16,-1-5 2 0,1 1-18 15,-1-1-42-15,5 0-19 0,-4-2-9 16,1 1 3-16,-1-2 51 16,3 1 26-16,30-18 220 0,-33 20-247 15,-7-2 15-15,0 2 23 0,-4 2 32 16,1-2 14-16,-3 1 1 0,2-1-32 0,-2 1 2 16,0-1-15-16,-2 1-11 15,-2 1-5-15,4 1-12 0,-1-1-33 16,-3 3-23-16,4 3-10 0,-4 0-11 0,4 3 1 15,-2 3 0-15,2 6-1 0,-2 4 0 0,-2 4 2 16,0 2 2-16,0 2-4 0,0 4 4 16,0 1-4-16,-2 3 2 0,2 0-1 15,0-1 1-15,2 0 0 0,-2 2 0 16,4-4 0 0,11 30 0-16,-13-37 1 0,4-1 1 0,11 14 1 15,-9-23-3 1,10 22 3-16,-9-26-1 0,-7-4 0 0,2-1 1 15,-2-2 1-15,-2-1 1 0,4-1 2 0,-4-2 2 16,0 0 3-16,0 0 2 16,0-2 3-16,-4 1 0 0,4-1 2 0,0 1-1 15,0 0 2-15,-2-2-2 16,-29-9-980-16,14 6 238 16,-1-2-56-1,-7-4 74 1</inkml:trace>
  <inkml:trace contextRef="#ctx0" brushRef="#br0" timeOffset="78301.0575">4904 6401 97 0,'0'-8'309'0,"0"-4"26"31,12-26 301-31,3 24-559 0,-7-2-17 0,13 1-9 0,-5-3-4 16,7 1-24-16,2 3-9 15,20-9-3-15,-14 14-5 0,-4 2 3 16,2 0 3-16,2 4 6 0,-2-2-44 15,-2-2-114-15,0 0-148 0,-4 0-71 16,2-4-34-16,-9 1 29 0</inkml:trace>
  <inkml:trace contextRef="#ctx0" brushRef="#br0" timeOffset="78930.6676">5407 6088 198 0,'-11'-6'294'15,"1"0"27"-15,-7-7 94 0,11 7-309 16,4 2 2-16,-6-3-2 0,2 2-6 16,1 0 10-16,3 2 6 0,-2-2-24 0,2 1-12 15,-2-1 27-15,0 1-15 0,4-2-8 16,0 0-7-16,0 0-10 0,4-3-34 16,0 1-15-16,-2-1-6 0,4-1-1 0,-1 0 0 15,1-1-2-15,4 0-2 0,5-1-1 16,-7 3-3-16,6-1 0 0,-1 0 0 0,-3 3-1 15,5 2 0-15,-7 3-2 0,2 0 0 16,1 4-2-16,3 0 1 0,-8 3 1 16,5 0-1-16,-3 4-1 0,0-1 2 0,-2 4 0 15,1-2 0-15,-1 3 2 0,-2 0-2 16,0 4 0-16,-4 2 1 16,0 0 0-16,-10 20 1 0,-5 2 1 15,5-19 0-15,2-5 0 16,-1 0-2-16,1-2 2 0,0-3-2 0,6-2-1 0,-2-3 1 15,4-2-1-15,0-1 3 0,0-3-1 16,0-1 4-16,6-1 3 0,2-6-1 16,0 0 0-16,3-3-2 15,5-2 0-15,11-15-1 0,-12 15-2 0,-3 1-2 16,-2 2 1-16,1 3-1 0,5 0-1 16,-10 6 0-16,9 2 0 15,-9 1-1-15,4 3 0 0,-3-1 1 0,-1 4-1 16,0 3 1-16,0 1-1 0,2 2 1 0,-1 3 0 15,-3 2 1-15,-2-1 0 0,-2 2 1 16,0 1 0 0,-2 0 3-16,-17 37 8 0,11-40-8 0,-7 1 0 15,5-3 1-15,-2-3 0 0,-3 0-1 16,3-2 3-16,-1-2-2 0,-3-3 3 0,1-3-1 16,-1-1 0-16,3-3 1 0,-1-1-2 15,4-2 1-15,-1-2-1 0,5 0 3 0,0-2 0 16,2 2-1-16,2-2 0 0,2 2-41 15,2 0-218-15,-2 0-209 0,4-2-97 16,-4-4-45-16,4-1 21 16</inkml:trace>
  <inkml:trace contextRef="#ctx0" brushRef="#br0" timeOffset="79159.9864">5967 6348 322 0,'6'-10'489'0,"-2"-4"59"0,-2 1 31 15,-2 5-218-15,0 0-80 0,0 1-48 16,0 1-25-16,0-1-14 0,0-5 74 0,0 10-202 16,-2 0-33-16,2 2-20 0,-4 4-4 15,2 6-4-15,-2 2-1 0,-2 4-104 0,-5 1-346 16,1-1-188-16,-2-2-87 0,-3-4-42 15,-1-3 90-15</inkml:trace>
  <inkml:trace contextRef="#ctx0" brushRef="#br0" timeOffset="81548.8967">6273 5871 136 0,'0'-6'337'16,"0"0"37"-16,-2 3 0 0,-2 0-101 0,4 0-66 15,-2 1-17-15,-2-1-2 0,0 1 5 0,2 0-6 16,-3 1-15-16,1-2-24 0,4-1-14 0,-6-1-18 16,6 2-2-16,0-1-3 0,-2-1 23 15,2 5 19-15,-4-3 15 0,4 1-2 16,-4 0-9-16,4 1-28 0,0-1-36 16,0 2-31-16,0 3-24 0,-2 1-13 15,-3 1 4-15,-5 34 92 16,10-20-74-16,-6 1-14 0,6 1-12 0,0 0-6 15,0-1-3-15,6 0-3 0,-2-1-1 16,0 0-1-16,5 1-2 0,-1 1 1 16,0-5-3-16,3-1 2 15,5 0 0-15,11 7 21 0,-13-12 33 0,-1-3 18 16,1 1 7-16,-1-4 7 0,1-1 20 16,-5-3-5-16,1-1 17 0,4-7 12 0,-1 1 12 15,1-6-19-15,-1 1-20 0,-3-5-28 0,0-1-11 16,1-5-12-16,-3-1-13 15,0-1-7-15,-2-4-7 0,-4 0-5 0,7 0-4 16,-9-2-5-16,-4 3-3 0,-3 3-3 16,1 0-2-16,-4 6-6 0,-5 3-2 0,-1 3 0 15,-1 1-1-15,1 2 1 0,-5 1 0 16,5 3 1-16,-1 2 1 0,-2 4-4 16,3 2 0-16,-3 5 2 0,3 3-3 0,3 2-2 15,3 3 3-15,0 1-4 0,8 1-4 16,4 0-55-16,2-2-177 0,2 0-314 15,0-2-418-15,4-2-186 0,5-1-30 16,-3-3 137-16,5 0 297 0</inkml:trace>
  <inkml:trace contextRef="#ctx0" brushRef="#br0" timeOffset="81797.6956">6687 5934 1115 0,'10'4'745'0,"-4"-1"31"0,3 0-224 16,-7 0-185-16,4 1 314 16,-2-2-262-16,-4-2 14 0,0 1-49 0,4-1-96 15,-4 0-97-15,2 0-50 0,-2 0-19 16,0 0 4-16,0-1-2 0,0 1-8 0,0 1-33 16,0 1-30-16,0-2-29 0,0 0-14 15,0-2-9-15,4 2-5 16,0-1-7-16,-4 1-51 0,0 0-423 15,-8 0-1958-15,2 0 1316 16,0-2 81-16,2 2 202 0,4 0 260 0</inkml:trace>
  <inkml:trace contextRef="#ctx0" brushRef="#br0" timeOffset="82337.3747">7024 5485 291 0,'-2'-9'386'0,"-13"1"37"0,9 2-25 31,-4 1-118-31,-1-2 213 0,5 7-242 0,0-2-7 0,0 2-27 0,-2 0-21 15,1 0-34-15,3 0-8 16,-2 2-9-16,4 5 23 0,-2 3-10 0,0 4 0 16,-3 1 6-16,5 5-7 0,-2 2-33 0,0 1-20 15,4 0-21-15,0 1-43 16,0-1-19-16,10 43 2 0,-3-47 22 16,3-1 38-16,0-2 17 15,-3-1 8-15,26 14 112 16,-23-23-199-16,4-2 30 0,-3-2 19 0,1 0 13 15,-1-4 9-15,1-1 3 0,-2-1-33 16,1-4-4-16,1 1 1 0,-2-4-6 16,1-2 1-16,-1-2-5 0,0-4-21 0,1 2-10 15,-3-2-4-15,0-5-2 0,3-1-4 16,-9-1 0-16,4-3-1 0,-2 0-2 16,-4 0-1-16,-4 4 1 0,2 4-3 0,-4 4-1 15,-9 2-2-15,3 3 2 0,-5 3-4 16,-3 4 3-16,-1 2 0 0,2 3 0 0,1 3 2 15,1 1-2-15,1 4-2 0,3 1 1 16,3-1-3-16,-1 2-5 0,9 0-6 16,2 2-68-16,0-1-194 0,0 2-323 15,0-1-386-15,17 17-2349 16,-7-23 2636-16</inkml:trace>
  <inkml:trace contextRef="#ctx0" brushRef="#br0" timeOffset="82620.2">7481 5475 564 0,'14'-2'743'0,"-7"-4"86"16,-5 2 48-16,-2 3-261 0,4-1-145 16,-4 2-28-1,0 0 5-15,-11 0 1014 0,9 0-1289 16,2 0-28-16,-4 0 0 0,4 0-5 0,0 2-20 15,-4-2-29-15,4 1-29 0,0-1-28 0,0 0-21 16,0 0-6-16,0 0-7 0,0 2 2 16,4-1-5-16,0 3-3 0,-4 1 3 0,2-1-6 15,-2 1-51-15,5-1-116 0,-3-1-156 0,-2 0-222 16,0-3-251-16,-7 0-237 16,7 0-122-1,0-21-2046-15</inkml:trace>
  <inkml:trace contextRef="#ctx0" brushRef="#br0" timeOffset="83089.9087">7787 5116 12 0,'8'-13'331'0,"-2"2"62"0,-1-1 49 16,-5 3-63-16,0 1-80 15,0 1-34-15,-9-5 204 0,7 8-254 0,-6-1-28 16,6 2-32-16,-4 2-21 0,-3 1-13 0,3 0-14 16,-4 3 4-16,2 1 4 0,-3 4 15 15,1 2-4-15,4 5 21 0,-9 2 3 16,5 1-7-16,4 2-27 0,2 4 35 0,-3-4-19 16,7 4-18-16,0-2-11 0,0-3-7 15,5 2-50-15,-3-2-24 0,8-1-13 0,0-1-3 16,1-1-1-16,1-2-1 0,7-1 53 15,-3-3 27-15,1-3 13 0,1-4 7 16,-1-3 13 0,4 0-39-16,12-7 104 0,-17-1-79 0,1-1-10 0,-1-2 11 15,1-1-23-15,-1-1-11 16,-1-4 7-16,12-26 82 0,-15 22-93 0,-4-2-8 16,-1 2-20-16,-5-1-14 0,2-3-11 15,-8 0-3-15,2-1-9 0,-5-1-2 0,-7 5 1 16,2 4-1-16,-3 3-4 0,-6 5 4 0,5 3-1 15,-3 7-1-15,-1 0-6 16,-1 7 2-16,-18 18-23 16,10 8-442-16,10-14-324 0,2 1-343 0,5 0-146 15,-5 1 27-15,3-2 213 0,2 1 423 16</inkml:trace>
  <inkml:trace contextRef="#ctx0" brushRef="#br0" timeOffset="85525.9488">5189 7083 340 0,'-2'-2'395'16,"-2"-1"26"-16,-6 2 185 0,8-1-413 0,2 2 5 15,-4 0 28-15,0 0 16 0,4 0 2 16,0 0-10-16,0 0-21 0,0 0-27 0,0 0-11 16,0 2-19-16,0-2-26 0,4 0-28 15,0 0-28-15,-2-2-30 0,4-1-23 0,4-1-12 16,7-1-6-16,0-1-1 0,3-1-1 15,3-3 0 1,8-2 2-16,35-22 108 0,-27 15-20 0,3 0 11 0,1-4 41 16,1 0-14-16,-1 1-8 0,3-3 4 15,-3 0-3-15,7-1-35 0,1-2-16 16,1-2-31-16,2 1-17 0,0 0-11 16,6-2 14-16,0 0 21 0,6 0 11 15,2-6 0-15,151-78 83 16,-142 73-128-16,5 3 0 0,-1-5 25 0,-4 5 11 15,3-4 8-15,-7 2 2 0,3 3 2 16,-5 1-29-16,-1-1-17 0,-4 1-3 16,2 0-6-16,-6 1-1 0,7 2 0 0,-9 1 2 15,-5 1 2 1,53-29 8-16,-56 31-11 0,109-59 4 16,-111 63-4-16,-1-3 1 15,-1 5 0-15,45-27 4 0,-46 31-11 0,-5-1-2 16,-5 4 4-16,4 0-3 0,-12 2 0 15,4 0 3-15,-2 2 1 0,-2 1-3 16,-2 2 0-16,0-2 2 0,4-1 0 0,-6-1-1 16,2 2 0-16,-6 2 2 0,1 3-6 15,3-5 6-15,-6 4-2 0,-3-4-2 0,5 1 2 16,-9 1 1-16,7-2-1 0,-7 2-1 16,1-2 5-16,-3 4-2 15,-2-1 0-15,15-22 9 16,-17 16-7-16,-2 2 0 0,-1-1-1 15,1 1-1-15,-8-10 1 0,4 11-1 16,-7-5-2-16,3 2 2 0,-2 1-1 0,4 0 33 16,-8-3 15-16,3 0 8 0,-3-1 2 15,0 0 5-15,4 1-30 0,-9-5-18 0,5 3-6 16,3-1-2-16,-3-2-4 0,0 0-3 16,-3 1 0-16,3-3-1 0,0-1 3 15,-1 2 10-15,5-2 2 0,0 3-1 0,0-1 2 16,0 0-4-16,-3 2-9 0,3 1 1 15,-10-19-1-15,5 20-4 16,5 3 1-16,-4-2 1 0,-1 1-4 0,1-4 6 16,-2 1-1-16,1 0-5 0,1 1 2 0,0-1 2 15,3 4-4-15,-3-1 1 0,4 5 1 0,0 2-5 16,-5 3 1 0,5 0 0-16,-10 2 3 15,-5 7-2-15,-6 4-5 0,10 2 2 0,1 0 3 16,-1 2 0-16,-3-2 0 0,1 3 3 15,-6 0 2-15,0-1 0 0,-10 3 0 0,-4-1 0 16,-5 1-2-16,-1 2-2 16,-9 0-2-16,-4 5 1 0,-62 23-3 0,54-20 5 15,2 1-3-15,-2 1 5 0,-4-2-2 16,-1 4-1-16,-1-2 2 0,2 0 3 16,-3 2-3-16,3 0 0 15,-75 29 0-15,77-28-1 0,-7 2-1 0,3 2 5 16,-9-1-3-16,1 1-3 0,-1 1 5 15,-2 0-4-15,-4 1-1 0,5 0 1 16,-5 0 4-16,-4 0-4 16,2-1 4-16,-178 60-4 0,184-64 1 15,-1-2 0-15,5-2-1 0,0-2-2 0,3-1-1 16,-1-1 7-16,1-1-4 0,6-3 5 16,-1 2-3-16,9-1 0 0,-2 0-3 0,10 2-2 15,3-5 1-15,3 2 1 0,5-2 3 16,-1 1-3-16,11 0 5 0,-4-3-1 15,8 1-2-15,-2-1-2 0,4 1 1 0,4 0-1 32,1-2 1-32,-36 20 0 0,45-22-3 0,3-1 2 0,-3-1 3 15,5-1-2-15,2-2-5 0,4-1 5 16,2-1-2-16,0-2 0 0,0 0-2 16,0 2 4-16,2 0 0 0,-2 0 2 15,6-1-1-15,-2 1 2 0,3-2-1 0,-3 2 0 16,2 2-1-16,-2-1 1 0,-2 2-2 15,6 0 0-15,-6-1 2 0,3 4 0 16,11 19-8 0,-10-15 7-16,0 1-1 0,1 2 0 0,3 0 4 15,-2 2-4-15,1 3 2 0,1-1-1 0,4 4 2 16,-1-3-2-16,3 2-2 0,1 0 3 16,-1-1 0-16,1 0 0 0,0 2-2 31,3-1 4-31,44 92-2 0,-51-86 0 0,1 0 3 15,-6 0-3 1,11 0-3-16,33 126 9 16,-42-128-4-16,0 2 2 0,1 0-3 15,-5-3-1-15,4-1 0 0,-3-2 2 0,-1-1-2 16,2 1 6-16,-2-2-3 0,-4-2 0 0,7 1 1 16,-9-3-2-16,2 2 0 0,2-1-1 15,-2 0-1-15,2-1 1 0,2-3-1 16,2 0 3-16,-5-5-1 0,3-2 1 15,2 0-1-15,-2 0 2 0,0-3-1 0,5 0 1 16,-5 0-3-16,4-1-1 0,-3-1 0 16,-1 1-1-16,2-3 2 0,-2 5 1 15,0-3 0-15,-1 1 3 0,-3 0-5 0,6-2-1 16,-6 1 0-16,-2-1-2 0,4-1 1 16,-2 2 2-1,2-2 2-15,23 4 14 16,-16-5-14-16,-1-2 1 0,2 0-1 15,1-2 1-15,14-4-3 0,-11 7 0 16,-1 0 0-16,1-3 1 0,1 0 2 16,-1 0-6-16,5-2 6 0,-2 0-6 0,1 0 2 15,3-1 5-15,4-2 0 0,0-2 0 16,0-2 3-16,6-1-3 0,8-1-4 16,-6-4-43-16,7-2-156 15,-7-2-304-15,56-54-2942 0,-69 46 2286 16,-1 1 281-16,0-7 466 0</inkml:trace>
  <inkml:trace contextRef="#ctx0" brushRef="#br0" timeOffset="86511.8307">4927 6084 199 0,'-6'-5'303'0,"-3"2"20"16,3 2-46-16,-10 2 20 0,13-1-152 0,-5 2 20 16,2-2 16-16,0 0 2 0,2 0-4 15,-3 0-20-15,3-2-10 0,2 2-5 16,-2 0 6-16,4 0-4 0,0 0-14 0,0 0-27 15,0 0-27-15,0 0-31 16,0 0-25-16,10 0-10 0,-3-1-10 16,-1-1 35-16,2 1 24 0,2-3 10 0,3 2 7 15,-1-4-1-15,7-1-32 16,20-8-11-16,-16 6-26 0,0-1-3 0,4-2-2 16,-1 0 1-16,1 0 0 0,4 2-1 31,-12-2 1-31,41-17 10 0,-43 22-12 0,-7-1 4 15,0 4-2-15,-4-1 56 0,3 2 39 0,-9 1 43 0,2 2 31 16,-2-3 24-16,0 3-42 0,-2-2-33 16,2 2-41-16,-9 0-31 0,7 0-26 15,-6 0-12-15,6 0-7 16,-4 2-2-16,-2 1-2 0,5-3 0 0,-1 4 0 16,2-3-1-16,-2 4 2 0,0-1-4 15,2 2 1-15,-2 0 0 0,4 3-1 0,0 0 0 16,0 3 2-16,0 2 2 15,0 1 27-15,4 50 168 16,-2-45-171-16,-2 1-14 0,8-2-6 16,-8 5 0-16,0-2-4 0,2-2-1 15,-2 4 8 1,4 22 103-16,-1 0 40 0,-3-23-81 0,0-3-34 16,4 4-19-1,-4-2-9-15,4 39 4 0,-4-46-10 16,0 1-1-16,0-1 0 0,0-1 1 0,0-2-2 15,0-3-2-15,0 0 2 0,0 0-1 16,0-2 0-16,0-2 2 0,0 0 3 0,0-1-3 16,0 1-2-1,0-2 3-15,0-2 1 0,-4-2 2 0,4-1 5 16,-4 1-1-16,4-1-11 0,-3-1-96 0,-1-3-191 16,-6-3-237-16,-9-18-1274 15,9 11 770-15,-4-3 144 0,5 0 210 0,-5 1 252 16</inkml:trace>
  <inkml:trace contextRef="#ctx0" brushRef="#br0" timeOffset="86704.7091">4931 6311 167 0,'0'-1'385'0,"8"-8"714"15,0 6-932-15,-5 0-12 0,7 0 21 0,0-2 18 16,3-2-6-16,1 0-37 0,5-3-49 0,1 1-50 15,3-1-26-15,4 0-15 0,4-1-7 16,-2 1-1-16,-2 0-64 16,23-7-612-16,-30 10 115 0,-3-1-47 15,-1 0 41-15,1 1 150 0</inkml:trace>
  <inkml:trace contextRef="#ctx0" brushRef="#br0" timeOffset="87448.8585">5386 6063 282 0,'-6'-1'341'0,"-1"-1"13"16,-3 4-76 0,-17 8 305-16,25-9-372 0,-2-1 11 0,0 0-15 15,4-1-41-15,0-1-31 0,0-1-16 16,0 1-6-16,4-3 3 0,0-2 7 16,-4 0-11-16,2-1-21 0,2-2-20 0,-2 1-25 15,7-1-19-15,7-14 49 16,-5 12-32-16,1-2 2 0,0 2-1 15,7 1-17-15,-7 1-12 0,1 1-6 0,5 2-6 16,-1 0 2-16,-5 2-1 0,5-2-2 0,0 2-1 16,-3 5 0-16,-2-2-2 0,5 4 0 15,-3 3-1-15,-5-1 1 0,11 9 3 16,-13-5 22-16,-3 2 15 0,0-1 7 16,-4 3 3-16,0 2 4 15,-4 0-21-15,0 3 41 0,-3 1 23 0,1 0 7 16,0-1 6-16,-8 1 0 0,3 0-56 15,3 0-25-15,-17 16-3 0,15-16 26 16,4-3 16-16,-5 0 9 16,5-3 2-16,2-2 0 0,-2-1-42 0,6-4-20 0,0 0-10 15,0-2-3-15,4 0 0 16,-2-3 1-16,6-2 0 0,2-1 8 16,-1-3 7-16,1-1 3 0,7-3-2 0,-1-2 3 15,-1 3-11-15,-3-1-4 0,3 2-7 16,-3 3-1-16,-2 0-1 0,3 2 2 0,-3 3-2 15,0 0 1-15,7 6 0 16,-11-1 0-16,2 2-1 16,-6 1 2-16,5-1-2 15,-3 3 1-15,2 22 70 0,-6-17-19 0,0-2 2 16,-6 2 0-16,2 2-24 0,-3-2-13 16,1 2-4-16,-4-3-4 0,0 3-5 15,-3 0 3-15,-1-2-4 0,-3 0 1 0,1 0-1 0,-1-2-1 16,1 1 2-16,-3-4-2 15,0-1 2-15,1-2-1 0,1-2 1 0,3-2-1 16,3-6-70-16,-1-2-279 0,2-3-465 0,-3-4-213 16,3-4-95-16,4-5 25 0,-5 1 258 15</inkml:trace>
  <inkml:trace contextRef="#ctx0" brushRef="#br0" timeOffset="88446.1974">8898 4810 283 0,'-7'-6'500'0,"1"2"53"0,-4-1 29 15,-1 5-182-15,1 2-125 0,-2 1-20 16,6 0 36-16,-1 0 46 0,-3-2 16 0,4 1-27 15,-2 0-62-15,1 0-65 0,3 0-49 16,2-2-24-16,-2 0 2 0,4 0 13 16,0 1 0-16,0 1-20 0,0-2-25 0,0 1-29 15,4-1-30 1,6-1 65-16,1-1-42 0,-3-1 4 0,2-1 0 16,5-1-29-1,-3-1 7-15,28-7 63 0,-14 3-50 0,1-2 3 0,0 0-21 16,6-1-14-16,0 1 9 0,3-1 7 15,-1 0 1-15,-2-3 1 0,4 3 1 16,0-2-15-16,1 1-8 0,-5 2-7 0,-4-5-3 16,4 3-2-16,-6 0-1 0,-1 1-2 15,1 3 1-15,-4-2-1 0,-2 4 3 0,1-3 0 16,-5 1-1-16,0 0 2 0,1 2-1 16,-10 0 0-16,3 2-3 15,3-1 8-15,-12 3 3 0,-4 1-7 16,-2 3-3-16,-6 0-2 15,-3 0-3-15,-3 5-6 0,-48 18-265 16,37-13-147-16,-6 1-270 0,2-1-297 16,-2 1-169-16,0-1 34 0,-1 1 180 0,6-1 255 15</inkml:trace>
  <inkml:trace contextRef="#ctx0" brushRef="#br0" timeOffset="88876.9207">9044 4498 348 0,'5'-10'502'0,"-5"0"59"15,0-1 39-15,0 3-242 0,0 3-86 0,0 4-36 16,0-1-1-16,0 2-8 0,0 0-19 16,0 2-41-16,0 3-56 0,-5 0-18 15,5 5 1-15,-2 0 40 0,-4 5 26 0,-2 2 46 16,2 1-15-1,-21 42 222-15,14-36-312 0,-1 1-6 16,-3 1-4-16,1-1-4 0,-3 0-26 0,1 3-21 16,-5-1 18-16,6 0 11 0,-3-3 4 0,7 0 4 15,3-4-10-15,0-4-32 16,7-6-13-16,3 0-6 0,0-1 31 16,11-1 82-16,-3-6-61 0,2-2 2 15,5-2-23-15,1-1 12 0,3-2 4 0,2 0 1 16,1-2 1-16,5 2-11 0,0 0-27 0,4 2-12 15,-4-3-8-15,2-1-6 0,-2 0 3 0,0 1-2 16,-4-1 1 0,-1 0-3-16,26-15 3 0,-36 17-1 15,-3 5-1-15,-3-2-7 0,-2 1-36 0,-8 1-146 16,-2 1-275-16,-9-1-384 0,-3 2-304 16,-7-2-106-16,-2-2 80 0,0-1 248 0,-6 0 372 15</inkml:trace>
  <inkml:trace contextRef="#ctx0" brushRef="#br0" timeOffset="90498.4819">5744 5503 186 0,'-4'-3'251'0,"-3"2"16"15,5-4-101-15,-2 2-60 0,0-2-25 16,4 1-1-16,-2 0-2 0,-2-1 24 16,4 0 8-16,0 2 7 0,-4-2 17 0,4 0 11 15,0 0-11-15,0-2 12 0,0 2 4 16,0-2-7-16,0-8 154 0,0 6-182 16,0 0 12-16,0 2-24 0,0-2-23 15,0 0 22-15,0 2 9 0,4-3 63 16,-4 5-97-16,0 4-36 0,0 1-23 15,4 0-8-15,-4 0-7 0,2 0-3 16,-2 0 0-16,4 1 0 0,0 1-1 0,-2-1 4 16,2 4 22-16,-1-1 11 0,5 1 5 15,-6 2 4-15,4 3 0 0,2-2-24 16,-1 5-10-16,-1-3-7 0,0 3-2 0,2 3 0 16,-6 1 1-16,9 0-1 15,-5 3 3-15,0 1 61 0,4 1 31 0,-1 2 18 16,-1 1 5-16,0-1 5 0,-2-1-63 0,5 5-33 15,-3-3-14-15,2-1-8 16,1 2-3-16,9 23 0 0,-9-23 0 0,-1 0-2 16,-2 0-1-16,3-3 79 0,3 2 62 15,-8 0 28-15,5-3 12 0,-1 2 6 0,-8-2-72 16,8-2-61-16,-3 1-32 0,-1-1-9 16,2 0-7-16,-6-1-6 15,9 23 2 1,15 27-4-16,-19-45 1 0,3 0-2 0,4-1 2 15,-5-1 0-15,1-1 0 0,5 0 0 0,-7 0 0 16,2 0 0 0,7 17 6-16,-7-22-3 0,-4-1 1 0,3 0 1 15,-3 0 0-15,0-1 75 0,0-1 37 0,2 0 18 16,-6 1 6-16,3-1 3 0,-3 2-74 16,2-5-37-16,0 0-19 15,-2 18 3-15,2-20-16 16,-2-4 1-16,-2 1 1 0,4-2 0 0,-4-1-2 15,0 0 0-15,0 1 2 0,0-1-2 16,0 0 1-16,0-4 2 0,0 2 4 0,0-2 4 16,0 2 5-16,-4-3 0 0,4 2-2 15,0 0-3-15,0-4-3 0,-2 2-3 0,-2-1-7 16,4-1-66-16,-2 2-228 0,-6-1-409 16,-1-1-356-16,-11-16-1381 0,9 8 1412 15,1-9 395-15</inkml:trace>
  <inkml:trace contextRef="#ctx0" brushRef="#br0" timeOffset="92980.7787">5853 5491 105 0,'-10'-1'309'15,"2"-3"19"-15,-3-1 21 0,3 2-171 16,2 0-86-16,4-5 30 16,2 4-57-16,0 1-5 0,0-2 2 15,0 3 0-15,2-6 12 16,2 6-32-16,-2 2 9 0,6-2 31 15,3 2 20-15,-3-3-13 0,8 3-11 0,5-5-4 16,2 0-29-16,4-2 28 0,6-3 33 16,2 0 14-16,0-4 6 0,7-5 0 15,3 0-47-15,-1-2-42 0,5-4 2 16,5-2 45-16,0 2 19 0,2-1 7 0,-3-3 5 16,7 1-18-16,0 1-51 0,0-1-23 15,6 2-9-15,69-35 2 0,-63 31 24 16,3-3 65-16,1 0 31 0,7-1 11 15,-2 0 6-15,5-3-28 0,-3 3-66 0,2-1-31 16,-6 2-13-16,-3 3-9 0,-6 2-3 16,-1 3-3-16,-9 2 0 0,0 2 0 0,-15 1 1 15,5 6 1-15,-7 0-1 0,-6 4 0 16,1 0 1-16,-5 0 0 0,-4 2 0 16,6-1-1-16,-10-1 0 15,10 1 0-15,16-14 3 0,-19 10-4 0,-10 1 2 16,5 0-2-16,-6 2 2 0,-3-2-2 15,-1 5 1-15,-3 2-1 16,7-7 0-16,-19 11 0 0,2 0 1 0,-4 1 0 16,0 0 1-16,0 0 0 0,-4 2-2 15,-2 0 2-15,2 3-4 0,-2-2 2 16,4 2 0 0,-7 2 0-16,9-5 0 0,0-2 0 15,0 5 7-15,4-5-5 16,-4 2-1-16,5-1 0 0,-5-1 0 0,0 0 0 15,0 2 0-15,0 0 1 0,0-1 0 16,0 0-1-16,2 2 0 0,-2 0 1 16,0 0-1-16,0 3 1 0,4 0-2 15,-2 9 6-15,2-6 67 0,0 0 33 16,-2 3 17-16,4-3 5 0,-1 2 2 16,1 0-70-16,0 2-29 15,2-1-16-15,-2 0-9 0,1 0 0 0,3 1-2 0,-4 0 37 16,0 2 27-16,5 1 9 0,-3-1 6 15,0 1 1-15,1 1-35 0,-1 1-26 0,0-3-10 16,0 4-6-16,1 0-2 0,1 3-1 16,-2 0 0-16,7 19 7 15,-9-21-6-15,0 2-1 0,2-3 0 0,-6 0 2 16,5 0-1-16,-3-1 0 0,0-3 3 16,-4-2-1-16,2 0-1 0,-2-1 0 15,0 1 1-15,0-1 0 0,0-2 1 0,0 0 0 16,0 3-4-16,0-3 3 15,0 11-4-15,6-3 2 0,-6-9-5 16,4 0 0-16,-4 0 2 0,7 0-2 16,-7 0 0-16,4 1 3 0,-2-1-1 0,2-1-2 15,-4 3 0-15,4-2 1 16,-2-3-1-16,2 2 3 0,0 1-3 0,-4-6 2 16,2 2-4-16,3-1 2 0,-3 1-1 15,-2 0 1-15,8-2 1 0,-8 0 3 0,2-2 0 16,2 0-1-16,-2 1-2 0,2 0-1 15,3 2 2-15,-7-1 1 0,6-1-3 16,-6 1 0-16,4-1 2 0,-4 0-4 16,0 1 2-16,0 2 3 0,-4-2-1 0,4-1 0 15,-6 1 3-15,3-1 1 0,-5 1-2 16,2 1 2-16,4-1-2 0,-6-3 0 16,-1 4-4-16,1-3 0 0,-2 3 2 0,-3-1-2 15,3-1 0-15,0 5 1 0,-7-2 2 16,5 3-3-16,-5-1-4 0,1 2 4 15,-5 0-2-15,4 0 2 0,-3 2 0 0,-7 1 0 16,4-1 2-16,-4 3-2 16,0 0 1-16,-2-1-1 0,-2 3-1 0,2-1-1 15,-4 2 1-15,0 1 0 0,-8 5-3 16,-5 2 3-16,-1 2 1 0,-7 3 1 0,0 1-1 16,3 1 5-16,-7 1-2 0,4-1-3 15,-52 28 0-15,57-30 0 16,-5-2 0-16,-47 28 0 0,55-29 0 15,-1 0-2-15,3-3 2 0,1 1 0 0,-1-2 2 16,1-3 3-16,4 3-4 0,-1-2-2 16,-1-2 1-16,8 3-4 0,-2-1 3 15,-3-4-1-15,1 5 4 0,-33 15-2 16,33-19-2-16,4-1 0 0,-1 0 0 16,1-3 0-16,4 1 2 0,3-5 0 0,-1 2 2 15,2 0-2-15,2-4 2 0,2 0-2 16,3-1 1-16,-3-1-1 0,5 0-1 0,-1 3 1 15,0-2-2-15,1 3 2 0,-1-1 2 16,3-1-1-16,-3 4 0 16,1-2-1-16,-1-1 0 0,1 0-1 0,3-1 2 15,-1 0-1-15,-3-2 2 0,7 0-1 16,0-2-1-16,1-1-1 0,-1-1 1 0,4 0 0 16,-2-1 1-16,1-1-2 15,-9 2 6-15,12-4-5 0,4-1 1 16,-7 1-2-16,7 2 1 0,-2 0 0 15,2 0-4-15,-4 0 3 0,0 0 1 0,2 0-2 16,-2 0 2-16,2 2 2 0,-2-2-2 16,0-2-2-16,-3 2 2 0,3-3-2 0,-2 3 2 15,0-2 1-15,0 0 2 0,-1 1-3 16,-3-1 4-16,0 0-3 0,-1 1-1 16,1-1 0-1,0 2-1-15,-7-2-3 0,9 0 4 0,0-1 5 0,1 0-4 16,3-3 2-16,-2-1-2 0,0-4-2 15,0 2 2-15,-1-4-1 0,-1-1 0 16,2-1 0-16,0-3 3 0,0-1-6 16,-3-4 7-16,3-1 0 15,-4-4-2-15,-13-68 7 0,19 60-9 0,-4 0 0 16,-1-1-1-16,3 1-2 0,-4 1-1 16,-1 0 2-16,3 1 0 0,-2 1-2 15,-1-2 0-15,-1-1 0 0,-2 2-1 0,3-2 2 16,1 2 2-16,-3 0 1 0,1 1 2 15,-2 0 0-15,1 5-1 0,-1-1-1 0,3 4-1 16,1 2-1-16,-2 6 0 16,1 0-3-16,1 2 2 0,-7-6-2 15,11 15 5-15,2 2 1 0,-2 1 1 0,4 1-2 16,-6 0 0-16,8 1-3 0,-7 1-2 16,7 0 1-16,-2 0 4 0,2 0-1 15,0 0 1-15,-4 0 1 0,4 0-3 16,0 0 2-16,0-4 0 0,0 4 2 15,0 0-2-15,0-3 0 0,0 3 0 16,0 0 4-16,0 0-4 16,0 0 2-16,0 0-9 0,0 0-1 15,0 3 0-15,0 1 1 0,4-1 6 16,-4-1-1-16,2 1 4 0,2-1-1 0,3 0 1 16,-1-2-4-16,0-2 2 0,4 0-1 15,-1 2 4-15,-1-3-2 0,6 1 0 0,-1-3 2 16,8 0-1-16,1-2-2 0,5 0 0 15,4-2 1-15,2-3-2 0,2 0 1 0,3-4 0 16,3 2 0 0,46-22-5-16,8-5 5 0,-41 17 0 0,2-3 0 15,8-2 0-15,0-2-1 16,2 3 2-16,0-4-1 0,64-30-1 16,-63 31 2-16,3-1-3 0,0 1 0 15,1-1 4-15,1 0-1 0,-2 1-1 0,1-2 0 16,-1 5 1-16,-4 0-1 0,-6 1 2 15,-6 1 1-15,-4 4-2 0,-3-1 1 16,-3 4 0-16,-7 1-4 0,-2 5 5 16,17-8 2-16,-34 13-5 0,-1 2 2 15,-7 1-12-15,0 2-105 0,-5 2-285 0,-5 1-460 16,-9-3-204-16,3-2-87 0,-4-2 62 16,4-4 267-16</inkml:trace>
  <inkml:trace contextRef="#ctx0" brushRef="#br0" timeOffset="100386.0699">7274 6738 174 0,'-2'2'431'0,"-6"0"47"0,2 1 27 15,1 2-147-15,-1 1-115 0,-4-1-56 0,4 3 6 16,-1 0 33-16,1-2 29 0,2-3 21 15,0 1 23-15,2-3 0 0,2 1-14 16,0 0-18-16,0-2-22 0,2 0-28 0,2-2-14 16,6-1-5-16,3-1-18 0,1-1-23 15,3-4-23-15,4 0-24 0,-3-3-22 16,3 1-10-16,0-1-12 0,-3-1-3 0,7 1-8 16,-8-1-7-16,1-1-2 15,3 3 1-15,-1-1 8 0,-1-1 6 0,-2 1-1 16,-3 0-3-16,-1 5-2 0,-3 1-11 0,-4 4-6 15,4 2 6-15,-5 0 5 0,-3 3 9 16,2 2 14-16,2 1 12 0,-6 1 2 16,4 4 2-16,-4 1 1 0,0 1-5 0,0 2-8 0,0 3-7 15,2-3-13-15,-2 3-7 0,0 0-8 16,0 3-7-16,4 0-4 0,-4 0-4 16,4-1-2-16,-1-1-5 0,1-2-7 0,0 4-1 15,-4-2-3-15,2 1-1 0,-2-3-5 0,0-2 3 16,4-1-2-16,-4-5-2 0,2 0 3 15,-2-3-1-15,0-1-1 0,4 3 4 16,0-4-5-16,-4-3 3 0,0-1-1 16,2 0-1-16,-2 0 0 0,0 0 1 0,0 0-1 15,5 0-1-15,-5-1 0 0,0-1-1 0,2-1-16 16,-2 0-70-16,0-1-121 0,0-1-158 16,0-2-177-16,-2-2-218 0,-5-1-166 15,-1 1-126-15,2-2-60 0,-4 0 82 0,-1 1 184 16,-1-1 222-16</inkml:trace>
  <inkml:trace contextRef="#ctx0" brushRef="#br0" timeOffset="100567.9504">7460 6863 226 0,'-2'3'499'0,"-2"-1"78"0,2 0 44 15,2-2-159-15,0 0-140 0,0 1-70 0,0-1-4 16,0-1 34-16,2-3 29 0,4 1 2 16,-2 1-23-16,7 0-53 0,-1-4-66 15,2-1-56-15,3-3-45 0,1-1-33 16,1-1-19-16,2-1-10 0,1-1-12 0,1 2-90 15,-2-5-196-15,1 0-258 0,-3 1-290 16,-1 0-129-16,1-1 33 0,-1 1 167 31</inkml:trace>
  <inkml:trace contextRef="#ctx0" brushRef="#br0" timeOffset="101098.618">7814 6597 279 0,'0'3'532'0,"-2"-3"61"16,-2 0 30-16,2 1-191 0,-7 1-168 15,7-1-62-15,-2 1 27 0,4-1 68 16,-4 1 63-16,2-1 32 0,-2 0 0 16,4-1-27-16,-2 2 239 0,-2-5-347 15,-1 2-32-15,5-7-29 0,0 2-28 0,0-2-39 16,0-1-27-16,0-3-27 0,5 0-31 0,1 1-18 16,0-3-12-16,2 0-7 0,3 2 0 15,-3 0-5-15,2 4-1 0,1-1-4 16,11-5-1-16,-7 8 1 15,-3 2-1-15,15 2-2 0,-12 5 5 16,-3 2-3 0,0 0 0-16,19 20-3 0,-24-13 8 0,-1-2 3 0,-6 4-3 15,4-1 5-15,-8 1 1 0,2 2 0 16,-4 1-2-16,-5-1 6 0,5-3-3 0,-4 1-1 16,-1-3 14-16,1 1 6 0,6-3 1 15,-2-3 6-15,6-4-2 0,-2 0-10 16,2-2-4-16,22-12 28 15,-9 2-37-15,3-1-4 0,5-2 2 16,2 2-2 0,-7 2 1-16,21-2 9 0,-20 9 11 0,0 1 6 0,-1 2 7 15,1-1 7-15,-1 4 6 0,3 1-16 16,-11 1-6-16,2 0-3 0,1 3-9 0,-7 1 7 16,-2 2 7-16,-4 1 7 0,-2 1 1 15,-7 4 2-15,-1 0-12 0,-5 0-11 0,1 1-9 16,-9 0-4-16,6-3-3 0,-1 0-2 15,-1 0 2-15,5-3-2 16,-1-5 1 0,-26 11 3-16,43-20-103 0,4-7-167 0,2-2-249 15,0-3-346-15,4-6-402 0,5 0-98 16,-7-2 88-16,13-19-511 0</inkml:trace>
  <inkml:trace contextRef="#ctx0" brushRef="#br0" timeOffset="101302.4917">8407 6616 572 0,'21'3'954'0,"-4"-3"152"16,-7-4 69-16,-4-1-196 15,5 1 71-15,-5 1-678 0,-6-2 0 0,4 2 20 16,-2-2-46-16,-2 2-75 0,0-1-77 0,0 3-66 16,0 1-59-1,0 0-33-15,0 0-17 0,0 0-22 0,0-2-6 0,0 2-7 16,0 0-68-16,0 0-180 0,-2 0-261 15,-2 2-416-15,-7-2-390 0,5 0-109 16,-10 1 97-16,3-2 226 0,-3-1 407 0</inkml:trace>
  <inkml:trace contextRef="#ctx0" brushRef="#br0" timeOffset="102514.8934">8674 6200 7 0,'0'0'269'0,"0"0"29"16,0-2 203-16,-2 2-379 0,2-2-37 0,0 2-4 15,0-1 11-15,0 1 13 0,0 0 9 0,0 0 1 16,2 0 1-16,-2 0 2 0,0 0 8 16,0 0 16-16,0 0 19 0,0 0 20 0,4 0 24 15,-4 0 19-15,0-4 17 0,0 4 9 16,0 0 6-16,0-3-1 0,-4 1-13 15,4 2-17-15,0 0-17 0,0-2-11 16,0 2-19-16,0 0-16 0,0-1-15 16,0-1-11-16,0 2-19 0,0-2-14 0,0 1-14 15,0-1-3-15,0-2-10 0,0 1-12 16,0-1-6-16,0-1-7 0,4-1-14 0,-4 2-4 16,4-1-6-16,-1-2 1 0,1-1-4 15,-2 3 3-15,16-17 70 16,-16 13-63-16,5-1 2 0,3 2-4 15,0-1 2-15,1 4 1 0,-5-2 0 16,4 2-4-16,-4 0-1 0,5 1-8 0,-5 4-5 16,0 0 4-16,5 0 11 0,-1 0 3 15,0 2 3-15,-4 1 2 0,5 1-4 16,1-1-18-16,-4 2-7 0,-1 3-1 0,-1 1-2 16,-2 1 1-16,-2 4 14 15,-2 0 6-15,-8 44 78 0,-1-38-74 0,-1 2 2 16,4 0-3-16,-4-3-1 0,1 2 1 15,1-4-11-15,2 0-6 0,0-4-5 0,-1-1 0 16,3-1-3-16,0-3-2 0,4-6 5 0,0 1-2 16,0-1 15-16,4-2 8 0,3 0 6 15,1 0 12-15,0-2 6 0,2-1-7 16,5-2-6-16,-3 0-4 0,3-4-10 0,-3 4-6 16,1-1-3-1,5-1-4-15,21-19 18 0,-26 17-27 0,1 1-1 16,-3-1-2-16,1-1 0 0,-6 3-3 0,5-1 0 15,-5 1-1-15,2 1 2 0,-6 1 0 16,-2 2-1-16,4 0 1 0,-4 2 0 0,0 1-2 16,0-1-4-16,-4-1-7 0,4 1-5 15,0-1-57-15,-6 2-344 0,2-2 32 16,-2 1-138-16,2-3-126 0,-3 1-83 16,1-2-49-1,-4-4-750-15,-1-6 261 0,9 4 737 0,-2-2 99 16,2-2 85-16</inkml:trace>
  <inkml:trace contextRef="#ctx0" brushRef="#br0" timeOffset="102995.5949">8982 5991 279 0,'2'-9'458'0,"7"0"59"15,-7-3 13-15,2 5-153 0,-2-1-96 0,2 0-40 16,0 2 7-16,-2-1 24 16,5-6 320-16,-7 8-300 0,4 1-31 15,-4 1-35-15,0 3-26 0,4 0-23 0,-4 0-20 16,0 0-17-16,0 3-6 0,0-3-19 15,2 2-17-15,-2 3-4 0,0 1-2 16,0 1-8-16,0 1-8 0,0 1-4 16,0 1-9-16,0 1-8 0,-2 1-7 0,2-2-4 15,0 2-5-15,0-1-9 0,0-1-2 0,2-1-7 16,-2-1 1-16,0 0-4 0,4-3 4 16,0 2 6-16,-2-3 17 0,2-3 14 15,-2-1 16-15,7 0 12 0,-3-3-3 0,0 1-10 16,0-1-15-16,15-11 13 0,-11 7-49 15,1 2-6-15,5-8 5 16,-5 8-15-16,-3 3-3 16,6 4 1-16,-7 2 0 0,-1 1 12 0,2-1 8 0,-2 2 6 15,0 2 2-15,1 0-3 0,-3 4-11 16,-2-2-5-16,2 0-5 16,-4 10 6-16,0-12-5 0,0 2 0 15,0-5 2-15,0 4-2 0,0-1 1 0,-4-1 1 16,4-2-3-16,0 0-3 0,-6-2-1 0,4 1-1 15,2-1-1-15,-9 0-3 0,9 0 2 16,-2-1 1-16,-2-1-4 0,4-1-3 0,-2 0-4 16,-2-1-60-16,0-2-99 0,2-1-125 0,-2-1-143 15,-1-1-182-15,3-3-123 0,-2-2-72 16,-2 1-27 0,-6-37-1516-16,3 27 1819 0,3-2 138 15</inkml:trace>
  <inkml:trace contextRef="#ctx0" brushRef="#br0" timeOffset="103169.4881">9055 5917 139 0,'-2'3'448'0,"-2"-1"65"0,4-2 31 0,0 0-133 16,0-2-163-16,0 2-78 0,4-2-22 15,-2 0 23-15,4-1 39 16,2-2 23-16,-2 0-8 0,1-2-26 0,7-1-39 16,-6 1-44-16,3-2-40 0,3 0-26 15,-1 0-18-15,34-15-17 16,-34 19-104-16,-3 1-118 0,2-1-155 15,-1 0-154-15,3-2-192 0,-3 2-18 16,-3-3 78-16,6 1 134 0</inkml:trace>
  <inkml:trace contextRef="#ctx0" brushRef="#br0" timeOffset="103494.2861">9388 5693 204 0,'4'2'467'15,"0"-2"61"-15,-8 9 691 0,4-3-1016 16,-4 3 3-16,2 1 38 0,-2 4 49 15,-3 0 30-15,3-1 5 0,4 1-27 16,-2-1-35-16,2 1-38 0,0-2-40 0,2 0-22 16,2-4-14-16,3 2-13 0,-1-3-22 15,4-1-13-15,0-1-17 0,1-1-9 0,1-1-13 16,3 0-5-16,-3 0-4 0,3-1-2 16,-3 3 3-16,-2-1-2 0,1 1 0 15,9 7 58-15,-11-7-64 0,-5 1 2 16,6-1-8-16,-6 2-11 0,-2-1-3 15,4-1-9-15,-6 0-10 0,0 2 0 0,0-2-4 16,-6-2-2-16,4 2-2 0,-6-1-2 16,-2 1-4-16,3 0-6 0,-3 0-50 15,2-4-103-15,-7 0-144 0,-5-3-895 16,3-1 348-16,9-2-98 0,-11-2-8 16,11-2 133-1,-7-6 175-15</inkml:trace>
  <inkml:trace contextRef="#ctx0" brushRef="#br0" timeOffset="103629.2116">9402 5781 237 0,'11'-9'473'16,"-5"0"52"-16,4-1 27 0,-4 5-174 16,5 0-127-16,9-4 130 0,-11 4-171 15,1 0-8-15,0-3-26 0,5 2-39 0,-7 0-48 16,6 2-49 0,-1-3-45-16,8-4-448 0,-15 4-137 0,0 0-114 15,2 2-33-15,-6-2 83 0,5 2 192 16</inkml:trace>
  <inkml:trace contextRef="#ctx0" brushRef="#br0" timeOffset="103804.6182">9768 5816 65 0,'9'9'689'0,"-7"-2"175"16,2-4 83-16,-2-3 41 0,-2 0-345 0,4 0-208 0,-4 0-115 15,4 0-54-15,-2 0-23 0,2 0-55 16,-2-2-75-16,2 1-79 0,3-3-198 15,-9 4-409-15,-3-5-366 0,-5 2-162 16,-6-1-56 0,-5-4 134-16</inkml:trace>
  <inkml:trace contextRef="#ctx0" brushRef="#br0" timeOffset="104568.4494">9865 5574 252 0,'-4'1'446'16,"-2"-2"35"-16,0 1 14 15,2 0-212-15,-2 1-151 0,-1 2-58 16,3-2-7-16,-4 3 114 0,0-3-60 0,8-1 6 16,-2 2-1-16,-3-2-1 0,5 0-2 0,0-2-4 15,0-1 2-15,0-2 8 0,5 0 3 16,-3-1-1-16,6-2-10 0,0-1-21 16,1-1-25-16,3 0-29 15,0 0-18-15,-1 1-11 0,5 3-7 0,-5 2 0 0,3 1-5 16,-2 1 0-16,3 4-2 15,-3 1-1-15,1 1-4 0,7 13 1 0,-5-7 0 16,-13 2 1-16,4 2 1 0,-2-1 0 16,0 2 30-16,-4-1 32 0,0 1 28 0,-4-2 26 15,0-1 23-15,4 1-9 0,-6-1-16 16,6-4-21-16,0-1-17 0,0 0-17 16,0-2-2-1,0-2-2-15,27 5 187 0,-13-9-206 16,-5-2-14-16,5-1-12 0,-2 1-6 0,5-2-5 15,-2-2-4-15,-3 2-33 16,4-2-115-16,9-15-707 0,-16 12 114 16,1-4-191-1,11-28-1378-15</inkml:trace>
  <inkml:trace contextRef="#ctx0" brushRef="#br0" timeOffset="104838.2819">10149 5349 189 0,'0'-11'464'0,"-2"4"74"16,-2 1 36-16,-1 4-148 0,-1 4-146 15,2 4-74-15,4 1-30 0,-2 1-4 0,4 0 10 16,-2 1 2 0,8-2-14-16,46 11 368 15,-37-16-414-15,5-4 10 0,1 1 9 16,4-3 3-16,-4 1-17 0,2 1-22 16,-3 2-24-16,-1-3-29 0,-9 6-22 0,1-1-12 15,-3 1-6-15,-1 4-8 0,-9 0-2 16,0 2-3-16,0-2 0 0,-9 4 1 0,-1-2-2 15,2 1 0-15,-7 2 0 0,5-2 1 0,-7 0-1 16,5-1-1 0,-19-2-224-16,2-10-615 0,8-1 155 0,1-2-171 15,3 0 24-15,-2-3 111 16,-1-1 160-16</inkml:trace>
  <inkml:trace contextRef="#ctx0" brushRef="#br0" timeOffset="104974.1987">10132 5359 65 0,'15'-8'403'0,"-7"1"59"0,9-1 27 15,-7 1-95-15,6 0-170 0,1 0-83 0,0-3-39 16,3 1-14-16,1-3-8 0,-3-1-15 0,7-1-26 16,-2 0-20-16,0 1-33 0,2 1-88 15,-7-2-116-15,3 1-187 16,-5 0-96-16,11-15-487 0</inkml:trace>
  <inkml:trace contextRef="#ctx0" brushRef="#br0" timeOffset="105308.9924">10676 5050 558 0,'4'0'460'0,"-4"1"20"0,0 1-137 0,0 1-115 15,-4 2-41-15,0 0 9 0,-2 0 31 0,2 3 29 16,-3 0 18-16,1 0 4 0,2 3 2 16,-2-1-10-16,4 2-17 0,-2 1-29 15,0-1-29-15,4 0-40 0,0-1-33 0,0-1-30 16,0 3-26-16,8-3-14 0,-6-1 2 15,4 1 4-15,4-1 8 0,1-3 10 16,3 2-2-16,-5-3 1 0,1-1-1 0,0-1 0 16,5 2-5-16,-7-2 7 0,2 4-7 15,-3-1-6-15,3-2-7 0,-4 3-12 16,2-2-13-16,-6 3-12 0,7-3-9 0,-9 0-6 16,0 2 3-16,0-1 1 15,-4 1-1-15,-7 8 7 0,7-7-8 16,-2-3-5-16,0 2-1 0,2-2-8 0,-3-3-58 15,5 1-138-15,-6-3-236 0,2-1-293 16,-5-3-310-16,5-1-86 0,0-2 71 0,2-3 208 16,-2 0 281-16</inkml:trace>
  <inkml:trace contextRef="#ctx0" brushRef="#br0" timeOffset="105624.8018">11129 5145 558 0,'10'3'668'0,"-3"-5"52"16,1 1 23-16,-6 1-316 15,-2-2-129-15,4 0 337 0,-2 2-232 0,-2 2 16 16,0 0-67-16,0-2-97 0,0 0-104 16,0-2-82-16,0 0-43 0,0 2-17 0,0 0-13 15,0 0-40-15,0 0-137 0,0 0-237 16,-2-3-324-16,-2-1-251 0,2-4-81 31,-2 1 81-31,0-2 219 0,2 0 311 0</inkml:trace>
  <inkml:trace contextRef="#ctx0" brushRef="#br0" timeOffset="106169.4601">11222 4866 264 0,'-6'1'403'16,"0"-2"39"-16,0-2-2 0,-3 0-138 0,7 0-68 16,-2-1-32-16,4-1-5 0,0-2-12 15,4 4-26-15,-2-4-21 0,2 1-15 16,3 2-7-16,1 1 5 0,0 0 26 16,0-1 29-16,1 3 21 0,1 0 5 0,0-2-14 15,5 3-36-15,-3 0-45 16,5 3-36-16,10 6-10 0,-15-6-49 0,-2 5-5 15,1 1-3-15,-1-1 3 0,-4 1 22 16,1 1 11-16,-3 0 16 0,-4-1 24 16,-4 1 19-16,4 2-1 0,-7 2 2 0,-3-1-5 15,4 1-17-15,-5-2-20 0,1 0-16 0,4 1-9 16,-4 1-6-16,3-5 1 0,5 0-3 16,-2-2-1-16,0-2-2 0,4 1-5 15,0-4 5-15,8 6 67 0,-8-6-21 16,2 2 8-16,5-4-2 0,1-1-12 15,0-2-18-15,0 0-17 0,3-2-10 16,-5 3-7-16,4 0-5 0,-1-3 0 0,7 2-3 16,-6 0 3-16,7-2-3 0,0 2 0 15,-1-4 1-15,3 2-3 16,5-5-3-16,-13 8 2 0,-1-1 1 0,-4-1 0 16,3 3 3-16,-7-1-2 15,4 0 0-15,-2-3-5 0,-4 0-7 16,0 1-69-16,0-2-129 0,0-2-225 0,-4-2-283 15,2-1-304-15,-2-3-74 16,2-2 65-16,-2 0 197 0,-1-3 272 0</inkml:trace>
  <inkml:trace contextRef="#ctx0" brushRef="#br0" timeOffset="106495.2581">11630 4573 78 0,'0'-3'512'15,"0"-1"87"1,-17 0 1003-16,11 8-1358 0,0 3-36 0,-3 4 0 0,3 1-3 16,0 1-23-16,0 3-24 0,2 4-39 0,4 0-37 15,0-1-17-15,4-3 6 16,-2 1-3-16,8-2 13 0,-4-1 13 0,3-4 11 16,-1 0-9-16,6-1 5 15,-1-2-11-15,-3 1-3 0,5-1 2 0,-7 2 4 0,2-2-5 16,1 1-4-16,-5-3-15 0,-2 3-7 15,2-1-14-15,-2-2-15 0,-4 2-7 16,2-3-8-16,-4 1-7 0,-2-1-4 0,2 2-4 16,-2 0 0-16,-2-2-3 0,-1 0-7 15,-1 0-39-15,-2-3-112 0,4-1-189 0,-5-1-218 16,5-3-227-16,-4-3-182 0,4-4 11 16,-1 0 142-16,-3-5 199 15</inkml:trace>
  <inkml:trace contextRef="#ctx0" brushRef="#br0" timeOffset="106635.1719">11584 4650 298 0,'8'-7'489'0,"1"2"47"0,-1-1 18 16,6-1-207-16,19-1 38 0,-16 2-221 15,6-1-2-15,-3-1-16 0,3 2-32 16,-2-3-39-16,6-2-37 0,-4 3-41 16,-1-1-103-16,-1-1-167 0,-7 0-250 15,-1-2-114-15,1 1-36 0,-5 1 70 0,1-1 153 16</inkml:trace>
  <inkml:trace contextRef="#ctx0" brushRef="#br0" timeOffset="106926.854">12006 4436 221 0,'0'7'527'0,"4"-1"61"0,-4-2 31 0,-4 1-141 16,4 3-188-16,-6 1-64 0,6-1 27 16,-2 4 40-16,-2-1 15 0,-1 1-22 0,5 1-55 15,5 1-84 1,-1-2-67-16,25 24-11 0,-13-26-62 15,-1 0-3-15,3-3-1 0,-1 1-1 0,4 1 1 16,-5-3 10 0,15 10 62-16,-23-7-18 0,3-2 12 15,-5 2 8-15,-6-2-6 0,0 2-6 0,-6-1-11 0,-5 4-11 16,-1 2-15-16,-5-2-12 0,-3 1-10 16,-1-1-1-16,4-3-3 0,1-1-1 15,-1-3-2-15,7-3-1 0,4 0-16 16,-4-4-102-16,-7-25-1416 15,11 12 611-15,4-2 9 0,2-3 131 16,-9-3 193-16</inkml:trace>
  <inkml:trace contextRef="#ctx0" brushRef="#br0" timeOffset="107069.2352">12027 4426 75 0,'12'-6'486'16,"-2"4"70"-16,7 0 41 0,-1-1-24 0,1 2-193 15,10-3-72-15,25-9 276 16,-28 4-332-16,3-3-64 0,0-1-72 0,0 2-76 15,-4 0-180-15,-2-3-317 0,-1 0-250 16,-3-1-109-16,-5 0-37 0,-4 1 126 16,-1 2 293-16</inkml:trace>
  <inkml:trace contextRef="#ctx0" brushRef="#br0" timeOffset="109168.3955">7313 7729 223 0,'-16'2'529'15,"8"-2"57"-15,-23-11 714 0,26 11-1199 16,3-5-54-16,-2 3-25 0,4-1-11 16,4-4-4-16,-2 2-5 0,-2-2 0 0,5 2-1 15,1 2-2-15,4 0-1 0,-4-2 2 16,5-1-1-16,-1 0 1 0,2 0 0 0,-1 0 0 16,-1 0 0-16,13-3 13 15,-9 5 1-15,-3 0 8 0,-1 0 7 16,-2 1 8-16,3 0 10 0,-5 1 11 0,4 0 14 15,-2-1 14-15,-1 0 19 0,3 1 24 16,-4 0 22-16,0-2 21 0,7-2 10 16,-3 0-3-16,5-1-20 0,1-1-28 0,5 0-28 15,-3-4-25-15,5-1-18 0,4 0-11 16,8-6 2-16,0-1-4 16,7-3-1-16,53-34 53 15,25-13 0-15,-52 31-48 0,4-4-1 0,9-6 2 16,6 0-8-16,2-3-7 0,8-6-8 0,7 1-11 15,5-6-5-15,5-2-5 0,4 0-4 16,2-1-3-16,0-3 1 0,2 1-2 16,2 1 2-16,0-2-1 0,2 0 3 0,0 1 8 15,0 0 10-15,-2 0 10 0,3 2 6 16,-7-4 11-16,4 0 5 0,0 3-6 0,-8-1-4 16,1 2-1-16,-1 5-9 0,2-1 4 15,-6 4 7-15,2-2 6 0,-1 3-1 16,-3 2 0-16,-7 2-11 0,104-49 6 15,-110 56-32-15,-6 2-4 0,-6 4-1 16,-4-1-2-16,-7 4-2 16,-6 3-1-16,-3 3-1 0,-8 2 1 0,-5 3-3 0,-4 3 2 15,-9 2-4-15,-2 4 4 0,-4 2-1 16,-6 3 0-16,-4-2-1 0,-6 6 4 16,-1-4-3-16,-6 6 1 0,1 0 1 0,-7 3 9 15,-2 1 25-15,2 1 17 0,-4-1 12 16,-4-1 4-16,4 0-4 0,0 1-21 0,-2 1-18 15,-2 2-17-15,0-1 2 16,-3-1-7-16,-5-3 8 0,8 3-12 16,4-1 1-16,-2-1 0 0,2 1 2 15,0-3-1-15,2-2 3 0,2 2-2 16,-2-4 0-16,2-2-1 0,2 2-2 0,1-3-1 16,-3-2-1-16,-4-1-2 0,0-2 3 31,0 0-3-31,-23-80-10 0,13 69 15 15,-3 0-2-15,-1 2 0 16,-3-4-2-16,-12-20-5 0,15 26 5 0,-3 5-2 0,-3 3 2 16,3 0 2-16,-2 0-2 15,3 0-3-15,-5 1 4 0,1 0 0 0,3 0 1 0,0-2 0 16,1 1 2-16,-1 1-2 0,1 1-1 16,-1 1 0-16,3 3 0 0,-3-2-1 15,1 2-2-15,3 0-1 0,-1 2-1 0,-3 2 3 16,7 0-1-16,-7 3 0 0,5 0 1 31,-3 1 1-31,-40 2-8 16,26 5 8-16,10-2 0 15,3 2-2-15,-20 7 0 0,-7 3-1 16,18-4 2-16,0 1 4 0,-6-3-2 0,0 4 1 16,-2-1 1-16,4-1 1 0,-4 3-3 15,0-1 1-15,-2-1-1 0,2 0 3 0,0-2 1 16,-5 2-3-16,3-3 1 0,-6 6-1 15,2 0-3-15,1 0 0 16,-1 3 2-16,-48 21-4 0,44-20 4 0,-5 2 0 16,-1 2 2-16,-3-1 2 0,0 2-1 15,3 0 0-15,-5 3-1 0,4-1-1 0,-4 1-1 16,3 0-1-16,-9 1 2 0,-2 0-1 16,-7 7 1-1,-235 112-4-15,224-107 4 0,3-2 0 16,1 2-2-16,-5 0 2 15,2 2 0-15,-5 1-3 0,-3 3 5 0,0-2-1 0,2 1-2 16,-2 0-1-16,-4 3 4 0,0-1-4 16,-2 0 2-16,0 0-3 0,-4 3 4 15,2-1 0-15,-2 3-2 0,-3 2 3 0,5-1 1 16,0 0-1-16,0-1-5 16,2 0 6-16,-2-2-2 15,-89 50 5-15,93-53-4 0,8 1-2 0,0-7 0 16,3 5-2-16,-1-3 0 0,4 1 1 15,-76 46 1-15,81-43 2 0,2 0 1 16,1-4 0-16,9-1-3 0,0-4 0 0,9-1-4 16,-1-4 1-16,9-4 2 0,-1-1 1 15,9-4-3-15,2-2 6 0,-2 1-2 0,6-2-2 16,2-3 1-16,0 1 0 31,6-4-1-31,-28 18 1 0,47-28 1 0,-2-2-2 0,4-3-1 16,0 0 0-16,0 0 0 0,0 0 0 15,4 2 5-15,-2-2 0 0,6 0-1 0,-6 0 1 16,8-2-3-16,1-1-1 0,-5-1 1 16,6 2 2-16,-1-3-2 0,-1 2 2 15,5 0-3-15,-7-1 0 0,0 1 0 16,2 0 0-16,-3 1-1 0,3 2 0 16,-8 0 5-16,4-1-2 0,3-2 0 0,-3 1 1 15,-4 2-2-15,6 0-2 16,-2 3 0-16,7 2-5 0,-9-1 4 0,2-1 2 15,-2 3 0-15,-2-1 2 0,7 2-1 16,1 3-1-16,-8 2-1 0,8 2 2 16,1 3 0-16,-1-1-3 0,-2 4 3 0,3 0 1 15,-1 3-1-15,4 2 0 0,-1 4 4 16,-1 4-3-16,15 33 0 0,-17-34 4 16,7-4 0-16,0-1-1 0,-1-2 2 31,1-3-2-31,53 60 11 0,-54-62-7 0,5-2 0 15,-4-3-3-15,-3 1-1 0,3 1-2 0,-5-2 0 16,3 1-4-16,-7 0 4 0,2-3 0 16,1-1 1-16,-5-2 1 0,4-2 2 0,-6 0-2 15,2-1 2 1,7-2 5-16,-5-2-3 0,5-6 3 16,3-4-1-16,5-6-2 0,6-7-3 15,8-7 3-15,60-46-7 0,-33 23-11 16,14-9-101-16,9-7-269 0,4-9-475 0,4-2-288 15,-2-1-122-15,-8-1 37 0,-13 3 239 16,-10 1 466-16</inkml:trace>
  <inkml:trace contextRef="#ctx0" brushRef="#br0" timeOffset="112582.6392">11361 5766 138 0,'0'-11'414'0,"-4"-6"588"0,-3 10-592 0,-1 1-124 16,2 2-37-16,0-1-3 0,-1 0 19 0,1 4 20 15,-2 0-1-15,2 1-13 0,2 0-13 16,2 2-9-16,-3 3 6 0,5 4 13 0,-2 4 8 16,2-1 5-16,0 4-12 0,-4-1-34 15,4 1-32-15,0 0-22 0,4 1-30 16,-2-2-25-16,3 1-24 0,1 1-19 0,0 0-21 16,4 1-23-1,1 0-11-15,11 17 67 0,-7-23-42 0,-3-2 2 0,-1-1 0 16,1 0-25-16,-2-2-14 0,1-1-6 0,-1-1-6 15,-4-1 0-15,1-1-2 16,1 0 1-16,-6-1 0 0,-2-2-2 0,4 2 2 16,-4-4 2-16,0 2 1 0,-4-2 0 15,4 2 1-15,-10-3 6 0,3 0-9 16,1-1-2-16,0-2-2 0,0-3-1 16,-5 0 0-16,3-6 2 0,-4 0 0 15,1-2-2-15,-26-48-6 0,25 40 4 16,-1-1-1-16,-1-2 1 0,-3 3 2 15,7 3 0-15,-13-11 1 0,17 25 0 16,-2 3-1-16,6 2 1 0,-3 6-2 0,-1 5-1 16,6 6 0-16,0 3 1 0,0 4-2 15,4 2 2-15,3 1 1 0,-1-2 0 16,0 1 1-16,4-5 2 0,1 3 0 16,11 13-1-16,3-2 1 0,-12-20-1 15,-3 3 3-15,2-2-2 0,-1-2 0 0,-1 1 0 16,0-2-1-16,-3-1-1 0,3 2 0 15,-4-4 1-15,0-1 2 0,-1-1-2 0,-1-4-1 16,-2 0 2-16,-2-1 2 16,0 0-1-16,0 0 10 0,-2-1-5 15,2 0-4-15,-11-10 2 0,3 5-4 16,2-6-2-16,0 0 2 0,-5-2-1 0,5-2-1 16,-4 0 3-16,-1-3-2 0,-1-5 0 15,2 1-2-15,-3 0 1 0,3-1 0 0,-5 1-1 16,5 4 1-1,-23-27 0-15,27 41-4 0,0 4 0 16,-5 1 2-16,7 1 0 0,-4 4 0 0,0 0 2 16,-3 7 0-16,3 0 0 0,-6 3 0 15,1 1 0-15,-3 4 0 0,-1 4 0 16,0-2 0 0,-47 62 0-16,21-24 3 15,4-6-3-15,24-32 1 16,3-3 1-16,-3 15 3 0,15-29-5 0,0-2 4 15,4-3-2-15,3 0 1 0,-1-3 5 16,2-4 2-16,5-2-2 0,-1-4-2 16,7-2 1-16,14-25 0 0,-17 17-4 0,1-3-1 15,-5 0 1-15,3-4-4 0,-3 2 2 16,-2-4-1-16,7-33-1 0,-11 35 1 16,-2-1 0-16,2 2-2 0,-1 5 1 15,-3 5 2 1,8-23 3-16,-6 34-4 0,-2 2 2 0,-2 1-4 0,4 3 1 15,0 0 0-15,-1 1-2 0,3 1-1 16,-2 1 1-16,2 2 0 0,0-2 3 0,5 2 0 16,-3 2 0-16,0-1 1 0,0 1 0 15,1-1 3-15,1 2-1 16,27 16 27-16,-24-17 9 0,5-1 6 16,-1-1 3-16,1-3 5 0,3 0-21 15,45-12 20-15,-43 7-44 16,-2-3-1-16,-5 1-4 0,1-3-1 0,4 3 0 15,-9 0 1-15,2 1-2 0,-1 0-1 16,-5 1 1-16,-2 0 0 0,-4 5-1 0,2-2-1 16,-4 2 2-16,0 0-2 0,0 0 1 0,-4 0 0 15,4 0 0-15,-2 2-1 0,-4-2 0 16,-2 3 1-16,2-1-2 0,1 1 1 0,-3-1-1 16,0 1 2-16,2 0 0 0,0-1 0 15,-1 0 0-15,3 0 2 0,2-1-4 0,-6 1 4 16,6-1-2-16,-2-1 0 0,-1 0-2 15,3 0 2-15,-2 2-2 0,-2-2-1 0,2 1 3 16,2-1-4-16,-2 2 3 0,2 1-2 16,-2-2-1-16,-1 0 0 0,3-1 2 0,-2 0-1 15,0 0 1-15,4 0 2 0,-2 2 0 16,-2-2 0-16,2 2 0 0,-2-2 0 0,4 1-2 16,-4-1 2-16,1 0-1 0,-1 2 2 15,2-1-1-15,-2-1 2 0,4 0-2 0,-4 0 0 16,4-1 0-16,-2 1-2 0,2-2 2 0,-4 2 2 15,4-1-2-15,0-1 3 16,-2 0-1-16,2 0-2 0,0 0-2 16,0 1 2-16,0 1-3 0,-4 0 3 0,4 0-2 0,0 0 2 15,-5-2 2-15,5 1-2 0,0 1 0 16,0 1 0-16,0-1 0 0,0 0 0 0,0 0-2 16,0 0 1-16,0 0-2 15,0 0 1-15,0 0 0 0,0 0-1 0,5 0 0 0,-1-1 1 16,-4 1-2-16,2 0-2 0,-2 0 1 15,4 0-6-15,-2 0-15 0,-2 0-58 0,0 1-98 16,0-1-141-16,-2 5-168 0,-2-1-216 16,-7 2-194-1,5-1-197-15,-23 9-1898 0,15-11 2401 0</inkml:trace>
  <inkml:trace contextRef="#ctx0" brushRef="#br0" timeOffset="113227.7712">11363 5750 315 0,'0'-2'496'16,"0"-5"54"-16,0 0 42 0,0 2-199 0,0 0-75 15,0 0 1-15,0 2 53 0,0 0 35 16,0 1-14-16,0 2-48 0,0 2-60 16,0 4-46-16,4 4-20 0,-2 7 2 0,6 5 15 15,-6 3-12-15,2 3-27 0,3 2-40 16,-1 2-32-16,0 1-14 0,4-3-11 0,1-1-23 15,-1-3-15-15,0-3-9 0,3-2-21 16,-3 0-12-16,5-2-6 16,9 21 24-16,-9-24 20 0,-5-1 16 0,1-3 3 0,-3-4 1 15,0 0-14-15,-2-1-33 0,-4 0-15 16,3-5-6-16,1 1-5 0,-6-3 0 16,0 0-1-16,0 0 3 0,0 0-2 0,-2 0 1 15,-2-3-2-15,-1 1 0 16,-1-3-3-16,-16-14 2 0,11 11-3 15,1-2-3-15,-1-1 3 0,3-6-3 0,-2-3 1 16,0-4-1-16,-1-5 0 0,5-2-2 16,-4-3 1-16,3-2-3 0,1-1 3 0,-2-1-1 15,2 4 2-15,0 2 3 0,-1 1 3 16,-1 7-3-16,2 7 3 0,4 5-2 0,-2 4-2 16,0 3-2-16,4 5-1 0,-3 8 0 15,3 6 1-15,0 6-1 16,3 75-2-16,5-62 6 0,-2-1 1 0,0 1-1 15,5-2 0-15,1-2 0 0,-2-2-1 16,1-2 1-16,1-3 0 0,3-4 2 16,-3-1 2-16,-2-4-4 0,1-1 2 0,-1-3 0 0,-4-2 0 15,0 0-2-15,-1-3 1 16,-1-1-1-16,-2-2 0 0,-2 1 0 0,0-4 1 16,0 2 1-16,0-1-1 0,-2 0 2 0,-2-2-2 15,-1 0-1-15,-1-4-3 0,4 0-9 0,-8-2-12 16,1-1-49-16,1-4-67 0,-2-1-81 15,0-3-90-15,-1-2-86 0,-1 2-68 16,-3 1-57-16,3 0-17 16,-15-9-464-16,13 14 595 0,5 4 76 15,-5-1 52-15,1 1 27 0,-7-7-291 0,9 8 137 16,1-1-24-16,0 0 23 16,1-4 42-16</inkml:trace>
  <inkml:trace contextRef="#ctx0" brushRef="#br0" timeOffset="113701.6344">11346 5869 255 0,'-10'5'481'0,"0"-4"40"0,-3 0 20 15,3 1-192-15,-1 1-193 0,1 2-86 16,4 0-38-16,0-1-18 0,2 4-8 0,4-1-4 16,0 3-1-16,0 2-1 0,4 3 1 0,-4 1 1 15,6-1 20-15,-6 0 27 0,0-1 28 16,0-2 29-16,0-2 19 0,0-1-4 16,0-2-10-16,0 1 38 15,0-6-99-15,0-4-18 0,6-3-10 0,2-5-8 16,1-4-6-16,22-25-3 15,-15 15-5-15,5-2 0 0,-2-1-1 0,1 2-2 16,-3 1-3-16,-7 2-49 0,0 5-133 16,-7 3-250-16,-6 8-158 0,-7 5-69 0,-2 3 12 15,-9 6 123-15</inkml:trace>
  <inkml:trace contextRef="#ctx0" brushRef="#br0" timeOffset="115098.3417">7634 4017 146 0,'-17'-4'417'0,"7"1"41"16,-2 1 21-16,-3 0-142 15,-3 0 38-15,11 1-181 0,-1-1 40 0,2 1 46 16,4 0 23-16,-6-2-1 0,8 3-5 0,-3 0-15 16,-1 0-22-16,4 0-29 0,0 0-40 15,0 0-45-15,0 0-41 0,0 3-16 16,4-1-4-16,-1 3 3 0,5-1 9 16,0 4 12-16,2-1 2 0,7 3-11 15,0-2-6-15,3 0-12 0,3-2-12 0,4 2-13 16,6-2-10-16,4-1-10 15,2 2-7-15,5-2-10 0,57 5 7 0,-45-5-8 16,10-1 6-16,2 0 9 0,5 1 10 16,3-3 9-16,1 2-7 0,8-3-3 0,2-1-5 15,-3-1-10-15,7-3-7 0,2 0-2 16,0 0 1-16,1-1-5 16,-3-2 0-16,2 2-3 0,-2 0 2 0,-2-2-5 15,2 1 2-15,-3 2 5 0,-3-1 0 0,-2 1 2 0,-2 1-3 16,-9 1 0-16,2 1-5 15,-5-1-3-15,-1 2-7 0,-6-1 1 0,-2-1-1 16,0 2 0-16,-6 0 0 0,0 0 6 16,37 2-1-16,-56-2 0 0,25 3-6 15,-40-2-3-15,3 1 0 0,-8 1 0 16,-5-3 1-16,-4 0 3 0,-4 1-1 16,2-1 1-16,-8 0 1 0,-2 0-1 15,0 0 0-15,-5 2 2 0,-1-2-5 16,-5 0 3-16,-20 3 0 0,14 0 1 0,-8 1 1 15,3-3-2-15,-8 4 1 0,1-2-1 16,-6 1-1-16,2 0 2 0,-5-1-5 16,1 0 1-16,-1-1-1 0,-1 1 3 0,-7-1-4 15,2 1 3-15,-3 0 0 0,1 0-1 0,-8 0 3 16,-4 2 1-16,-2-1 3 0,-3 4 0 16,-3-1-3-16,2 2-1 0,-3 0 0 0,-5 2-5 15,1-1 3-15,-1 1-1 16,-84 9 1-16,84-10 4 0,-7-3 1 0,6 0 1 15,1 1 1-15,-1-1-7 0,5 0 1 0,-3-1-3 16,1-2 4-16,5-1-4 16,-1 0 6-16,2 0-2 0,-1-1 4 0,7-1-2 0,2 1-1 15,4-1-2-15,-2-1-5 16,9 0 1-16,-1 2 0 0,2-2 2 0,7 1 1 0,4-1 4 16,1 0 1-16,1-3 1 0,8 2-1 15,2-1-2-15,0 2-2 0,7 0 2 0,3 0-2 16,5 0 1-16,1-1 1 0,5 1 1 15,2-2-2-15,4 2 0 0,6-1 0 32,5 1-3-32,73 7-22 0,-55-5-70 0,9 0-190 0,-1 2-366 15,-2-4-410-15,2-2-185 0,7-4-3 16,3-4 159-16,-3-7 348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40:17.327"/>
    </inkml:context>
    <inkml:brush xml:id="br0">
      <inkml:brushProperty name="width" value="0.05292" units="cm"/>
      <inkml:brushProperty name="height" value="0.05292" units="cm"/>
      <inkml:brushProperty name="color" value="#FF0000"/>
    </inkml:brush>
  </inkml:definitions>
  <inkml:trace contextRef="#ctx0" brushRef="#br0">8124 8373 173 0,'0'0'196'0,"0"0"-34"16,-2-2-43-16,2 2-40 0,0 0-22 16,-4 0-15-16,4 0-11 0,0 0-4 0,0 0-1 15,0 0 0-15,0 0-2 0,0 2 5 16,0-2 1-16,0 0 4 0,0 0 9 16,0 0 6-16,0 0 10 0,0 0 16 0,0 0 14 15,0 0 13-15,4 0 15 0,-4 0 6 16,0 0 4-16,0 0-2 0,0-2-7 0,0 2-11 15,0 0-15-15,0 0-14 16,2 0-23-16,-2 0-18 0,0 2-17 0,0-2-9 16,4 1-5-16,0-1-1 0,-2 2-1 0,5 0 21 15,-3-2 15-15,0 4 6 0,2-3 4 16,-4 1-1-16,2-1-15 0,0 1-1 0,-1-2 8 16,5 2 4-16,-6 1 3 0,2-1-1 15,-2 0-2-15,2 1 26 0,0 2 11 16,-2 3 96-1,-2 0-5-15,0-4-95 0,0 2-2 0,0 2-3 0,0-3-9 16,0 0-28 0,0 2-16-16,0 2 4 0,0-4 0 0,0 3 39 15,0-1 20-15,0 1 10 0,0-1 3 0,5 1-14 16,-5-2-38-16,0 1-19 0,2 3-11 16,-2-3 0-16,0 2-1 0,0 0 20 15,4 0 24-15,-4 0 12 16,4 1 3-16,-2 9 52 0,4-9-100 0,-2-1-12 15,0 1-6-15,-1 1-3 0,5-1-1 0,-6-2 0 16,2 0-1-16,-2 1 1 0,2-1 0 16,0 1 0-16,-2 1 1 0,-2 0 1 15,0 0-2-15,0 1 7 16,0 13 109-16,-2 12 117 16,-6-21-195-16,6 0-20 0,-2-1-8 15,2 2-4-15,-6 0 0 0,1-2-1 0,3 3 2 16,-2-2 0-16,4 0 0 15,-2 2-1-15,0-2 0 0,-3 1-2 0,5-2 6 16,-2-1 2-16,0 3 0 0,4-4-1 16,-6 3 4-16,6-1-5 0,0-1 1 0,-2 2 0 15,2 0-1-15,-4 1-5 0,4 0 1 16,-4-3-3-16,4-1 3 0,0 1-5 0,0 0 1 16,0 2-1-16,0-3-1 0,0 0 0 15,0-4-2-15,0 1 0 0,0 0 3 16,0 0-1-16,0 0 0 0,0 2-1 0,-3-3 4 15,3 4-2-15,0-2 0 0,-4 0 0 0,4 1-1 16,0 1-2-16,-4-4 0 0,4 4-2 16,0-3 4-16,0-1-2 0,-2 1 2 15,2 2 0-15,0-2 0 0,-4 3-1 0,4-2 1 16,0 2 0-16,-2 0-2 0,2-1 1 16,0-1-1-16,-4 0 0 0,4 2 0 15,-4-4 1-15,4 1 0 0,-2 6 2 16,2-9-2-16,0 2 2 0,0-2 0 15,0 0-1-15,0 1 0 0,2-1-1 0,-2 1 0 16,0-2-1-16,0 2 1 0,0-3 2 16,0-1-3-16,0 2 2 15,0-2-2-15,0 2 0 0,0-2 0 0,0 0 0 0,0 0 0 16,0 0 0-16,4 0 2 0,-4-1-1 16,0-1-2-16,0-1 1 0,0 0 1 15,0 0-4-15,0 2 1 0,0-2-1 0,0 1-2 16,-4 1 1-16,4 2 0 15,0-1-1-15,-7 19-375 16,-3-12-158-16,4-2-347 0,-4 5-154 0,-3-3 11 16,-1-2 154-16,1-7 248 0</inkml:trace>
  <inkml:trace contextRef="#ctx0" brushRef="#br0" timeOffset="1522.8972">13495 8371 38 0,'0'0'223'0,"0"2"16"15,0-2-49-15,0 0-69 0,0 0-51 16,0 1-23-16,0-1 1 0,0 0 13 0,0 0 23 16,0-1 16-16,0 1 11 0,0 0 2 15,0 0-6-15,0 0-10 0,0 0-15 0,0 0-18 16,-4 1-9-16,4 1 7 0,-4 0 9 16,2 1 16-1,-2-2 17-15,4 2 1 0,-5-2-15 0,5 1-20 0,0 0-22 0,0-2-21 16,0 3 4-16,0-1 26 0,0-2 11 15,0 2 10-15,5 1 2 0,-5-1-13 0,0-1-27 16,4 3-13-16,-4-1-7 0,0 3 10 16,0 2 27-16,0-1 11 15,0 3 7-15,-4 14 62 0,-1-9-108 0,3-2-11 16,-2 0-10-16,4 2-3 0,-6 0-1 16,6 1-1-16,0-2 2 0,-4 1 0 0,4 2 52 15,-2 0 45-15,-2 1 20 16,4 2 8-16,0-2 4 0,-2 1-49 0,2-2-44 15,-5 2-21-15,5 1-11 0,0-1-2 0,0 1-4 16,-4 0 2-16,4-1-2 0,-2 0 4 16,2 1 38-16,-4 1 41 0,4-2 20 0,0 3 7 15,-2-3 5-15,2 1-38 0,0-3-40 16,0-1-17 0,0 0-10-16,0 64 257 15,-4-65-181-15,0 0-23 0,2 2-32 16,-2-1-15-16,-1-1-8 0,-1 0-6 15,4 2 1-15,-2-2-5 0,-2 2 1 0,2-1-1 16,2 1 0-16,-3-2 2 0,5 0-3 16,-4-1 2-1,4 14 1-15,0-15-1 0,0 2 0 0,4-3 0 16,-4 1-2-16,0-1 0 0,0-1 2 0,0 1-1 16,5 0 0-16,-5 0 48 0,0-1 18 0,0 1 10 15,0 2 8-15,0 0 1 0,0-2-45 16,-5 3-18-16,5-4-13 0,0 1-6 15,0-1-1-15,5 3 0 0,-5 1-2 0,0-1 0 16,0 3 2-16,2-2 0 16,-2 9 1-16,0-6 1 15,0-11-5-15,0-1 0 0,0 0 0 0,4-1 0 16,-4-2 0-16,0 0 0 0,0-2 0 16,0 1 3-16,0-2-3 0,0 1 2 0,0-1-3 15,0 0 0-15,0 0-1 0,0 0 1 16,0 0-1-16,0 0 2 0,0 0 0 15,0 0 0-15,0 1-1 0,2 1 2 0,-2 1-2 16,0-1-8-16,4-1-93 16,-4 1-278-16,0-2-460 0,-4 5-204 0,-9-8-91 15,3-9 52-15,0-16 259 0</inkml:trace>
  <inkml:trace contextRef="#ctx0" brushRef="#br0" timeOffset="2932.8648">19033 8350 81 0,'0'0'164'0,"0"0"-25"0,5-1-55 16,-3 1-31-16,-2 0 0 0,4 0 14 15,-2 0 13-15,-2-2 15 0,4 2 10 0,-4 0-6 16,0 0-14-16,4 0-13 0,-4 0-5 15,0 0 8-15,0 2 21 0,0-1 17 16,0 0 21-16,0 1 8 0,0 1-11 0,0-1-26 16,2 4-19-16,-2-2-12 0,0 1-12 15,4 0-6-15,-2 0 5 0,3 2 9 0,-5-2 6 16,4 2 4-16,-2-2 3 0,-2 4 0 16,4-1 10-16,-4 1-9 0,4-1-6 15,-4 4 14-15,2-2 12 16,-2-1-13-16,0 15 145 0,0-12-116 0,4 4 3 15,-4 0 18-15,0-1-13 0,0 1-18 16,0 2-5-16,0-1 11 0,0 2-11 0,0 0-9 16,-4 2 4-16,4 2 13 0,-2-4-28 15,-2 4-11-15,4-2-6 0,-4 0-15 16,2 1-26-16,-2 0-10 0,-1 2-7 0,3-1-4 16,2 0 0-16,-4-3 1 0,4 2-2 15,0-1 0 1,6 37 21-16,-1-40 13 0,-5 0 13 15,0-1 2-15,4 0 2 0,-4-3-8 0,0 1-23 16,0-2-11-16,-4 1-5 0,4-2 0 0,-7 0-1 16,7-1-3-16,-4 1 0 0,-2-1-3 15,2 4 4-15,2-3-3 0,-2 2 0 16,2 0 2-16,-3-1-1 0,1 1 1 0,2 1-2 16,-2 2 3-16,-2 2 2 0,2 0 23 15,4 1 12-15,-6-1 5 0,6-2 2 16,-5-1-3-16,3 0-22 0,2-2-10 0,0-1-11 15,-4 3 1-15,4-4-1 16,0 0-1-16,-2 18 6 16,-2-21-6-16,4-2-2 0,0 2 6 0,0 0 21 15,-4 0 13-15,4-2 10 0,0 1 4 16,-2 1 2-16,-2-1-18 0,4 2-7 0,0 2 10 16,-2 2 8-16,2-2 3 0,-4 0-2 15,4-3-4-15,0 1-15 0,0-1-10 0,0 0-5 16,0 0 2-16,0-2-2 15,0 3-2-15,0-3-3 0,0 0-1 0,0-2 1 16,0-3-8-16,0-2 1 0,0 0-2 16,0-2 1-16,0 0 2 0,0 2-5 15,0-3-2-15,0 1-21 0,0-5-112 16,0-3-232-16,0 0-401 0,6-8-336 0,-2-7-131 16,2-7 39-16,0-14 199 0,5-7 392 15</inkml:trace>
  <inkml:trace contextRef="#ctx0" brushRef="#br0" timeOffset="7471.9093">5026 7285 85 0,'-2'-9'163'0,"-6"0"-6"0,6 5-12 15,-5-2-23-15,-3-1-11 0,4 3-7 16,-4 1-7-16,-1 0-12 0,1-1-17 15,0 2 8-15,-1 1-1 0,3-1-8 0,-2 0 1 16,-1 1-4-16,5 2-17 0,-8 1-24 16,3 3-11-16,5 2-3 0,-4 3-6 15,-1 2 2-15,3-1-2 0,0 3 0 16,2-1 1-16,3 0-2 0,-1 2 3 0,4-4-3 16,0 1 1-16,4 0 1 0,-4-1-2 15,3-2 2-15,3 0 0 0,4-1 4 0,5-3 22 16,-7 2 82-16,10-2 38 0,1 0 16 15,-2 1 3-15,3-4-18 0,1 3-81 0,-2 0-40 16,-3 1-14-16,1-1-8 16,34 24-3-1,-42-20-3-15,-5 0-2 0,2 0 0 16,-6 2 1-16,0-3 0 0,0 2 1 0,-6-1 2 16,0 1-1-16,-9 2-1 0,7-1 4 0,-11-1-4 15,3-2 3-15,-1-1-1 0,1-5 1 16,3 1-1-16,-1-6 1 0,5 1-1 15,-1-5 2-15,4-4-3 0,-2-2 0 16,6-5 1-16,-3-3 1 0,10-2 52 0,-3 0 48 16,6-3 25-16,-6 0 9 0,4 1 3 15,5-5-50-15,-1 3-50 0,-4-1-22 16,9 2-12-16,-5-1-2 0,-2 2-5 0,2 3 0 16,1 4-1-16,-5 3 0 0,0 1 1 0,3 3-1 15,-3 2 0-15,0 7 0 0,0 4-87 16,2 7-222-16,-8 3-233 0,0 1-107 15,-8-1-50-15,2-3 66 0,-6-7 211 16</inkml:trace>
  <inkml:trace contextRef="#ctx0" brushRef="#br0" timeOffset="8411.2019">11733 7338 41 0,'-17'-22'131'15,"5"6"-47"-15,-5 3-42 0,-1 4-20 0,-1 1-3 16,-1 3 8-16,3 2 19 0,-4-1 8 15,-1 3 5-15,-22-3 80 16,23 4-66-16,-1 0-3 0,1 0-3 0,-2 0-8 16,1 3-27-16,-5 1 18 0,4 1 9 15,-2 3 4-15,0 2 2 0,0 3-3 16,3-1-33-16,1 4-14 16,4 0-7-1,-16 34 7-15,27-20-2 0,8-18-5 0,2 2 88 16,3-2 42-16,3 0 18 15,6 0 10-15,18 7 80 0,-14-12-209 0,3 0-18 0,4-1-9 16,-2-3-3-16,0 1-4 0,-1-1 0 16,-1 2-3-16,-6-1 1 0,-1 2-1 15,-1 1-1-15,-7 3 2 0,2-3-1 16,-6 1 1 0,-2 11-1-16,-8-10 4 0,-4-4 0 0,2 0-2 15,-11 0 3-15,3-2-2 0,3-3 0 16,-3-3 1-16,1-2 0 0,-1-5-1 0,7 0 1 15,1-5 88-15,2-1 41 0,4-4 17 16,-2 0 7-16,4-4 4 16,6-2-86-16,8 0-41 0,5-3-19 0,8 2-9 15,6 2-3-15,0 2-118 0,4 9-307 0,-4 4-147 16,-6 4-63-16,-4-1-31 0,-9-5 102 16</inkml:trace>
  <inkml:trace contextRef="#ctx0" brushRef="#br0" timeOffset="9218.2174">15354 7508 167 0,'4'-8'247'0,"1"-2"-10"15,-5-2-67-15,-11-5 20 0,5 8-147 0,-8 1 1 16,3-1 8-16,-5 2 4 0,3-1 20 16,-1 1 24-16,-3 0-4 0,5 0-13 15,-5 4-6-15,3 0-19 0,1 3-31 16,-1 3-14-16,4 4-6 0,-3 0-3 0,7 3-1 15,-4 2-2-15,5 0 3 0,3 2-1 0,2-2 1 16,2 0 2-16,3 1 0 0,1 0 0 16,4 3 3-16,3-4 77 0,1 5 41 15,3-5 20-15,22 14 163 0,-14-14-230 16,2-1-43-16,-3-1-18 0,3 1-11 16,-2-1-3-16,-2 1-2 0,-7-1-2 0,1 2 0 15,-7 0-1-15,-4 1 2 0,1-1-2 16,-7 1 0-16,-2 0 1 0,-7 2-1 0,1-2 1 15,-6 3 1-15,-3-3 0 0,-4-1-1 16,3-1 2-16,-3-4-2 0,0-2 2 16,5-2-1-1,-46-42 86 1,58 17 20-16,2-3 14 0,4-5 8 16,14-42 63-16,1 32-165 0,3 2-15 15,3 1-9-15,4 2-3 0,6 7 0 0,-6 7-138 16,-4 9-325-16,-7 7-148 0,-7 2-66 15,-7-3-32-15,-2-9 127 0</inkml:trace>
  <inkml:trace contextRef="#ctx0" brushRef="#br0" timeOffset="9985.7713">20847 7216 154 0,'-18'-6'218'16,"-3"2"8"-16,0 4-109 0,3 3-62 0,-3 3-27 15,4 4-15-15,1 3-4 0,-1 2-5 16,3 2 25-16,4 0 30 0,7-1 12 0,-1-1 7 16,8 0 1-16,3-1-21 0,3-1-21 15,2 2 46-15,9-1 22 0,2 0 9 16,4-4 6-16,6-1-9 0,-2 0-56 0,-2-2-27 16,-2 1-4-16,0 0 38 0,-1 2 18 15,-5 0 6-15,-8 1 1 0,1-1-6 16,-6 2-43-16,-4 2-21 0,-4-2-9 0,-4 3-4 15,-4 0-1 1,-6 1-1-16,-40 28 7 0,35-32-7 16,-2-4 2-16,5-3-3 0,1-3 3 0,-1-4 0 15,3-3-2-15,7-5 2 0,2-3 1 0,4-7-2 16,4-5 60-16,7-4 28 0,1-1 14 16,0-4 4-16,9-2 2 0,-4-2-60 0,3 1-28 15,-3 1-12-15,4 4-7 0,-5 2-1 16,-3 10-1-16,-3 3-4 0,-4 9-140 15,-6 8-283-15,-6 3-128 0,-33-1-693 16,12-10 741-16</inkml:trace>
  <inkml:trace contextRef="#ctx0" brushRef="#br0" timeOffset="10877.1543">24049 7456 29 0,'-7'-2'223'0,"1"0"30"0,2-1-19 0,-2 0-57 16,6 1-9-16,-4-1-16 0,4 2 8 15,0-2-8-15,4-2-22 0,2 1-26 0,0-4 2 16,9 3-18-16,1-3-9 0,5 0-4 16,-2 0-5-16,1 3-24 0,3-2-25 0,-6 3-11 15,3 0-6-15,-3 1-2 0,-1 1 1 16,1 2-2-16,0 0 2 0,-1 0-1 15,1 2 2 1,3 8-387-16,-24-5 10 0,-2-2-84 0,-4 0 4 16,-3-1 66-16</inkml:trace>
  <inkml:trace contextRef="#ctx0" brushRef="#br0" timeOffset="11051.0445">24109 7501 73 0,'0'6'251'0,"0"-3"42"16,0-1-26-16,10-6 256 0,-4 0-391 0,5 0-22 16,-1-1-19-1,2 0-33-15,46-7-6 0,-45 12-95 16,-3 3-98-16,0-2-164 0,1 0-73 16,-5-2-34-16,4-3 31 0</inkml:trace>
  <inkml:trace contextRef="#ctx0" brushRef="#br0" timeOffset="11681.6549">24626 7291 208 0,'0'-8'232'0,"0"1"0"0,0 3-98 16,0-1-35-1,-2-5 189-15,-3 6-179 0,5 0-3 0,0 1-20 16,0-2-13-16,0 0-10 0,0 3-31 0,0-3 9 16,0 1 21-16,0 0 6 0,0 1 7 15,5-2 1-15,-3 1-23 0,-2-1-28 16,4 1-14-16,2-1-5 0,-2 2-4 0,2 1-2 15,1 0 1-15,-1 1-1 0,4 1 0 0,-4 1 0 16,5 3 1-16,-1 1-1 16,-4 1 1-16,2 3 0 0,-1 1-1 0,-5 2 3 15,2 0-3-15,2 0 0 0,-6 0 1 16,0 1 0-16,-2 0 0 0,-2-1 1 0,-2 3 0 16,-5-3 0-16,1 1 0 0,-2-3-1 15,-3 0 0-15,3-1-1 0,1-3 2 0,1 0-1 16,4-2 1-16,0-1-2 0,1-1 1 15,1-1 1-15,4-1-1 0,4 0 0 16,1 0 4-16,1 0-4 0,4 0 3 0,3 0 0 16,1 0-3-16,-2 0 2 0,1 1-2 15,1 2 0-15,-1 0 0 0,-3-1-1 0,0 3 0 16,1 2-1-16,-5-2 0 0,0 3 1 16,-2 0-1-16,0 3 2 0,-1-2-1 15,-3 0 1 1,-3 2-1-16,-23 26 5 15,15-33-3-15,5 1 1 0,-4-3 0 16,-5 2-1-16,3-1 0 0,1-3-1 0,-1 3-1 16,2-3 2-16,-1 1-2 0,5-1 0 15,-2 1 3-15,6 1 0 0,2 0-9 0,0 1-96 16,0-3-172-16,0 0-123 0,6-3-59 16,0-6-14-16,-2 4 83 0</inkml:trace>
  <inkml:trace contextRef="#ctx0" brushRef="#br0" timeOffset="12276.2577">24880 7270 163 0,'2'-10'242'0,"2"0"15"15,-4 3-104-15,-4-5 87 16,2 6-142-16,2 2 23 0,0-2 12 0,0 0-24 16,0 0 5-16,0 1 11 0,0-1-32 15,0 1-13-15,6-1-3 0,-6 0 15 16,4 2-5-16,-2-1 1 0,-2 2-1 16,0-1-7-16,5-1-38 0,-5 3-20 0,2-1-8 15,2 0-4-15,0 1-3 0,2-1-4 16,-2 3 0-16,5-1-2 0,-5 2-1 15,6 1 0-15,0 4 2 0,-3-1-4 16,-5 2 2-16,6 3 2 0,-6 2-2 16,2 0 1-16,2 2-1 0,-2 1 1 0,-4-1-1 15,0 4 2-15,0-4-2 0,0-1 0 0,-4 3 1 16,4-4-1-16,0 2 2 0,0-1-2 16,-2 0 1-16,-2-1-1 0,4 0 0 15,-4-1 0-15,4-1 1 0,-6 1-1 0,2-3 2 16,2 2 0-16,-5-2-1 0,3 2 0 15,-2-1-1-15,2-3 0 0,-2 4 2 16,6-3-2-16,-4 1 0 0,-3-1 0 16,5 1 0-16,-2-3 0 0,0 0 0 15,4 5 0-15,0-7 2 0,0 0 1 16,4 0 70-16,2-2 43 0,1 2 20 0,3-3 9 16,0 0 5-16,3-2-69 0,5 0-38 15,1-1-21-15,2-3-8 0,5 1-5 16,3 0-3-16,-2 0-2 0,0 0-1 15,-4-1 1-15,2 4-3 0,-7-2 3 0,-3 3-3 16,-5 1-1-16,-4 0 0 0,1 1 0 16,-7 3 0-16,-7 4 0 0,-9 7-496 15,1-7-78-15,-1-2-92 0,3-2-42 16,-1-2 108-16</inkml:trace>
  <inkml:trace contextRef="#ctx0" brushRef="#br0" timeOffset="14705.9215">4540 6728 71 0,'-4'-5'212'0,"4"2"4"15,-2-1-48-15,-2 1-42 0,0 1-31 0,1-1-13 16,-1-1 1-16,2 2 4 0,-6-1 8 16,6 0 6-16,-2 1-2 0,0 2-15 15,2 0-23-15,-3 2-16 0,3 2-24 0,-6 4-11 16,6 4-6-16,-2 1-3 0,2 4-1 15,-6 2 0-15,8-2 1 0,-2 4-1 16,2-3 0-16,2 0 1 0,2-2-1 0,2-2 0 16,0-2 2-16,2-2 0 15,1-1 2-15,11 6 59 0,-5-10 35 0,-3-2 17 16,15-2 134-16,-14-2-171 16,-3-1-39-16,4-2-19 0,-1-1-1 0,-3-1 34 15,0-1 19-15,1-4 9 16,-5-1 4-16,6-19 123 0,-3 10-121 15,-7 0-7-15,2 0-2 0,-4-2-37 0,-4 2-19 16,-2 2-11-16,-7-1-4 0,-1 3-5 16,-3 3-2-16,-4 0 2 0,5 2-4 0,-3 2 2 15,3 0 0-15,1 5 0 0,3 2 0 16,4 3-1-16,5 3 0 0,-1 4 1 0,4 3-7 16,7 5-112-16,-3-1-153 31,2 1-207-31,27 48-1761 0</inkml:trace>
  <inkml:trace contextRef="#ctx0" brushRef="#br0" timeOffset="15095.6784">4960 6675 100 0,'4'-10'317'0,"-8"0"20"0,0 3 11 0,4-1-166 15,-6 4-96-15,6 2-48 0,-3-1-17 0,-1 3-10 16,0-2 11-16,-2 2 19 0,6 0 12 16,-2 0 7-16,2 0 2 0,-4-1 23 0,0-1 0 15,4 0-2-15,-2-3-1 0,-3-1-4 16,1 0-36-16,2-1-21 0,-2-1-9 16,-2 3-3-16,0-2-3 0,-1 1 1 15,-1 3-3-15,2 0 0 0,-4 3 1 0,3 2-2 16,-3 2 1-16,0 4-2 0,1 2 2 15,-1 7-3-15,2 0 2 0,2 5-2 0,4 0 0 16,2-2-1-16,0-1 3 0,2-3-2 16,4-1-1-16,-2-2 2 15,2-3-1-15,11 6 2 0,-7-11 0 0,5-1-1 16,-3-2-2-16,2-2 2 0,3 0-1 16,-5 0 2-16,5-2-1 0,0 2 1 0,-1 0 1 15,-1 0-67-15,-3-2-90 0,-2 0-106 16,-4-1-142-16,1-3-63 0,1-3 34 15,-8 0 77-15</inkml:trace>
  <inkml:trace contextRef="#ctx0" brushRef="#br0" timeOffset="15352.5245">4956 6531 226 0,'-2'-19'279'0,"-2"0"31"16,1 2-96-16,3 4-56 0,0 3-17 0,-4 2-20 15,4 0-22-15,0 1-12 0,4 5-17 16,-4-1-24-16,0 3-13 0,3 3-11 15,1-1-10-15,-2 6-9 0,8 1-1 0,-4 3 2 16,3 3-2-16,1-1 1 0,-4 5 0 16,13 17 4-16,-11-20-3 15,0 0-2-15,1 1 0 0,1-2 2 0,-8-1-3 16,8-1 0-16,-4 1 1 0,1-4-2 16,-3-1 2-16,2 2-1 0,-2-4-1 0,0 1 2 15,-2-2 0-15,5-1 2 0,-3 2 4 16,0 0 1-16,-2-2-53 0,-2 0-91 15,0-5-167-15,0 0-81 0,0 0-35 0,-6-5 32 16</inkml:trace>
  <inkml:trace contextRef="#ctx0" brushRef="#br0" timeOffset="15514.4204">4972 6638 76 0,'0'-4'277'16,"0"-2"27"-16,15-13 240 15,-5 13-499-15,0 0-22 0,7-1-16 0,-5 2-2 16,9 0-11-16,-4-1-41 0,3 2-95 0,-7-3-99 16,-1 3-45-16,5-1-17 0</inkml:trace>
  <inkml:trace contextRef="#ctx0" brushRef="#br0" timeOffset="16069.5782">5163 6551 218 0,'0'3'276'0,"4"-3"10"15,0 0-70-15,4-1 112 0,-4-3-172 0,7-1 1 16,-5-3-32-16,17-8 0 16,-13 9-104-16,4-3-12 0,-1 2-4 0,1-1-2 15,-1-1 0-15,1 2 0 0,-6-1 2 0,3 0-4 16,-5 1 3-16,2 1-1 0,-8-3 1 16,2 3-2-16,-4 0 1 0,-2 0-1 15,-2 2-2-15,-25 6-2 16,18 3 2-16,-1 3-3 0,-3 2 2 15,7 1 1-15,2 1-1 0,-3-1 1 16,5 2 0-16,-2 9 1 0,12-10 0 16,0-1 2-16,-2 0-3 0,5-2 2 15,3 0 0-15,-4-1 0 0,9-2 0 0,-3-1 2 16,-2-2-3-16,5-1 3 0,-3-1 0 16,5-1-1-16,-1-4 3 0,-1 1-4 0,-3-4 4 15,5 1-2-15,-3-1 1 16,-6-2-3-16,3 1 4 0,-3-3 48 0,-2 0 29 15,0-1 16-15,-1 2 6 0,-5-4 2 16,0-4-48-16,0 2-29 0,0-1-15 0,-9-3-7 16,3-3-2-16,4 1-3 0,-6 0-1 15,-3-1 0-15,5 4 0 0,-4 2 0 0,4 3 9 16,-5 5 4-16,5 3-1 0,4 4 2 16,-6 3-1-16,6 5-10 0,-2 5-2 15,-1 5-2-15,3 3-1 0,-2 2-1 0,8 2 1 16,-2 1 0-16,3-1 0 0,1 0 0 15,4-2 1-15,21 26 0 16,-23-32 0-16,7-3-2 0,1-2 2 31,1-2 0-31,57 10 1 0,-57-16 1 0,2 0-1 16,-3-1 0-16,1 0-11 0,-3 0-74 16,-3-2-96-16,-1-1-96 0,-2-3-123 15,-4-2-100-15,0-1 22 0,-8-1 71 0,-2-3 83 16</inkml:trace>
  <inkml:trace contextRef="#ctx0" brushRef="#br0" timeOffset="16280.4481">5506 6336 32 0,'-6'0'258'0,"4"-3"26"0,2-1 15 0,2 0-147 16,4 0-66-16,4-2-11 16,7-2-4-16,78-41 198 15,-66 34-241-15,4-2-14 0,4-1 30 16,0-2 12-16,-1 1 9 0,1 1 2 0,-6 2 0 15,-4 2-33-15,-9 4-16 0,-1 0-12 16,-1 5-3-16,-5 2-3 0,-5 0 2 16,2 1-2-1,-6 4 0-15,-8 14-279 0,-4-11-62 0,-3 5-59 0,-1-3-25 16,-5 0 57-16</inkml:trace>
  <inkml:trace contextRef="#ctx0" brushRef="#br0" timeOffset="46177.4288">1891 12351 7 0,'-9'-3'258'0,"-5"-5"47"15,2 2 21 1,-5-6 85-16,-4 0 66 0,17 5-288 16,4-3-36-16,0 5-19 0,0-3-9 0,4 1-8 15,1 2-65-15,1-1-27 0,0 2-14 16,0 4-6-16,4 1-4 0,5 4 2 15,-7 4 1-15,3 4 0 0,3 2 2 0,-2 5 2 16,5-1-1-16,4 0-3 0,-1 0 4 16,-1-4-2-16,6-3-2 0,0-3 2 15,1-2-1-15,1-2 2 0,0-2-1 0,-4-2-1 16,2-1-1-16,-7 0-1 0,3 0 0 16,-4 0-1-16,-3 0 0 0,-1 1-1 15,-3 1 1-15,6 1 2 0,-11-3-4 16,-3 2 3-16,-2-1 1 0,0-1 1 15,0 0 4-15,0 2-1 0,-2-2 2 0,2 2 1 16,-9-2-1-16,7-2-3 0,-2 0 3 16,0-1-2-16,-2-3-2 0,4-1-40 15,-7-4-63-15,3-4-66 0,0-2-63 0,0-5-51 16,0 0-3-16,1-2 43 0,1-4 50 16,2 0 61-1,2-2 46-15,-10-57 7 16,4 38 67-16,-3 31 29 0,3 1 16 0,0 5 13 15,0 2 38-15,-2 4 19 0,1 1-10 0,5 5-11 16,-6 3-9-16,2 3-38 0,0 3-20 16,-5 6 47-16,9 3 27 15,-6 3 8-15,-2 26 115 0,7-23-167 0,-1 2-29 16,2 5-10-16,-2-1-7 0,0 2 1 16,2 4-2-16,-2-1 1 0,2 0 1 0,2-4-3 15,-4-4-1-15,-1-3-1 0,3-1 2 16,-2-4 0-16,4 0-1 0,-4-5 0 15,4 0 0-15,-6 5 1 0,6-11-2 16,0-3 1-16,0-2 0 0,0-1 2 16,6 0 5-16,-2-1 1 0,0-4 1 15,-2 1 1-15,7-8-59 0,-9-3-87 0,0-5-86 16,0-4-117-16,-4-7-109 16,-11-36-368-16,9 31 511 15</inkml:trace>
  <inkml:trace contextRef="#ctx0" brushRef="#br0" timeOffset="46423.2769">1982 12171 131 0,'-11'-21'241'0,"1"0"20"0,2 4-47 0,-3 7-45 16,7 1-18-16,0 6-36 0,-2 0-17 16,6 3-52-16,4 1-12 0,-2 4 38 0,6 2 16 15,3 4 6-15,-3 1 5 0,2 4-17 0,7 5-42 16,0-1-26-16,-1 4-8 0,1-2-4 16,-1 2 2-16,3-1 1 0,-3 0 1 15,1-2 2-15,-5-2-2 0,5 0 3 16,-3-3-2-16,13 16 1 0,-19-19-7 15,3 1 4-15,-5-1-3 0,2-3 2 16,-2 0 1-16,-1-1-1 0,1 8 10 16,-4-13-6-16,-2-1 5 0,0-1 0 15,-2-1 2-15,-2-2 0 16,-3-2-9-16,1-1-78 0,-25-7-457 16,11 3 98-16,-3-2-27 0,-4 1 54 0</inkml:trace>
  <inkml:trace contextRef="#ctx0" brushRef="#br0" timeOffset="46681.119">1806 12558 229 0,'0'4'246'0,"0"-4"6"0,8-1-132 15,3-4-63-15,9-4-31 0,3-3 42 16,10-5 20-16,0-6 8 0,4-2 2 0,1-6 67 16,1-3-22-16,-2-3-10 0,-4 2-6 0,4-2-1 15,-8 3-63-15,2 2-36 0,-8 3-12 16,0 5-5-1,14-15-2-15,-26 24-5 0,-5 6-2 0,-2 1 2 0,-2 4 1 16,-2 2-1-16,-2 4 1 0,-4 1-2 16,-3 4 0-16,3 4-2 0,-4 2 2 15,2 2 2-15,-1-1-2 16,-1-1 4-16,-2 14-28 0,5-16-92 0,1-2-120 16,-2-4-145-16,6-5-65 0,-4 0 3 15,-3-4 71-15</inkml:trace>
  <inkml:trace contextRef="#ctx0" brushRef="#br0" timeOffset="47112.8501">2091 11971 139 0,'-22'-16'180'0,"-5"4"-61"0,-29-5 109 16,25 17-142-16,2 2-7 0,-2 5 30 15,2 2-20-15,2 5-5 0,-4 1-6 16,2 9-5-16,2 2-35 0,-4 9 37 16,8 4 15-16,-3 7 10 0,3 4 0 0,6 4 2 15,1 0-52-15,5 3-24 0,7-3-13 0,4-1-3 16,11-2-1-16,1-3-4 0,9-7 0 16,10-6-1-16,-2-4 1 0,4-6 0 0,8-7 0 15,3-6-1-15,1-7-2 0,5-5 1 16,3-5-1-16,1-6 2 0,0-4 1 15,51-34 124-15,-57 20 45 0,0-7 22 16,-7-3 8-16,-4-7 3 0,-4 0-112 16,0-4-49-1,-8-4-24-15,4-111-2 0,-31 112-15 0,-12 5-3 16,-3-1-1-16,-4 4 0 0,-12 1 0 16,0 3-1-16,-43-22 1 15,32 43 0-15,5 15-2 0,-5 13 2 0,1 9 1 16,4 15 0-16,-3 7-1 0,9 8-25 15,0 9-158-15,2 3-270 0,6 4-124 16,-2 2-53-16,-4-4 1 0,3 1 143 0</inkml:trace>
  <inkml:trace contextRef="#ctx0" brushRef="#br0" timeOffset="47565.5698">1355 12593 21 0,'-6'-13'158'0,"-4"-1"-2"16,3 4-7-16,-1 1 0 0,2 2 1 16,0 2 3-16,-1 3-30 0,-1-1-26 15,6 6-9-15,-2-1-42 0,2-2-20 16,2 5-14-16,0 0 1 0,0 5-7 0,0 3 2 16,0 8-2-16,2 2 2 0,-2 4-3 15,4 2 2-15,-2 0-3 16,6 29 2-16,-5-32-6 0,1 1 1 0,0-2-2 15,-4-5 2-15,2 0-2 0,-2-4 0 16,6 0 1-16,-6-4 1 0,4-2-1 16,0-1 1-16,-4-2 2 0,2 6 6 15,3-8-2-15,-3 0 1 0,-2-3 4 16,4 1-26-16,-4-6-96 0,-4-2-136 0,-3-4-61 16,-3-6-29-16,-6-4 9 15</inkml:trace>
  <inkml:trace contextRef="#ctx0" brushRef="#br0" timeOffset="47810.1729">1142 12646 221 0,'-8'-7'275'0,"2"1"19"16,4 4-119-16,2 4-69 15,0 1-27-15,2 4-44 0,12 4-19 0,-6-1-6 16,7 2 59-16,1-1 33 0,5 0 17 16,-2-1 9-16,1 0-2 0,3-2-62 0,2 0-33 15,-2 1-17 1,22 6-5-16,-24-8-4 0,2-1-2 0,1 0 0 0,-7 0 0 15,0-2 1-15,-1 2-3 0,-4-1 2 16,-1 1 1-16,-1-2-2 0,-4-1 3 16,-2 2 1-16,-4-3 4 0,-4-2 0 15,2 0 4-15,-12-2 9 0,3-3-15 16,3-2-44-16,-6-2-76 0,-3-3-97 16,1-3-141-16,-7-2-64 0,-2-1 13 0,-2-3 63 15</inkml:trace>
  <inkml:trace contextRef="#ctx0" brushRef="#br0" timeOffset="48054.0191">1132 12513 111 0,'-6'-8'211'0,"1"4"14"15,1 4-101-15,13 13 19 0,-3-4-70 16,4 3 24-16,-2 1 11 0,3 3 3 0,3 0 3 16,-1 4-63-16,1 0-28 0,3 0-10 15,-5 3-6-15,5-1-3 0,-3 2 0 16,-2-2-4-16,3 2 2 0,-3-2-2 0,3-1 0 15,-7-1 0-15,2-3 2 0,1 1-1 16,-1-1-1-16,0-1 2 0,1-2 1 16,-9-2 2-1,4-2-1-15,4 14 13 0,-10-19-5 0,0-1-1 16,-2-3 0-16,-6-1-37 0,0-2-89 0,-3-6-140 16,-9-2-62-16,-3-5-30 15,-4-1 23-15</inkml:trace>
  <inkml:trace contextRef="#ctx0" brushRef="#br0" timeOffset="48269.8876">1105 12826 131 0,'-4'0'230'0,"4"0"15"31,0 0-94-31,37-15 28 0,-20 5-173 0,-1-1 11 16,7-4 52-16,-3-1 24 0,3-2 12 16,2 1 3-16,-6 1-10 0,5 3-54 0,-11-2-26 15,8 6-10-15,-9 1-4 0,2 0 0 16,-3 4 0-16,-5 1-1 0,-4 0 1 15,6 1 1-15,-8 0 1 0,0 2 1 0,-4-1-2 16,0 1-1-16,-2-1-26 0,0-1-41 16,-1-2-50-16,-7-1-70 0,4-3-107 0,1-3-24 15,-5-2 19-15,1-2 38 16</inkml:trace>
  <inkml:trace contextRef="#ctx0" brushRef="#br0" timeOffset="48620.2755">1142 12331 24 0,'-16'-4'118'0,"-5"4"-24"16,0 6-18 0,3 4-1-16,-30 58 165 0,36-33-141 15,1 6 4-15,3 7-2 0,6 3-11 0,2 3-51 16,2 1-16-16,6 0 79 0,3-1 37 16,5-3 16-16,1-3 7 0,5-6 0 0,1-3-87 15,8-7-42 1,4-5-17-16,44 10-5 0,-34-28-11 0,-1-8 4 15,3-7 1-15,-1-6-2 0,-3-7 1 0,-1-4 3 16,-7-2-1-16,-2-7 2 0,2-1 85 16,-6-4 63-16,-6-5 24 0,2-3 13 15,-13-3 2-15,-6-2-82 0,3 0-62 0,-18 2-27 16,-1 1-14-16,-7 4-4 0,-5 3-1 16,-7 5-3-16,-9 4 1 0,-5 4-1 15,-5 5-1-15,-3 5 1 0,-3 7-1 16,-4 3 0-16,-78 27 1 15,103-1-2-15,12 9 0 0,4 3-125 16,11 5-299-16,6 0-135 0,4 21-708 16,-8-41 731-16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47:33.938"/>
    </inkml:context>
    <inkml:brush xml:id="br0">
      <inkml:brushProperty name="width" value="0.05292" units="cm"/>
      <inkml:brushProperty name="height" value="0.05292" units="cm"/>
      <inkml:brushProperty name="color" value="#FF0000"/>
    </inkml:brush>
  </inkml:definitions>
  <inkml:trace contextRef="#ctx0" brushRef="#br0">11807 14461 195 0,'-4'-2'401'0,"0"-2"61"0,-2-2 44 0,4 2-145 15,-2-1-85-15,0 1-16 0,2 1-1 16,2 0 9-16,-5 1 8 0,5 1-8 0,0 1-32 16,0 0-47-16,0 1-57 0,-4 1-57 15,4 1-42-15,4-2-18 0,-4 4 44 0,7-1 31 16,3 2 16-16,0 0 27 0,7-2 34 15,6 1-37-15,1-3-26 0,3 0-14 16,-2-4-23 0,2 2-35-16,58-14 36 0,-58 10-9 0,-3 1 7 15,1-2 5-15,-6 4-3 0,2 1-34 16,-5 1-18-16,-6 2-8 0,3 3 12 0,-5 2 19 16,-2 1 7-16,1 1 8 0,-7 4 42 15,0 1 4-15,0 3-8 16,-5 4 23-16,-7 31 112 0,2-25-132 0,-1 1-6 15,3 0-22-15,-6 2-13 0,3-1-7 0,-1 0-9 16,2-2-5-16,-1-1-8 0,1 1-2 16,-1-3-8-16,-5 20 0 15,10-28-10-15,4 0-4 0,-7-2 2 0,7-1 0 16,-2-4-1-16,0 0 3 0,-2-1-2 0,6-2 2 16,-2-1-1-16,-2-2-2 0,0 1-5 15,4-1-54-15,-7-2-110 0,5-2-131 16,-8-5-184-16,4-4-191 0,-9 0-140 0,-1-5-76 15,3-4-85-15,-5-1 88 0,1-2 152 16,1 1 173-16</inkml:trace>
  <inkml:trace contextRef="#ctx0" brushRef="#br0" timeOffset="129.757">11776 14839 156 0,'-16'-9'440'15,"6"5"82"1,-1 1 39-16,15 6 119 0,7-2-539 0,5 2-72 0,5-1 0 16,2-2 12-16,4 0 47 15,-1-3 52-15,1 0 36 0,2-3-14 0,2-2-18 16,-6 1-50-16,2 2-53 0,0-2-44 0,-2 2-93 15,-7 0-196-15,-1 0-324 0,-1-5-150 16,1 0-67-16,-3-3 41 0,-1-1 174 0</inkml:trace>
  <inkml:trace contextRef="#ctx0" brushRef="#br0" timeOffset="599.5975">12457 14529 529 0,'0'-2'660'0,"-4"-5"70"0,4-1 47 16,-2-4-6-16,2 9-531 0,0-1-11 0,-5-1 8 16,5 2 19-16,-2-2 8 0,-2 1-30 15,4 1-43-15,0 0-48 0,0-1-40 16,0 4-45-16,6-3-33 0,5 1-15 0,1-1-8 16,7 0-1-1,37-4 2-15,-13 7 0 0,-26 1-4 16,-1 5-1-16,1 2-1 0,-3 4-1 15,-5 3-1-15,-1 3 5 0,-6 1 0 0,-2 4 6 16,-2 2 12-16,-6-1 18 0,-5 2 8 16,-1-1 1-16,1-1 0 0,1-2-10 15,-3-1-17-15,9-5-5 0,0-3-6 16,2-1-3-16,4-2 0 0,6-2 0 0,2-1 1 16,5-3 0-16,7-4 3 0,-1 0-4 15,6-1-1-15,-2-2-2 0,-1-1-2 16,1 3 1-16,-2 1-1 0,-5 1-1 0,-1 6 1 15,-5 2 1-15,-2 2 0 0,-8 6 20 16,0 1 13-16,-8 4 14 0,-6-1 3 0,-3 2 2 16,-4-2-15-16,-1 1-13 0,-1-5-14 15,-2 0 1-15,9-3-6 0,-3 0-2 16,2-4 0-16,3-2-1 0,4-1-2 16,3-1 0-16,-3 0-40 15,8-3-114-15,2-6-981 0,2-3 106 0,2-3-103 16,2 0 59-16,15-11-312 15</inkml:trace>
  <inkml:trace contextRef="#ctx0" brushRef="#br0" timeOffset="786.4835">13071 14909 680 0,'17'4'990'0,"-11"-4"131"0,0 0 57 15,0-4-274-15,-6 3-377 16,0-2-211-16,0-6 155 0,-8-6-69 0,0 9-272 15,8 1-62-15,-7 2-36 16,7-1-24-16,-6 3-15 0,2 0-34 0,2-2-136 16,-2 3-226-16,2 0-311 0,2 0-387 0,-8 0-146 15,8 0 56-15,0-7 190 0,0 1 300 16</inkml:trace>
  <inkml:trace contextRef="#ctx0" brushRef="#br0" timeOffset="1203.225">13408 14596 179 0,'6'-16'437'16,"1"-1"83"-1,-12-16 792-15,3 27-1057 16,-8 3 205-16,-21 21 392 0,19-3-560 0,-5 3-36 0,5 5-54 15,-7 0-65-15,2 4-47 0,5 2-6 16,2 1-6-16,6-3-1 0,-3 0-4 16,7 1-1-16,7-3-33 0,-3 0-21 15,10-3-9-15,-1-2-3 0,7-3 1 0,-1-4-2 16,2-3 1-16,1-2 1 0,-1-5 1 16,2-2-4-16,2-2 2 0,-3-5-2 15,1-4 3-15,21-19 1 0,-24 10-4 16,-1-5 34-16,-1-5 18 0,-9 0 8 0,1-3 3 15,-10-2-1-15,0 0-33 0,-6 3-19 16,-7-3-6-16,-5 5-9 0,1 2 1 0,-5 3-3 16,-5 6-1-16,4 7 1 0,-4 10 1 15,0 5-3-15,0 5 1 16,-12 21-11-16,18-11-14 0,9 3-131 16,-3-3-269-1,9 3-400-15,-4 34-2377 0,14-37 2418 0</inkml:trace>
  <inkml:trace contextRef="#ctx0" brushRef="#br0" timeOffset="1404.103">13855 14833 252 0,'23'6'949'0,"-7"-7"196"0,5-10 93 31,-9 1 40-31,21-29 73 16,-29 34-1329-16,-8 0-8 0,4 3-9 0,-2 0-7 15,-2 2-4-15,-6 2-8 0,4 2-1 16,-1 2-35-16,-3 1-109 0,4-3-195 0,-2-1-271 16,1-3-369-1,5-2-136-15,-2-7-889 0,4 1 1349 0</inkml:trace>
  <inkml:trace contextRef="#ctx0" brushRef="#br0" timeOffset="1759.903">14215 14533 429 0,'12'-15'724'16,"-2"-3"128"-1,7-37 1409-15,-17 51-2161 0,-6 8-60 0,2 3-25 16,-5 7 12-16,-5 3 23 0,-3 9 15 16,5 4 5-16,-2 3 5 0,3 0-20 15,1 2-26-15,8-4-14 0,-2-1-6 0,8-4-5 16,-2-2-1-16,6-2 0 15,9 16 1-15,10-8 102 16,-15-20-14-16,2-3 11 16,3-3 27-16,49-28 276 0,-49 9-339 15,-5-3-14-15,5-4-20 16,-7-6-17-16,0 0-8 0,-3-3-1 0,-7 0-2 16,-3 2-1-16,-5-2-2 0,-4 3-1 15,1 4-2-15,-1 4-1 0,-2 7-2 16,-3 7-1-16,-20 12-14 0,20 4 8 15,1 5-67-15,-1 2-218 0,5 2-328 16,-3 1-330-16,3-3-148 0,2 1 0 0,3-4 189 16,1-3 316-16</inkml:trace>
  <inkml:trace contextRef="#ctx0" brushRef="#br0" timeOffset="1964.7762">14635 14755 239 0,'26'11'943'15,"-3"-6"198"-15,-6-13 92 0,-3 0 41 16,-1 4-560 0,9-2-114-16,-22 3-561 0,0 0-19 0,0 1-8 0,-2-1-8 15,-2 2-6-15,-2-1-5 0,-4 4-4 16,3 1-1-16,1 0-4 16,0-2-67-16,-2 1-122 0,2-2-209 0,1 0-268 15,3-5-324-15,2 2-89 0,0-3 53 0,2-2 182 16,3-1 254-16</inkml:trace>
  <inkml:trace contextRef="#ctx0" brushRef="#br0" timeOffset="2281.7787">15112 14398 518 0,'9'-10'818'0,"-5"-4"148"15,-4-2 67-15,0 3 244 0,-11 29-900 16,1 3-326-16,-7 5-30 0,1 5-12 0,-7 4-6 15,7 1 0-15,-1-1-1 0,3 2-1 16,1-2-1-16,7-1 0 16,0-4 0-16,6-5 2 0,0 1-1 0,2-5-1 0,4-4 3 15,9-2 0-15,-3-2 0 16,5-6 3-16,24-3 60 0,-18-7 3 16,-3-2 27-16,-1-3 13 0,2-5-1 15,1-3-19-15,-5-5-3 0,-1-2-15 0,-1-2-11 16,-5-3-7-16,-4-3-16 0,-1-2-17 0,-10 2-12 15,-5-1-6-15,0 2-1 0,-3 4-5 16,-3 3-9-16,-5 9-29 0,0 7-136 16,-5 6-271-16,-3 8-421 0,-9 5-204 15,1 5-64-15,-2 3 90 0,0 2 253 0</inkml:trace>
  <inkml:trace contextRef="#ctx0" brushRef="#br0" timeOffset="2804.4582">16055 14604 110 0,'-6'-9'314'15,"-8"0"19"-15,1 0-9 0,-7 2-202 0,-1 4-110 16,-2-1-52-16,0 3-11 0,3 1 27 16,-3 0 42-16,2 1 37 0,-1 1 35 0,1 3 21 15,-2 0 20-15,2 0 20 0,-1 1 25 16,1 1 23-16,9 1 13 15,-3-1-3-15,9-1 0 0,0 0 8 0,6 0 42 0,6-2 60 16,4 3 46 0,7-4 14-16,6 0-19 15,117-6 346-15,-96 0-642 0,-1-1-12 0,11 1-4 16,0 1 16-16,6-1-4 0,2 1-6 16,8-1-4-16,0-1-5 0,-4 1-21 0,5-1-8 15,-1 0-11-15,-4 0-1 0,-2-1-1 16,-4-1-2-16,-4 0 3 15,-8 2-1-15,-5-1-3 0,23 0 5 0,-43 3-3 16,-13 1-2-16,-5 1-6 0,-10 0-2 16,-5 1-28-16,-9-1-128 0,-7-1-233 0,-5 1-288 15,-3-5-288-15,-5 1-105 0,-4-4 72 16,-7-4 206-16,-8 1 278 16</inkml:trace>
  <inkml:trace contextRef="#ctx0" brushRef="#br0" timeOffset="3205.2109">16351 14355 302 0,'10'-8'579'0,"1"-4"71"15,-5-3 33-15,2 2-172 16,-6 2-263-16,5-2-25 16,-7 11-200-16,-3 2-5 0,-7 2 4 15,0 2 17-15,-94 61 418 16,65-37-291-16,-2 2 2 0,-5 1-5 15,3 3-2-15,4-1-6 0,-3 0-7 16,5-4-12-16,4 0-14 0,0-5-8 0,6 0-14 16,4-1-12-16,2-4-16 0,5 0-20 15,-1-5-13-15,11 0-8 0,0-5-14 16,2-2-1-16,4-1 17 0,0-1 26 0,6 0 30 16,2 3 16-16,5-1 22 15,9 2 0-15,3-1-12 0,4 0-7 0,4 2-5 0,5 1-16 16,1-2-14-16,4-2-2 0,1-1-13 15,3 1-7-15,-1-4 0 0,-3-1-8 16,1-2-13-16,-3 2-11 0,-6-2-7 0,-4 0-2 16,0-2-6-16,-8 2-2 0,-4 0-7 0,-5 2-11 15,-4-2-111-15,-3 0-236 0,-12-2-429 16,-1-3-352-16,-4-2-146 0,-7-6 31 16,1-5 206-16,-3-2 414 0</inkml:trace>
  <inkml:trace contextRef="#ctx0" brushRef="#br0" timeOffset="4572.6591">17325 14437 326 0,'0'-9'575'0,"0"1"102"0,0 0 46 16,-2 1-198-16,8 15 34 15,-2 6-527-15,-1 2-17 0,3 5 47 0,-2 2 39 16,-4 2 41-16,4-1 46 0,-2 2 27 16,-2-4-46-16,4 1-17 0,-2-2-23 15,-2-4-37-15,0 0-22 0,0-2-9 0,0-1-13 16,-2-2-1-16,-2-2 5 16,2-1 8-16,-2-3 16 0,0 0 12 0,-2-3 2 15,-1 0 12-15,3-1 9 0,-2-2 0 16,0-2 1-16,-5-1-12 0,7-4-18 15,-2-5-15-15,0-3-20 0,6-4-18 0,-4 0-11 16,8-8-9 0,2-2-3-16,31-65-3 0,-20 69-2 0,-1 3-3 15,-1 9 0-15,-3 4 4 0,1 4-4 16,-3 9 2-16,0 2-1 0,5 2 1 0,-3 6 3 16,1 5 21-16,-3 1 13 0,0 2 6 15,1 2 0-15,-5 1 1 0,0-1-17 0,2-2-8 16,-6-1-4-16,5-1-2 0,-3-1-1 15,2-3 0-15,-6 1-6 0,4-3 2 16,0-2-5-16,-2-3 0 16,2 5 2-16,-4-7-1 0,3-2 4 0,-3-2 1 15,0-3 4-15,4-3 7 0,0-1 0 16,2-5-2-16,4-3-3 0,3-6-7 16,1-2-4-16,3-7-4 0,1-1-2 0,3-4 0 0,2 0 1 15,-2 1-2-15,-5 2 6 16,5 8-2-16,-9 3-1 0,3 4 3 0,-7 6-3 0,2 4-4 15,1 4-3-15,-5 3-3 16,2 5 0-16,0 2 1 0,-4 4 3 0,3 2 3 16,3 2 5-16,-4 2 1 0,5-1 1 15,-1-2 0-15,-4-2-2 16,4-1-2-16,13 8 3 0,-12-16-2 0,-1-2 1 16,2-2 4-16,-1-4-3 0,-1-1 4 15,0 0 1-15,11-13 2 0,-13 4-8 16,3-3 0-16,-1-3-1 0,-4-5 2 15,2-1-2-15,-1-1 2 0,-5-3-3 0,-2-1 0 32,0 4 1-32,-23-36-6 0,13 49 1 0,-1 3-4 15,-1 8 2-15,-1 4-1 0,-1 6 2 16,2 9 1-16,-3 6 3 0,9 4 2 0,0 3-1 16,6 3 0-16,2-5 6 0,6 2-3 0,0-4 1 15,3-3 2-15,-1-3-3 0,0-3-3 16,3-3 0-16,3-2 5 0,-5-3-1 15,5-2 4-15,1-5 2 0,-3-4 3 0,7-4-4 16,-3-2 3-16,-1-5-4 0,4 0 19 16,-5-3 14-16,1-4 6 0,-1-1 2 0,-1-1 1 15,-3-4-18-15,-1-3-16 0,1-2-8 16,-4-3-2-16,1-3-5 0,-5-1 0 0,0-4-1 16,-2-1 1-1,-8-54-7-15,-11-117-6 16,13 170 11-16,-4 8-3 0,-1 8 2 15,3 8 0-15,-4 0-6 0,0 17 3 16,3 9-1-16,-3 7 0 0,0 5 3 16,1 6 3-16,-1 6 0 0,4 2 0 0,-2 2 1 15,8 0-1-15,4 3 0 0,2-4-1 0,0-1 3 16,4-1 1-16,1 2-2 0,-1 0 1 16,3-2 0-16,3 3-2 0,-6-1 1 15,5-1 2-15,-3-3 0 0,3 0 0 0,-3-2 4 16,-1-5-3-16,-1 0 2 0,-4-3 0 0,4-3-3 15,-3-3 0-15,-3-2 0 0,-2 0-2 16,2-4-1-16,-4 0 0 0,0-1 1 0,-4-5-1 16,2 3-5-1,-19-5-391-15,11-6-18 0,-1-3-207 0,5-3-199 16,-4-5-151-16,0-2-68 16,3-6 86-16</inkml:trace>
  <inkml:trace contextRef="#ctx0" brushRef="#br0" timeOffset="5377.155">18159 14355 317 0,'8'-5'515'15,"4"-3"48"-15,3 1 18 0,3 2-224 0,3 4-177 16,6-2-80-16,2 2 2 16,2-1 49-16,-2-1 79 0,-2-1 90 0,4-1 57 15,-2-1 8-15,-2 2-34 16,0-4-63-16,-1 2-77 0,-3 2-57 0,-2-2-37 0,-9 4-18 16,3-1-18-16,-9 1-14 0,0 4-19 15,-2 1-15-15,0 2 7 0,-4 2 8 16,-4 4 18-16,0 4 17 0,-2 1 10 0,0 2-18 15,-5 1-9-15,-1 1-16 0,2-2-11 16,-5 0-7-16,5 0-5 0,4 0-7 16,-1-1-7-16,1-2-6 0,0 7 1 15,2-14-6-15,4-2-4 0,0-2 4 0,0-1 2 16,0-3 2-16,6 0 6 0,0-3 2 16,5-3 1-16,3-3-2 0,3-4-6 15,1-1-1-15,1-1-4 0,0-3-1 0,1 2 0 16,1 2-1-16,-9 1-2 0,5 6 0 15,-7 6-4-15,-4 5 2 0,1 1-1 0,-3 2-1 16,0 4 1-16,-2 1 5 0,2 0-1 16,-2-1-1-16,6 2 2 15,-6-4-2-15,5 0 4 0,-3-3-4 0,2-1 4 0,2-4 1 16,-2 1 3-16,1-4 2 0,-1-1 0 16,-2-1 1-16,2-1-1 0,-2-2-1 15,-2-3 0-15,3 0-1 16,7-29 10-16,-8 25-16 0,2-2-2 15,-2 1 1-15,-1 5-1 0,1 0-3 0,-4 6-4 16,0 1-1-16,4 2 0 0,-2-1 0 16,2 2 2-16,-2 0 7 0,6 2 0 0,-1-2 1 15,-1 0 0-15,4 0 0 0,0-5 0 16,3 2-2-16,-3-4 1 0,7 2 2 16,-1 0 2-16,5 0-3 0,-4-3 0 0,5-1 1 15,-1 2 1-15,22-6-5 16,-26 11 3-16,-1 0 0 0,-3 2-1 15,-3 0-4-15,-6 0 4 0,3 3-1 0,-7-2-3 16,0 6 3-16,-3-3 1 0,-5 3 1 16,2 0 0-16,-4 2 1 0,3-1-1 15,-3 2 0-15,4 0-1 0,2 2 1 0,2 0 0 16,2 2 0-16,2 0 0 0,-2 3 0 16,4 1-1-16,2-1 2 0,0 1 0 15,5-1 1-15,-1 0 0 0,-4-2 1 0,5-1-1 16,-1-2-1-16,2-1 1 0,-1-2 1 15,-1-4-3-15,0-3 1 0,1-2-1 0,-1-5 3 16,-2 0-1-16,3-7 4 0,-1-2 0 16,-4 0 0-16,-2-4 1 0,-4-1-1 15,0-1-3-15,-4-1 2 0,-2-1-2 0,0-2-2 16,2 0-1-16,-7 1-1 0,5 4 0 0,0 5 0 16,0 2-5-16,2 5-4 0,-3 1-5 15,3 4-6-15,2 4-16 0,-2 2-109 16,-2 2-187-16,6 2-237 0,-4-1-248 15,4 0-263-15,-2 1-14 0,-3-1 137 0,5 0 216 16,-4 0 241-16</inkml:trace>
  <inkml:trace contextRef="#ctx0" brushRef="#br0" timeOffset="6120.6916">19321 14398 227 0,'19'0'687'16,"-3"-2"161"-1,38-14 1543-15,-33 9-2013 0,-1 0-118 0,-1 0-57 16,-3 1-27-16,-1 3-29 0,-5 0-31 15,-2 6-44-15,1 8-17 0,-7 1-51 16,-2 3-4-16,-6 1 0 0,1 5 0 0,-1-1 2 16,0-2-1-16,0-2 1 0,2 0 0 15,-2-5-1-15,1 0 1 0,-1-5 2 0,2 0 26 16,4-2 53-16,-6-4 42 0,4 0 29 16,-2-4 24-1,-9-30 218-15,13 18-330 0,2-4-21 16,2 0-12-16,-1-4-10 0,7 0-8 0,0-1-2 0,1 2-5 15,1-2-5-15,4 3-2 0,-1 1-5 16,2 0 0-16,-1 1 0 16,-4 4-3-16,19-9-7 0,-18 15 9 0,1 3 0 15,3-1 1-15,-5 3 1 0,9-3 1 0,-4 2 0 16,5-2-2-16,3 1 2 16,91-38-2-16,-83 29 5 15,0 1-2-15,-2-3 2 0,-2-1-1 16,-4 6 2-16,8-5 59 0,-27 14-19 15,0 4 18-15,-6 4 21 0,0 4 3 16,-6 5 8-16,-4 6 8 0,0 7-8 16,-7 1-15-16,0 2-20 0,5-2-17 0,-2 0-9 0,1 2-9 15,-1-3-3-15,5 1-2 16,1 0-4-16,2-1-4 0,0-2-4 16,2 19 0-16,4-23-3 0,4-4-2 0,-4 0 2 15,4-5-1-15,-2-1 2 0,-2-2-2 16,4-2 1-16,-2-3-1 0,-2-2 5 0,4-1 0 15,2-1 0-15,1-2 3 0,1-3-1 0,-2-2 0 32,15-13-1-32,28-41-2 0,-36 42-4 15,3 2-2-15,-1 2 1 0,-3 2-2 16,-1 4 2-16,1 0-3 0,-12 7-2 16,4 3 1-16,-4 1-3 0,0 1 0 0,0 3 0 15,-4 3 3-15,-4 11-2 0,-1-7 5 16,7 0 0-16,2-3 2 0,2 1 1 15,3-3 2-15,11-1 6 16,7-5-1 0,291-49 288-16,-233 32-252 15,2-1-20-15,4 1-12 0,6-3-6 0,-7 3-3 16,1 0-1-16,0 2-2 0,-8 0 0 0,-5 4 0 16,-8 3 0-16,-8 0-3 0,-12 6-6 15,-13 1-43-15,-8 3-149 0,-13 2-253 16,-8 4-437-16,-14 1-424 0,-17 0-151 0,-12 3 63 15,-13-1 212-15,-10 1 422 0</inkml:trace>
  <inkml:trace contextRef="#ctx0" brushRef="#br0" timeOffset="7561.8262">11869 15730 181 0,'-10'0'463'16,"4"-1"82"-16,-6-5 38 0,-3 0-138 0,5 1-201 16,-3 2-81-16,9 2-40 0,-2 0 3 15,4-1 23-15,-2 2 25 0,4 0 7 16,-4 0-28-16,4 2-20 0,4 0 25 0,0 1 4 16,2 2 33-16,4-1 12 15,3 1 1-15,26 7 120 0,-18-9-221 16,6 1-22-16,0-1-20 0,2 0-3 15,-3-1 0-15,34-4 55 0,-33-1-58 16,4 0-4-16,-4 2-2 0,0-2 8 0,-8 3 14 16,1 0 5-16,9 7 61 15,-20 3-42-15,-3 5 14 0,-4 5 28 16,-4 3 27-16,-2 6-5 0,-3 2-9 0,1 1-19 16,-4 2-25-16,0 0-24 15,-1 0-6-15,1-3-8 0,-3 3-6 0,1-5-7 0,-2-2-8 16,3-1-16-16,1-3-17 0,2 0-8 15,-7-1-4-15,9-5-4 0,-4 1 2 0,3 0-2 16,-3-3 1-16,6-1-1 16,-4-4 2-16,-17 22-11 0,19-23-72 0,-1-1-139 15,3-4-181-15,-2-1-274 0,-4-6-318 16,4 1-244-16,-5-5-3 0,5-6 117 16,-4-5 246-16,6-4 312 0</inkml:trace>
  <inkml:trace contextRef="#ctx0" brushRef="#br0" timeOffset="7730.7247">11954 16092 365 0,'2'3'635'16,"5"-2"82"-16,7-2 585 0,-4 1-1012 0,3 0-146 15,1 0-44-15,5-2 31 0,2-3 39 0,-1 0 28 16,3-1 16-16,0-1-32 16,26-5 9-16,-22 7-161 0,0 0-18 15,4 1-67-15,-2-2-149 0,-2-2-174 0,0 2-197 16,-4-5-233-16,1 3-47 0,-5-2 93 15,6-4 153-15,-7-1 186 0</inkml:trace>
  <inkml:trace contextRef="#ctx0" brushRef="#br0" timeOffset="8145.4687">12573 15888 408 0,'-7'-3'574'0,"1"-3"57"16,-6-2 26-16,-25-5 103 16,22 12-592-16,-1-3 55 0,3 3 77 15,-1-1 62-15,1-3 11 16,-7-7 281-16,13 2-251 0,7 0-288 15,7 2-50-15,3-4-24 0,6 1-20 0,1-1 5 16,0 3 1-16,3 1 4 0,3 1 0 16,2 2-5-16,-2 5-12 0,-1 3-8 15,-1 2-4-15,-2 4-4 16,-5 6 1-16,15 22-1 0,-19-14 7 0,-1 3 12 16,-9 3 8-16,-4 1 0 0,-3 0 5 15,-1-2-5-15,-15 25 3 16,-4 8-12-16,21-47-18 15,2-2 5-15,2-2-1 0,4-3-1 16,8 5 9-16,1-9-5 0,5-1 4 16,1-2-6-16,-1 0-2 0,5 0 1 15,-4 0-2-15,3 0-1 0,-3 5 0 0,-5 2 25 16,5 5 15-16,-7 2 24 0,-4 2 15 0,3 0 14 16,-7 4-18-16,-2 0-10 0,-2 1-4 15,-7-2-1-15,3-4-5 0,-4 0-2 16,-1-4-3-16,5 1-21 0,-4-2-12 0,4-3-10 15,0 0-8-15,1-1-8 0,3-2-99 0,-2-3-194 16,4 1-327-16,0-2-442 16,0-8-191-16,0-4 4 0,6 0 154 0,3-1 306 15</inkml:trace>
  <inkml:trace contextRef="#ctx0" brushRef="#br0" timeOffset="8327.3514">13104 16208 3074 0,'6'-2'1287'0,"5"2"-287"0,-7 0-461 15,-2 5-228-15,4-3 542 0,-8-2-538 16,-2-2-51-16,4 2-91 0,-2 0-82 16,-2 0-51-16,-3 0-28 0,-1 2-17 0,2 3-65 15,-4 2-218-15,-3-4-337 0,3-1-456 16,0-2-311-16,-1-2-80 0,3 1 151 16,0-1 311-1,8-5 444-15</inkml:trace>
  <inkml:trace contextRef="#ctx0" brushRef="#br0" timeOffset="9820.864">13770 15938 358 0,'-6'-10'534'0,"4"-3"38"0,-6 1 19 16,1 0-246 0,-3 6-120-16,4-2-157 15,2 5-27-15,4 2 16 0,-2-1 8 0,2 1 1 16,0 1-9-16,0-2-25 0,0 2-16 0,2 0 1 16,-2 2 26-16,4-2 31 0,0 0 34 15,-2-2 37-15,2 2 11 0,-4 2-9 16,2-2-18-16,-2 1-26 0,0 1-29 15,0-2-24-15,0 1-13 0,0 2-16 0,0-1-11 16,0-1-7-16,0 2-1 0,4-1 2 16,-4-1-1-16,0 1-2 0,4-2 3 0,-1 3-1 15,-3-3 0-15,0 0 0 0,0 0 2 16,4 0 2-16,-4 0 28 0,4 0 47 0,-4 0 42 16,0-3 38-16,0 3 37 0,0 0 1 15,0 0-31-15,0-2-33 0,0 1-36 0,0-1-16 16,0 0-19-16,-4 1-9 0,0-2-7 15,4 2 1-15,-3-2-21 0,-1 3-12 16,4-2-5-16,-4 1-2 0,4 1 4 0,0-2 4 16,0 2-3-16,0-1 4 0,0 1-2 15,0 0-7-15,0 0-5 0,0-2 1 16,0 2-4-16,0 0-1 0,0 0-1 16,0 0 3-16,0 0-1 0,0 0-1 0,0 0 1 15,0-2 3-15,0 2-4 0,0 0 0 16,0 0-2-16,0 0 2 0,0 0-2 0,0 0 1 15,0 2 1-15,0 0-2 0,0-2 1 16,0 1-3-16,0-1 1 0,0 0 2 16,0 0 0-16,0 0 0 0,0 0 0 0,0 0 0 15,0 0 0-15,0 0-1 0,0-1 2 16,0 1-1-16,0-2 0 0,0 2 4 16,0 0-2-16,0 0 0 0,0 0 2 15,0 2-3-15,0-2 3 0,0 0-4 16,0 0 1-16,0 0-1 0,0-2 4 15,0 2-4-15,0 0 3 0,0 0-1 16,0 2 0-16,0-2-2 0,0 0 0 0,0-2 1 16,0 0-2-16,0 2 1 0,0 0 1 15,0-1 1-15,0 1-1 16,0-3 3-16,0 3-4 0,0 0-2 16,0 0 2-16,0 0-2 15,0 0 2-15,4-1 0 0,-4 1-3 0,0 0 3 16,0 0-2-16,0 0 0 0,0 0 0 15,-4 0-1-15,4 0 0 0,0 1 1 16,0-1 2-16,0 0-2 0,0 2 1 0,0-1 1 16,0 2-4-16,0 2 3 0,0-1-1 15,0 2 1-15,-2 0 1 0,-2-1 0 0,-2 3-1 16,2 1 1-16,-3-4-2 0,5 0 2 16,-2 0 0-16,0-1 2 15,2-1-1-15,-2 0 3 0,2 1 17 16,2-3-7-16,0-1 9 0,0 4 0 15,0-4 3-15,-4 1-3 0,-7 5-2 16,7 0-17-16,-4-1-2 0,-2 1 1 16,-5 4 0-16,5-3 1 0,-3 1 1 15,1 1-1-15,-2-2 0 0,3-2 17 0,1-2 17 16,4-1 19-16,-1-1 18 0,3-1 12 16,-2-1-6-16,4-3-13 15,-8-4 24-15,1-6-25 16,3-4-17-16,6 8-33 0,4 1-7 15,-2 0-4-15,3-2-5 0,1 2 1 0,2-3 0 16,0 2-1-16,7-2 0 0,-3 4-1 0,9-1-3 16,-5 3 0-16,7-1-2 0,-2 1 3 15,2 3-1-15,24 1 0 0,-26 4 1 16,-5 3-3-16,13 8-4 0,-14-2 4 16,-7 2 3-16,2 1-2 0,-5 5 3 15,-3 0 2-15,-2 1-1 0,0 2 4 0,-7 0 0 16,1-1 0-16,-6 2 2 0,-3 0 4 0,-1-2-1 15,-1 0-1-15,-3 0 0 0,-3 0-1 16,2-3-1-16,3-2-3 0,-3-3 0 16,0 4 3-1,-2-7-5-15,-49 19 0 16,58-27 2-16,1 1 3 0,5-2 3 0,2-2 2 0,-1-2 2 16,7-3-1-16,0 1-1 0,0-2-3 15,7-3-3-15,3 4-6 0,-4-1 0 0,9-2 1 16,-5 1-3-16,2 3 0 15,1-2 3-15,24-1 3 0,-27 6 9 0,3 2 0 16,-3 0 0-16,0 2 1 0,1-2-4 0,1 3-4 16,7 0 0-16,-11-1-2 0,9 3-2 15,-3 0 0-15,3-3 1 0,-1 3-1 16,1 2-2-16,-1-2-1 0,1 0 5 0,-1 1-1 16,1 0-2-16,-1 0 1 0,1 0-1 15,0-2-1-15,1 1 0 0,-5-2 0 0,3 1 5 16,-1 0 0-16,-3 0-3 0,11-1 2 15,-17-1-3-15,2-2 0 0,-6 0 0 16,2 3 3-16,1-3 0 0,-3-3-3 0,-2 3-6 16,0-2-9-16,0-3-70 15,0-2-105-15,4-13-608 0,-4 8 118 0,0-2-161 16,0-5-175-16,0 0-14 0,2-3 119 16,2-21-346-16</inkml:trace>
  <inkml:trace contextRef="#ctx0" brushRef="#br0" timeOffset="10189.6344">14105 15816 151 0,'0'-6'402'0,"2"-2"56"15,-2 1 25-15,4-1-156 0,-2 3-153 16,-2 1-60-16,5 1-8 0,1-2 219 16,-6 5-92-16,0 0 13 0,0 0-34 31,0 3-50-31,-11 22 317 0,5-10-258 0,4 3 34 0,-6 1-27 15,6-1-23-15,-2 0-43 0,4-1-45 16,0 0-36-16,0-4-20 0,6 2-25 0,-2-3 2 16,0-2 18-16,4 1 12 0,1-1 5 15,1-1 3-15,-2 1-2 0,1-3-17 16,-1 2-4-16,2-2 12 0,-4 1 9 0,3 2-8 16,-3 0-4-16,-2-1 10 15,-2 3-13-15,4 4 42 0,-6-9-59 0,4 1-18 16,-4-5-8-16,0 2-3 0,0 0-10 15,0-2-1-15,-4 1 1 0,4-1 2 0,-6 2-4 16,0-1-1-16,2 1 3 0,-2-2-6 16,-1-1-18-16,1-2-84 0,-2-2-114 0,0-1-183 15,-1-4-186-15,-7-15-1051 16,10 7 687-16,1-3 88 0,-1-2 154 16,0-4 177-1</inkml:trace>
  <inkml:trace contextRef="#ctx0" brushRef="#br0" timeOffset="10335.6471">14095 15879 65 0,'0'-22'385'0,"2"1"83"0,2 5 58 15,2 2-80-15,0 3-145 0,5 0-73 0,-1 4-50 16,5 0-27-16,-3 0-15 0,0 5-16 16,-1-3-27-16,3 3-28 0,-1 1-28 0,1 2-21 15,-2 1-8-15,3 0-7 0,-3 1-43 16,-1-1-121-16,-5 1-160 0,0-3-212 16,-6 0-95-16,4 0-5 15,2-3 101-15</inkml:trace>
  <inkml:trace contextRef="#ctx0" brushRef="#br0" timeOffset="10641.574">14405 15816 155 0,'2'7'579'0,"2"-2"114"0,-4-2 53 0,4-1-84 16,-4-2-275-16,0 3-186 0,0-1-58 16,0 3 37-16,-4 0 47 15,0 8 338-15,-2-4-297 0,4 1-73 0,-6 4-61 0,5 0-46 16,-1 5-28-16,0-3-8 0,2 2-4 15,2 2 1-15,2-1 0 0,2-4 0 16,3 1-7-16,1 2-5 0,0-1 1 16,2-1-3-16,11 8 37 0,-15-10-34 15,5-1 6-15,5 7 48 16,-10-10-51-16,1 0-11 0,-3-2-3 0,0-1-9 16,-2 0 0-16,-2-3-5 0,0 3-2 15,-6-2-3-15,2 0 1 0,-3-1-5 0,-3 1 4 16,2-2-5-16,-9 1-4 15,7-4-36-15,2-4-119 0,-5-4-212 0,3-1-254 16,4-6-297-16,-5-4-167 16,1-1 24-16,0-6 172 0</inkml:trace>
  <inkml:trace contextRef="#ctx0" brushRef="#br0" timeOffset="10793.4201">14355 15795 280 0,'9'-11'607'15,"1"5"94"-15,-4 1 38 0,5 2-148 16,-1 3-272-16,6 3-154 0,-1 1-61 0,-3 2 1 15,5-2 8-15,-3 2 13 0,-1-1 6 16,1-1-26-16,-1 2-43 0,-1-1-25 0,-2 3-38 16,1 0-166-16,-5 1-300 0,-2-2-243 15,0 0-110-15,-8-2-35 0,4 0 135 0,-4 1 284 16</inkml:trace>
  <inkml:trace contextRef="#ctx0" brushRef="#br0" timeOffset="10979.5674">14841 16183 583 0,'17'16'990'16,"-3"-4"152"-16,-5-12 73 16,11-7 369-16,-7 2-1260 0,-3 1-86 0,0-3-16 15,-3-2-1-15,1 0-3 0,-6-1-43 16,-2 2-69-16,0 1-53 0,0 3-35 0,-6 1-21 16,2 3-13-16,-3 2-4 0,-3-1-28 15,0 3-108-15,4 1-146 0,-1-2-228 0,1 1-268 16,0-3-286-16,6-1-84 0,-4-1 67 15,4 1 190-15,-4-2 257 0</inkml:trace>
  <inkml:trace contextRef="#ctx0" brushRef="#br0" timeOffset="11380.8232">15025 15930 179 0,'3'-10'352'0,"1"2"23"0,-4 0 3 15,4 2-182-15,-4 2-71 0,2 1 1 0,-2-2 37 16,0 0 46-16,0 1 34 0,0 1 12 16,6-1-20-16,-2-3-35 0,0 2-21 0,5-1-6 15,-1-1 15-15,4-1 37 0,-1 0 38 16,5 2 16-16,-3-1-6 0,5 4-35 0,-5 0-62 16,-1 1-62-16,-2 4-47 0,1 1-36 15,-1 5-20-15,-4 4-8 0,5 3 17 16,-5 2 18-16,-6 4 16 0,4 4 3 0,-4 0 5 15,-4 2 7-15,-2 5-14 0,1-4 0 16,-1 0 12-16,-4-1 2 0,4-3-11 0,2-2 3 16,-3-1 1-16,1-4-13 0,6-2-5 15,-4-1-6-15,8 15 35 16,2-24-45-16,1 0 0 0,3-2 3 16,4 0-4-1,-1-1-8-15,41-5-7 0,-38 0-24 0,1-4-19 16,3 2-84-16,1-4-124 0,-4-4-179 15,1-4-193-15,-1-1-184 0,3-4-137 16,-3-3-30-16,4-1 109 0,-3-3 164 0,-1-2 190 16</inkml:trace>
  <inkml:trace contextRef="#ctx0" brushRef="#br0" timeOffset="11664.946">15625 15751 100 0,'6'-16'487'0,"1"5"117"0,-3 0 82 15,-4 5-56-15,0-1 49 0,0 9-514 16,-4 4-25-16,-3 3 16 0,1 4 38 0,-4 5 30 15,-3 4 7-15,-1 4-47 0,-3 1-52 16,7 2-55-16,4-2-32 0,0-2 13 16,6 1 7-16,16 32 214 15,-3-41-191-15,1-2-5 0,3-2-6 0,-5 0-13 16,5 2 9-16,-1-1 14 0,-1-2 16 16,-3-1 7-16,-2 1 1 0,1-1-12 15,-5 1-27-15,0-4-23 0,2 3-17 0,-6-3-13 16,3-5-7-16,-5 4-7 0,0-3-2 15,0-1-2-15,0 1-1 0,-5-2-1 16,-5 1-14-16,2-1-99 16,-7-2-180-16,-30-20-2196 0,30 5 1387 15,3-2 124-15,-2-6 233 0,3-3 297 0</inkml:trace>
  <inkml:trace contextRef="#ctx0" brushRef="#br0" timeOffset="11811.5317">15545 15796 317 0,'6'-6'686'15,"4"0"115"-15,0-3 50 0,7 0-148 0,0 4-304 16,-1 2-197-16,9-1-112 16,41-2-26-16,-45 6-67 0,-3 1-62 15,3 1-152-15,-4-2-231 0,-5 0-238 0,5-2-109 16,-3 1 9-16,3-1 132 0,3 1 218 16</inkml:trace>
  <inkml:trace contextRef="#ctx0" brushRef="#br0" timeOffset="12201.7163">16229 15795 333 0,'17'9'829'16,"-1"3"1238"-16,-12-8-1097 0,-2-1-388 0,-4-2-285 0,-2 4-151 15,-2 2-51-15,-8 0-21 16,-3 2 5-16,-2 1 7 0,-1 2-9 0,-1 2-14 16,2-3-15-16,1 5-12 0,1-1-16 0,5 0-8 15,1 0-6-15,5-4 1 0,2 1 12 16,-2 0 17-16,6 6 60 15,0-8-38-15,0-3 8 0,6-1-10 0,-2-1 6 16,-2 0 7 0,17 2 114-16,-13-7-133 0,0 0 1 0,1-2-4 15,-1 0 6-15,-2 1-5 0,-4-2-10 0,6 3-15 16,-6-1-8-16,0 1-12 0,0 0 2 16,0 0-8-16,0 1 3 15,0-1-5-15,0 1 4 0,0-1-4 16,-2 2-4-16,2 1 8 0,0-1 2 0,0-2 0 15,0 1 3-15,0-1-1 0,0 2-1 16,0-2 2-16,0 0-4 0,0-3 0 0,0 3 0 16,0-2 2-16,2 0 0 0,-2 2 1 15,0-1 1-15,0 1-4 0,0-2-14 0,0 0-89 16,-2-1-170-16,-2-3-303 0,0-2-418 0,2-2-224 16,-2 0-20-16,4-2 123 15,0 0 281-15</inkml:trace>
  <inkml:trace contextRef="#ctx0" brushRef="#br0" timeOffset="12656.8717">16231 15831 463 0,'4'-3'617'16,"-4"-2"69"-16,0 1 30 16,0 1-296-16,-6 16 7 15,2-4-348-15,-6 3 29 0,1 0 44 0,-1 5 30 16,-4-1 3-16,3 2-28 0,-1 2-13 0,1-1-28 15,5-2-22-15,0 0-16 0,2-1-8 16,4-3-11-16,0-1-9 0,6-1 21 16,-2 0 15-16,7 1 7 15,7 9 94-15,-1-11-107 0,-3-1-7 0,3 1-1 16,-5 2-4-16,-1 1-1 16,3-4-11-16,3 16 54 0,-11-14-60 15,-2 2-6-15,-2-1-4 0,-2 2-10 16,-2-2 2-16,-2-2 2 0,-7-1-3 0,1-2 1 0,2 1-4 15,-11-1-12-15,7-2-10 0,-1 0-8 16,-1-2-65-16,4-3-158 0,-3 0-261 16,-1-5-319-16,1-5-259 0,3-1-56 0,6-6 98 15,-2-1 238-15,3-6 307 0</inkml:trace>
  <inkml:trace contextRef="#ctx0" brushRef="#br0" timeOffset="12828.2911">16188 15829 561 0,'10'-6'874'0,"-6"-1"129"15,7 1 59-15,-1 1-238 0,2-1-359 16,5 3-234-16,4 0-103 0,-3 2-42 0,3-3-16 16,0 3-8-16,-5 0-5 0,1 2-26 15,-1 0-21-15,-3 6-46 0,1-1-212 16,-8 1-320-16,0-2-325 0,-1 2-144 16,-5-1-31-16,-5 9-401 15</inkml:trace>
  <inkml:trace contextRef="#ctx0" brushRef="#br0" timeOffset="12985.4694">16599 16153 226 0,'6'18'976'0,"1"-6"207"0,-1-9 100 0,4-4 45 15,-1-3-545-15,-3 0-402 0,0 0-195 16,4-2-70-16,1-6 37 0,-9 7-85 16,2 0-12-16,-4 1-42 0,4 1-29 0,-2-2-115 15,-2 5-194-15,0-2-312 0,0 2-419 16,-2-5-180-16,-2-2 18 0,8-1 149 15,-2-2 296-15</inkml:trace>
  <inkml:trace contextRef="#ctx0" brushRef="#br0" timeOffset="13326.2015">16965 15949 131 0,'7'-4'689'0,"-3"-3"98"15,2-1 42-15,-6-2 14 0,4 3-466 16,-2 2-230-16,-2-2-103 0,-2 0-43 0,-2-1-13 15,-2-1 1-15,-1 0 8 16,1 0 8-16,-4-5 8 0,6 7-2 16,4 2 29-16,-2 0 33 0,2 1 34 15,2 3 38-15,4-2 33 0,-2-1 2 0,6 4-10 16,3-3-20-16,-3 3-30 0,7 0-34 0,-1 0-27 16,1 3-29-16,-3 2-14 0,-1 3-8 15,1 1-7-15,-5 5-1 0,1 1-1 0,-6 4 2 16,2 3 17-16,-2 2 18 0,-4-1 10 15,-4 1 16-15,4 2 9 16,0-4-5-16,-6 14 72 0,6-19-77 0,0-4-3 16,0-1-12-1,0-1-16-15,10 18 6 0,-8-21-35 16,7 1-21-16,-7-4-117 0,4-4-228 0,-2-1-286 16,0-5-324-16,2-3-124 0,1-2 44 15,3-7 199-15,0-1 275 0</inkml:trace>
  <inkml:trace contextRef="#ctx0" brushRef="#br0" timeOffset="13615.0295">17307 15820 570 0,'-5'-10'791'0,"5"-1"147"15,-4-1 75-15,2 3-273 0,-2 6-274 0,4-2-186 16,-2 5-104-16,-2 5-16 0,0 2 14 16,2 3 32-16,-2 3 31 15,-7 27 144-15,11-18-262 0,0 2-46 0,0 5-36 16,9-6-14-16,-3 3-12 0,0 0-3 15,6-3-2-15,-1 0-1 0,5 2-1 0,-5-3 0 16,5 0 0-16,-1-3-2 16,-5 2 2-16,13 14 4 0,-17-17-4 0,4-3-3 15,-4-1 1-15,-1-3-2 0,-3 0 0 16,-2-1-2-16,0-1 6 0,0-1 0 16,-2-3-1-16,-23 9-28 15,16-16-86-15,-1-1-141 0,0-6-216 0,-1-3-241 16,7-4-236-16,-2-4-128 0,0 0 46 15,0-7 172-15</inkml:trace>
  <inkml:trace contextRef="#ctx0" brushRef="#br0" timeOffset="13761.2817">17313 15912 263 0,'-4'-21'543'0,"4"1"107"0,0 6 74 16,4 2-156-16,0 3-201 0,4 2-110 0,3 2-83 16,3 4-52-16,3-2-22 15,-1 3-16-15,3 0-23 0,6 1-20 0,-7 2-21 0,7 1-14 16,-2 1-20-16,-1-2-105 0,-5-1-184 15,4-2-240-15,-9-1-175 0,3-3-63 16,-3-1 66-16,-4 0 167 16</inkml:trace>
  <inkml:trace contextRef="#ctx0" brushRef="#br0" timeOffset="14159.557">17780 15808 142 0,'13'-4'399'0,"-3"-2"42"16,2 0 20-16,-1 0-151 0,-5 2-151 0,-2 2-49 16,2 0-1-16,-2 2 10 0,-4 2 24 15,0 2 63-15,0 5 68 0,-6 4 48 0,-2 4 38 16,-5 5 23-16,1 3-26 0,-2-1-65 0,1 2-61 15,3-4-59-15,0-1-46 16,5-1-39 0,-1 35 69-16,17-28-85 0,-1-15-50 0,2-2-3 15,3-1-5-15,1 0-3 0,3-3-1 16,-5-1-5-16,3 2 3 0,-1-2-5 16,-5 0-2-16,1 2 4 0,-4-2 8 0,1 3 13 15,-5 0 4-15,-4-2 7 0,0 0-1 0,0-2-6 16,-4 2-10-16,-2 2-3 0,-5-4-4 15,-1 2 0-15,-5-3-7 0,1 1-5 0,-5-4-54 16,4 0-149-16,-3-4-234 16,-3-2-277-16,2-4-272 0,3-4-75 0,1 0 92 15,3-6 209-15,8 0 266 0</inkml:trace>
  <inkml:trace contextRef="#ctx0" brushRef="#br0" timeOffset="14300.4725">17803 15836 369 0,'12'-10'642'0,"5"4"105"0,-7-1 51 15,1 2-204-15,3 2-247 0,-2 2-154 0,1 1-105 16,-3 1-47-16,1 0-24 0,-1 1-9 16,-4 1-8-16,0 2-4 0,3-1-82 15,-7 0-223-15,2 0-1017 0,-4-4 543 16,0 0 53-16,0-7 215 0</inkml:trace>
  <inkml:trace contextRef="#ctx0" brushRef="#br0" timeOffset="14729.9797">18701 16106 165 0,'-15'-1'463'0,"-2"0"67"0,-1-2 33 16,-7 0-135-16,-2 0-187 16,-22 3 84-16,5 3 130 0,28 0-142 15,-1 1 23-15,0 1-13 0,7-2-49 16,4 3-54-16,2-2-30 0,4 1-6 16,4 0 8-16,8 2 21 0,9-2 20 0,6 0-21 15,10-3-36-15,2-2-28 0,11-2-26 16,4-3-14-16,2 1-8 0,2-4-4 0,2 1-12 15,4-3-14-15,-2-1-15 0,2 1-14 16,-2-2-10-16,2-1-6 16,-4 1-4-16,114-29 22 0,-125 29-38 15,1 2 0-15,-7 1 0 0,-5 1-4 0,-7 1-3 16,-9 2-5-16,-9 5-3 0,-5-3-9 0,-12 3-7 16,-2-2-47-16,-15 2-106 0,-2 0-126 15,-14 2-197-15,0-2-227 0,-9 0-210 16,-5 0-141-16,-1-3 22 0,-6-1 152 0,2-1 209 15,-4-3 259-15</inkml:trace>
  <inkml:trace contextRef="#ctx0" brushRef="#br0" timeOffset="15034.4284">18816 15806 463 0,'-10'-10'585'16,"-2"-30"1218"-1,7 25-906 1,5 15-653-16,-10 13 330 0,-6 16-170 0,-1-7-185 15,0 1-15-15,-1 4-45 0,-7-2-29 16,2 3-14-16,-4-3-7 0,7 0-6 16,-3-2-16-16,2-4-24 0,5-2-13 0,-1-4-20 15,5-2-12-15,1 2-6 16,1 11 1-16,8-14-7 0,2 1 34 16,2 3 21-16,4 1 25 0,9 2 23 0,1 0 22 15,5 2-15-15,6 3-13 0,2-2-15 0,4-1-12 16,4-3-17-16,2-1-14 0,5-2-9 0,-3 1-11 15,-1-7-5-15,-3-1-9 16,-2 1-4 0,46 2-124-16,-65-9-257 0,-1-3-496 0,-9-5-358 15,-6-3-157-15,-6-10 29 0,-5-2 227 0,1-7 484 16</inkml:trace>
  <inkml:trace contextRef="#ctx0" brushRef="#br0" timeOffset="15541.7843">19801 15703 315 0,'-17'-12'488'15,"3"-3"72"-15,-5-34 653 0,21 34-1032 0,2-1-29 16,9 3 24-16,-3 1 61 0,0 3 74 0,1 2 54 15,-1 4 17-15,-4 1-25 0,-2 2-71 16,-4 0-85-16,0 3-22 0,0 5-23 16,0 4-7-16,0 3 8 0,0 5 1 0,0 4-43 15,0-1-33-15,0 5-18 0,0 2-16 16,3 1-7-16,-3 0-8 0,6-1-7 16,-2-2-4-16,8 30 2 15,-8-34-19-15,3-2 2 0,1 1-2 0,-6-4 3 0,4 2-1 16,-2-4 0-16,-4-3-1 0,4 0 0 15,-4-5 0-15,0-1-2 0,0 0 0 16,0-5-7-16,0-1-46 0,-4-2-122 0,4-5-170 16,-6-3-211-16,-8-21-1163 15,7 8 683-15,1-4 73 0,-4-6 172 0,6-2 204 16</inkml:trace>
  <inkml:trace contextRef="#ctx0" brushRef="#br0" timeOffset="16002.6419">19751 15638 366 0,'-14'-27'564'0,"1"-2"104"16,-1 3 75-16,8 6-192 15,-1-11 214-15,9 21-537 0,9 1-51 0,-1 1-45 16,11 0 10-16,2 0 32 0,8-1 37 16,2 1 14-16,4 1-13 0,2 1-41 0,-2 1-42 15,3 4-45-15,-7 5-35 0,0 4-24 16,-10 7-13-16,-3 5-10 0,-5 5 2 0,-9 5-4 16,-4 4 0-16,-4 2 0 0,-4 0 1 15,-5 1-1-15,-3-1 5 0,-5-2 9 16,-5-5 6-16,1-1 0 0,0-3 6 0,-4-3-3 15,6-4-8-15,-1-1-6 0,5-6-2 16,3 1 0-16,5-7-1 0,5 0-1 16,0-3 5-16,4-1 4 0,4-1 2 15,2-3 3-15,11-2-4 0,0-7-1 0,3 1-6 16,7-1-4-16,2-2 0 0,-2 5-4 16,21-3-4-16,-28 14 2 15,-1 3-1-15,18 21 8 16,-14-6 16-16,18 27 39 0,-22-22-20 15,-3 5-4-15,-5 0-7 0,-5-4-2 0,-2 2-6 16,0-6 1-16,-8 0 0 0,-6-2 1 0,-1 0 1 16,-11-4-1-16,-1-2 0 0,-4-1-5 15,-4-4-3-15,-2-2 19 0,4-7 9 16,-2-2 2-16,-23-13 56 0,31 3-67 16,3 1-12-16,-13-19 10 31,26 9-21-31,24-43-35 0,-1 40-58 0,5 3-124 0,0-4-208 15,-3 3-259-15,-1-2-316 0,0 0-147 0,-1 2 27 16,-1 2 170-16,-3 4 245 16</inkml:trace>
  <inkml:trace contextRef="#ctx0" brushRef="#br0" timeOffset="16325.6635">20252 15806 481 0,'18'4'1510'0,"-12"-6"-670"0,5 2-263 16,-1 2-246-16,0 1-135 0,7 4-38 0,-5 1 13 15,7 2 32-15,-2 2 49 0,-5 0-9 16,5 0-42-16,-7 2-44 0,2-1-47 16,-3 2-53-16,-3-1-25 0,0-1-15 0,0-2-6 15,-2-2 13-15,-4 1 12 0,0-2 7 16,-4 1 10-16,2-4 12 0,-6 2-1 0,2-2 12 16,-1-4 22-1,1-1 18-15,-10-6 146 0,9-1-119 0,-1-1-8 0,6-6-15 16,-2 1-15-16,8-4-23 0,-2-1-31 15,6-6-24-15,1 2-13 0,1-2-9 16,5 0-2-16,-3 4-3 0,21-13-15 16,-16 21 4-16,-3 4-8 0,-2 3-1 15,3 0-49-15,-3 3-95 0,-1 4-125 0,1 1-158 16,3-1-185-16,-5 1-138 0,2-1-70 16,3 2-48-1,-3-3 3-15</inkml:trace>
  <inkml:trace contextRef="#ctx0" brushRef="#br0" timeOffset="16667.3544">20793 15761 63 0,'17'-5'414'0,"-3"-3"100"0,-1 1 70 16,-3-1-62-16,1-1-124 0,-5 2-71 16,-2 1-12-16,2 2 35 0,-6 2 49 15,0 2 14-15,-4 0-30 0,-2-2-74 0,0 2-97 16,-5 0-93-16,-1 2-61 0,-3 1-25 16,-1 1-7-16,-1 2 1 0,-1 5 10 15,-3 1 11-15,0 3 3 0,1 4-4 0,3 2-5 16,5 2-11-16,-1 3-13 0,3 2-7 15,2 26-1-15,12-29-8 0,0-1-1 16,2 0 2-16,0-4 2 16,5-4 1-16,16 10 13 0,-15-18-8 15,4-3 5-15,22-7 71 0,-22-5-19 16,1-1 15-16,-1-6 17 0,-1-1-7 16,-5-3-13-16,-2-3-12 0,3-3-16 0,-7 0-17 15,-4-2-15-15,0 1-11 0,-6-3-7 16,-5 6-2-16,-3 1-2 0,1 3-5 0,-3 2-2 15,1 5-6-15,-1 4-5 0,4 5-4 16,1 6-8-16,1 1-89 0,-1 2-186 16,5-1-263-16,0 2-317 0,2 0-242 0,-2-1-14 15,2 1 134-15,4-3 247 0,0-5 311 16</inkml:trace>
  <inkml:trace contextRef="#ctx0" brushRef="#br0" timeOffset="17178.8357">20994 15787 421 0,'23'-10'700'16,"-3"-4"75"-16,34-34 1064 0,-41 42-1781 15,-5 0-30-15,-2 3-13 0,-6-2-7 0,6 1-1 16,-6 4-2-16,0-1-7 0,0 1-2 16,0 1-2-16,0-1-2 0,0 0-1 0,0 0-1 15,0 2 2-15,-4 0 0 0,4-2 2 16,-2 3 1-16,2-1 7 15,-4 1 19-15,4-1 14 0,-2 1 14 16,-2-2 9-16,4 1 16 0,-4 4 147 16,-3 0-50-16,5 1 40 0,-6 1 21 0,-2 5-9 15,2 2-31-15,-7 2-50 0,5 1-46 16,-3 4-41-16,3 0-24 0,0 0-13 16,3-1-4-16,1 2-2 0,2-4-4 0,4 0-1 15,0-2-1-15,0 0-1 16,6-2 0-16,3 7 6 0,-3-15-6 15,0-1 5-15,0-1 2 16,4 1 1-16,28-9 132 0,-22-5-76 16,-3 1 10-16,1-6-16 0,-1 0-8 0,-3-4-8 15,-4-3-10-15,4-1-12 0,-3-1-8 16,1-3-8-16,-6 3 8 0,2 1 18 0,-4 2 28 16,0 5 18-16,0 5 8 15,0 4-16-15,0 16 3 0,0 1-81 16,2 3 2-16,2 1 6 0,0 4 0 15,-1-4-1-15,5 2 1 0,0-3-2 0,0-1 2 16,1-1 0-16,1-2-2 0,4 2-1 16,-3-1-5-16,1-1-36 0,-1-3-123 0,1-3-180 15,2-3-253-15,-7-4-283 16,9-10-1398-16,-10 2 1262 16,1-5 226-16,1-3 272 0</inkml:trace>
  <inkml:trace contextRef="#ctx0" brushRef="#br0" timeOffset="18829.4616">21447 15599 311 0,'10'-44'574'16,"5"2"136"-16,-9 2 111 0,4 5-112 16,-8 10-150-16,3 10-66 0,-5 3-94 0,0 5-88 15,0 4-92-15,0 3-77 0,0 2-47 0,0 7-25 16,0 4 8-16,0 7 12 0,0 6 18 16,-5 8-6-16,5 2-2 0,0 4-18 15,0 2-12-15,0-2-11 0,0 5-8 0,0-5 4 16,5-1-3-16,-5-2-2 0,6 0 0 15,-2-3-7-15,-2-3-18 0,2-2-10 0,2-1-4 16,-2-5-3-16,3-4-3 0,-3-6 0 16,-2-2-1-1,2 3 64-15,-4-14 14 0,0-3 15 0,0-3 3 16,-4-3-4-16,2-3-35 0,-2-3-32 0,-3-2-15 16,1-3-7-16,-4 0-4 15,0-1-2-15,-11-18-3 0,8 22-2 0,-1 6-1 16,2 1-3-16,-5 8-3 0,7 3 2 15,-17 12-11-15,21-5 12 16,-5 4 1-16,5 1 4 0,6 0 0 0,0 2 1 16,0-1 2-16,21 12 5 0,-9-14-4 15,5-2 1-15,3 0 0 0,-1-2-2 0,2-1-8 16,-1-3 2-16,3-3-25 0,-2-1-50 16,-3-3-55-16,3-2-62 15,29-14-338-15,-23 9 259 0,-1-4 15 0,8-1 29 16,-1-2 35-16,0-5 40 0,37-28-33 15,-33 22 149-15,-4 3 24 0,0 0 16 16,-6 9 12-16,-10 3 23 0,-1 7 15 16,-5 4 32-16,-5 2 35 0,-2 5 30 0,2 1 1 15,-6 1-4-15,0 0-23 0,0 5-30 16,0-4-35-16,0 1-17 0,0-1-10 16,0-1-1-16,0-1-2 0,4-3 3 15,-4-1 2-15,0 1 1 0,0-3 20 0,0 0 26 16,0-3 20-16,5-5 111 15,-3 1-127-15,-2-4-33 0,4 1-27 0,-4-4-9 16,0-1-7 0,-4-16 24-16,-7 2 53 0,1 19-34 0,2 3-2 15,-7 2-18-15,3 5-14 16,-5 4-11-16,-36 38-3 0,38-21 0 16,3 2 3-16,1 1-2 0,5 0 3 15,6-2 0-15,0 2-1 0,6-6 0 16,0 2 2-16,5-4 1 0,3 0 3 0,-1 0 0 15,3-4 0-15,5-2 2 0,-2-5 2 16,1 2-3-16,7-4-1 16,0-3 2-16,62-7 6 15,-54 1-11-15,-2-3-2 0,0-4 1 0,-4 2 0 16,2-5-2-16,-2-4 0 0,-4 2-2 0,-2-5-2 16,-7-1 0-16,1-1 2 0,-7-1 2 0,-4-3 2 15,1 3-1-15,-7 1-3 0,0 3 0 16,-7 3 0-16,1 2-7 0,-4 7 4 0,-7 3 1 15,1 7-1-15,-7 5 1 0,-2 6 2 16,-4 4 0 0,-41 51 0-16,49-42-1 0,-6 23 2 0,21-22-1 15,0-2 3-15,2-2 1 16,12 17 3-16,-2-21-2 0,5-2-2 0,1-5 5 16,5 1-1-16,-1-5 2 0,5-2 2 15,-5-2 2-15,7-2-3 16,35-15 14-16,-39 4-18 0,-5-3 0 0,3 0-2 15,-5-4 3-15,-2 0-1 0,1-2-4 16,-1-2 0-16,-4-1 1 0,-2 0-3 16,-1-1-1-16,-3 4 2 0,-3 0-2 0,-1 4-1 15,-2 2 1-15,2 4 0 0,-2 5 0 16,0 2-5-16,-15 16 0 0,11-3 4 0,3 4 0 16,-3 2 1-16,8-1 0 15,-2 3 0 1,14 31 1-16,-4-34 4 0,5-2 1 0,1-1-1 0,-2-4 2 15,7 1-3-15,-3-1 2 0,-1-2-1 0,3-2 1 16,1-1-2-16,-3-3 2 0,-1-2 0 16,3 0 2-16,-1-3-2 0,-3 1 1 0,-1-4 0 15,-1-1-1-15,-4-3-1 0,0-1-3 0,-2-2 2 16,-1-2-2-16,1-1-1 0,-4 1-1 16,0-3-2-16,0 3 1 0,-4 0-1 0,1 1 0 15,-1 3 1-15,4 1 1 0,-6 1-1 16,2 4-1-16,4 2 2 0,-2 2-2 0,2 1-3 15,-4 2-4-15,4 2-4 0,0 1 2 16,4 2 1-16,-4 2 6 0,2 1 2 16,2 2 1-16,2 0 4 0,-2 0-1 0,3 2-1 15,3 0 0-15,0 1 1 0,1 2-1 0,-3 2-1 16,6 3 2-16,-1 2 0 0,3 0-1 16,-1 2 2-16,6 0 0 0,-3 0 4 0,3-2 15 15,0 1 9-15,-3-3 4 0,3-2 4 0,-5-1-3 16,5-3-11-16,-4 0-10 15,-5-4-6-15,-2-1-4 0,-3-1-1 0,-3-3 0 0,2-1-1 16,-6-3 2-16,-6-3 0 16,2-3 1-1,-25-28 9-15,14-4-2 0,9 14-9 0,0-3-3 0,6-5 2 16,-4-2-2-16,4-7-2 0,0-5 1 16,4 2 0-16,2-7 0 15,0 1-2-15,21-61 3 0,-17 49-1 0,7-6-1 16,-1-4-1-16,1-3-1 0,0 3-1 0,-7 6-3 15,0 11-1-15,-10 14 2 0,0 11 0 16,-6 9-2-16,-4 9 0 0,-1 5 1 0,-5 7-2 16,-5 5 1-16,2 8 1 0,-1 10 4 15,-1 6-2-15,-2 7 3 0,11 7 1 0,-3 3 3 16,9 3-1-16,6 61 7 0,6-51 1 31,9 4 13-31,74 230 310 16,-66-244-248-16,-3-4 9 0,20 34 53 15,-16-45-83-15,-1-2-14 0,0-5-18 0,-2-3-12 16,6-1-8-16,-5-6-4 0,1-1 0 16,-2-3-1-16,-5-4-1 0,1-3-2 0,-3-3 1 15,-5-4-3-15,-1-4-23 0,-6-4-100 0,-2-7-162 16,0-3-224-16,-2-7-315 0,-6-7-409 16,5-3-109-16,-7-5 65 15,4-7 181-15</inkml:trace>
  <inkml:trace contextRef="#ctx0" brushRef="#br0" timeOffset="19037.3301">22971 15550 663 0,'4'5'854'0,"13"-2"85"0,6-5 39 0,8 1-315 15,8 1-327-15,11-2-116 0,7-1-3 16,6-2 46-16,5-7 55 0,2-1 54 0,2-2-24 16,3 0-55-16,-3 0-67 0,-1 3-70 15,-7 3-56-15,-8 3-44 0,33-1-17 16,-54 7-36-16,-13 4-4 0,-5-1-7 15,-11 2-4-15,-6 4-4 0,-10-1-64 0,-13 6-181 16,-6 0-298-16,-12-2-412 0,-5-1-266 16,-8 1-59-16,-5 3 129 0,-6-1 281 0,-1-2 399 15</inkml:trace>
  <inkml:trace contextRef="#ctx0" brushRef="#br0" timeOffset="23507.231">11421 15018 7 0,'2'-7'520'16,"2"-4"128"-16,-4-5 77 15,-4 0 39-15,4 3-331 0,-2 1-158 0,-7 2-77 16,7 0-33-16,-2 0 8 0,-6 2 27 16,4-1 22-16,-5 1-27 0,1 1-26 0,2 1-38 15,-11 3-40-15,7-1-17 0,-5 1-15 0,-4 3-8 16,-1 2 11-16,1-1 3 0,-6 1-5 16,0 0 1-1,-2 1-4-15,-41 3 39 0,37 0-52 0,-6-3-4 0,-3 2 0 16,-1 1-1-16,-3 0-1 15,-3 0 0-15,-3-1-4 0,-60 6 31 16,54-3-40-16,-2 0-7 0,-4-1-8 0,4 0-3 16,0 2-2-16,5-1-2 0,5-1 1 15,6-2 0-15,7 0-1 0,10-2 2 16,9 1-2-16,-1-4 1 0,11 0 1 16,0-2 0-1,8 0-2-15,20-3 5 0,-9 5-16 0,1 0-7 16,5 2-89-1,1-2-168-15,44-13-1928 0,-39 4 1155 16,4-4 108-16,4-4 181 0,-2-1 235 0</inkml:trace>
  <inkml:trace contextRef="#ctx0" brushRef="#br0" timeOffset="23915.9805">10655 14633 310 0,'-12'-5'464'0,"-4"-5"40"0,-5 1 18 15,4 2-255-15,1 4-99 0,-1 2-48 0,1 1 1 16,-1 3 20-16,1-2 52 16,-18 8 303-16,10-2-229 0,7 1-9 15,-1 2-30-15,-7-1-44 0,2 4-25 16,-4 0-32-16,6 4-2 0,-1-1-11 16,-24 17 100-16,21-16-120 15,7-1-20-15,-3 2 6 0,0 0-11 0,3-1-8 0,-7-2-2 16,6 0-3-16,3 2-22 0,-3-6-8 15,7 3-5-15,1-1-1 0,9-1-2 0,-6 4-4 16,8-2 6 0,0 16 58-16,17 21 102 15,-7-33-117-15,0-1 4 0,7 0 11 0,4-3-5 16,-3 1-8-16,34 11 54 0,-23-18-79 16,4 1-9-16,-2-1-10 0,2-1-7 15,-4 1-3-15,6-2-3 0,-6 0-1 16,-2-1 1-16,-4 2-4 0,1 0 0 15,-7 0-1-15,0 3-2 0,-5 0-1 0,-2-1-1 16,-3 5 0-16,-1 1-1 16,8 22-80-16,-8 3-879 15,-1-21-89-15,-5-1-168 0,0-1-13 16,2-4 186-16,-2-1 362 0</inkml:trace>
  <inkml:trace contextRef="#ctx0" brushRef="#br0" timeOffset="24603.2914">11524 16174 317 0,'-14'3'525'15,"1"-6"81"-15,-1-1 45 0,-3-3-196 0,5 4-114 16,-5 0-29-16,3 1 5 0,-3 0 22 0,1 2 16 15,-5 4-10-15,-2-1-44 0,-4 0-59 0,0 5-50 16,-6 1-53-16,0-1-40 0,-4 2-35 16,2 3-25-16,-6 1-13 15,-3-2 7-15,-86 21 76 16,86-22-74-16,-1-1-12 0,-3-1-6 0,-5 3-4 16,1 0 20-16,-60 10 81 15,56-12-45-15,3 0 6 0,-1 1-21 0,4-1-15 16,1 1-11-16,5-1-6 0,1 1-5 15,10-2 0-15,2-1 4 0,6-3 4 0,4 2 0 16,7-3 3-16,-3 1 13 16,17-4-27-16,-2-1-2 0,2 0-3 0,0 0-3 15,2-1-4-15,-2-1 2 0,8 0-1 16,-1 1-4-16,-1-1-3 0,4 1-1 16,2-3-9-16,-1 0-59 15,12-8-477-15,-9 2-16 0,-2-3-236 0,-1-1-242 0,5-3-24 16,-1-2 105-1,1-2 180-15</inkml:trace>
  <inkml:trace contextRef="#ctx0" brushRef="#br0" timeOffset="25004.0454">10420 16051 477 0,'-4'-10'600'16,"2"-4"91"-16,-7-2 49 15,7 0-289-15,-6-3 110 0,2 14-355 0,6 0-23 16,-7 5 1-16,3 0-17 0,-2 0-23 15,-4 5-19-15,2 3 1 0,-11 4 2 0,2 5 4 16,1 4 2 0,-28 32 109-16,22-25-132 0,-1 3-11 0,0-1-8 0,-2 0-1 15,7-3 2-15,-7 0 1 0,6-3-3 16,-1 0-3-16,-1-4-5 0,2-2-12 16,-1-1-11-16,3-5-8 0,1 1-9 0,1-3-4 15,9-2-9-15,-4-1-10 0,7-1-6 16,-1-4-2-16,4 3-3 0,4-2 16 0,-1 1 18 15,3 1 16-15,2 3 17 0,2 1 11 16,3 2-11-16,-1 1-3 16,67 43 183-16,-54-41-189 0,1 0-2 15,1 0-5-15,33 11 27 16,-27-10-66-16,-6-4-6 0,0 1-6 0,-4-1-3 16,-2-2-1-16,-1 1-1 0,-3-3-3 0,-5 5-1 15,-1-6-1-15,-5 5-1 0,2-2-6 0,-6 3-3 16,-4 1-133-16,-6-1-262 0,0 3-465 15,-13-7-378-15,-2-2-167 16,-8-6 53 0</inkml:trace>
  <inkml:trace contextRef="#ctx0" brushRef="#br0" timeOffset="27045.6144">4414 15294 316 0,'-15'4'534'0,"5"-4"70"15,-2 0 30-15,-3 2-220 0,9-1-182 0,-4 3-109 16,8-1-31-16,2 1 39 16,6 0 335-16,0-4-141 0,8-1-10 15,3-2-53-15,2-1-73 0,7-1-79 0,1 0-55 16,4 2-29-16,-2-1-11 0,4 1-6 15,-2-2-4-15,3-1 29 0,-5 0 18 16,6 0 5-16,-6 0 6 0,4-1 23 16,27-8 55-16,-29 7-63 0,-4-1 11 0,-5 2-14 15,-1 1 6-15,-4 0 10 0,-5 1-13 16,-2 4-14-16,-3 2 4 0,-3 2-7 16,-2 5 8-16,-8 15 134 0,3-3-78 15,-5 1 5 1,-19 56 231-16,19-54-256 0,0 6-13 0,-1-3-7 15,1 1-2-15,-2 3-3 0,4 0-2 16,-5 0 4-16,5 0-3 0,0-2-1 16,-4 1-8-16,7-3-11 0,-5 1-9 0,2-5-12 0,2-3-7 15,2 2-5-15,-2-4-1 16,2-1-2-16,2-1-4 0,-5-2-7 16,5-3-4-16,-4 11-1 0,8-13-6 15,-4 0 1 1,0 19 5-16,-4-21-10 0,4-1-4 0,-6 3-6 15,6-1-23-15,-2-1-71 0,-2-2-111 0,0 0-146 16,4-4-165-16,-6-2-203 0,1-4-159 16,3 0-115-16,-8-19-1131 0,6 9 1277 15,-2-4 211-15,4-2 218 16</inkml:trace>
  <inkml:trace contextRef="#ctx0" brushRef="#br0" timeOffset="27200.5211">4656 15670 114 0,'-10'-7'502'16,"1"4"110"-16,-1-1 72 0,4 2-65 0,-3 2-229 0,7 0-93 15,4 1-35-15,3 0 15 0,1 1 40 16,8-2 62-16,-1-3-5 0,3 0-39 16,7-3-65-16,-2-2-72 0,6 0-72 15,-1-2-52-15,3-2-39 0,2 0-20 0,2 4-8 0,1-1-14 16,-3 0-82-16,2 0-195 16,0-2-261-16,-4-1-337 0,6-2-190 15,0 1-11-15</inkml:trace>
  <inkml:trace contextRef="#ctx0" brushRef="#br0" timeOffset="27813.7126">5661 15337 722 0,'-15'3'683'0,"-1"-6"55"0,-5 0-64 16,3 3-267-1,-3 0-120-15,-51 3 530 0,45-3-488 0,0 0 1 0,0-1-37 16,0-1-38-16,0-2-51 15,-16-6 63-15,26 6-173 0,5 0-8 0,-3 0-2 16,5-1 3-16,4 0-4 16,6-2-7-16,0 2-19 0,0-1-16 15,6-4-19-15,8 1-11 0,-1-2-3 0,3-1-2 0,5 3 2 16,0 0-1-16,-3 2-1 0,7 1 0 16,-6 1-1-16,6 4-4 0,-7 2 4 0,7 2-3 15,-6 1 2-15,8 3 2 0,-7 0-1 0,1 3 2 16,-2 0-4-16,-3 2 3 0,-1 3-3 15,-3 1 1-15,2 25 0 16,-12-20-4-16,-2 2 3 0,-2 1-5 16,-2 2 5-1,-33 54 13-15,10-29-14 0,11-29-3 0,-1-1 2 16,5-3-1-16,-5-1 3 0,3-2 1 0,1-2-2 16,3-5 0-16,0 0 4 15,3 1 10-15,3-9-2 0,4 4 1 0,0-4-2 16,8-4-3-16,-5 1-1 0,11-3-1 0,-6-2-5 15,9 2 2-15,4-3 0 0,-5 1 4 16,5 2-3-16,-1 2 2 0,-3 3-1 16,0 1 1-16,-1 0-2 0,1 1 2 0,-5 2 2 15,-2 1-2-15,5 1 2 0,-13 2-3 0,4 1-2 16,-2 2 1-16,-8 0-2 0,2 5 1 16,-4-1 2-16,-9 1-1 0,-1 2 3 0,-1 0 0 15,-3 2 0-15,1-1-1 16,-6-2-1-16,2 1-5 0,1-2 1 0,-5-1-2 0,4-4-1 15,-4-1 4-15,2-2 0 0,9-4 2 16,-1-1-2-16,1-2 1 0,5 0-2 0,3-3-1 16,4 1 0-16,0-2-6 0,2-1-13 0,4 1-72 15,6-4-161-15,0-2-248 0,3-4-307 16,5-1-359-16,5-2-92 16,2-2 84-16,26-15-444 0</inkml:trace>
  <inkml:trace contextRef="#ctx0" brushRef="#br0" timeOffset="28002.5923">5876 15678 330 0,'31'5'953'16,"-8"0"169"-16,-7-7 74 16,1-1-24-16,-7 3-534 0,-4 0-279 0,5-3-81 15,-7 3 15-15,0-2 48 0,-2 0 40 16,-2 0-2-16,-2-3 236 0,2 2-481 16,-8-2-134-16,8 2 0 0,-6-1 0 0,1 2 0 15,3-2 0-15,-12 1 0 0,8 0 0 16,-1 3-103-16,-3 1-476 0,8 1-399 15,-6-1-421-15,2 1-96 0,1-5 102 16,3-2 230 0</inkml:trace>
  <inkml:trace contextRef="#ctx0" brushRef="#br0" timeOffset="28572.2678">6364 15490 236 0,'-6'-28'665'16,"2"14"-382"-16,4 2-152 0,0 0-74 15,0 0-25-15,4-13 98 16,-4 11-1-16,0 2 41 0,0 2 43 0,0 1 11 16,-4 3-19-16,0 1-34 0,-3 5-18 15,5 2-5-15,-12 5 21 0,4 5 54 0,-1 2 55 16,-1 7 40-16,-1 1 26 0,-3 4 1 16,1 2-24-16,5 2-23 15,0 3-34-15,-7 57 267 0,17-64-427 16,8-2-31-16,1-7-11 0,1 2-25 15,7-4-10-15,-1-3 15 0,9-3 7 16,-2-2 5-16,4-4 4 0,-1-5-2 0,1 0-21 16,2-4-14-16,21-15 3 15,-23 7-16-15,16-18 5 0,-20 12-5 16,-4-1 30-16,-7-4 14 0,0 0 11 0,-3 0 1 16,-7-4 0-1,-8-70-4-15,-7 67-59 0,-22-27-1 16,18 35 1-16,-5 3-1 0,-5 10 0 15,8 2 0-15,-12 6-4 0,8 5-2 0,-3 2 4 16,-1 5-4-16,0 3-2 0,6 1 5 16,2 4 1-16,5-2-3 0,2 0-4 15,1 21-11-15,15-18 1 0,5 0-69 0,1 0-148 16,7 0-234-16,7-3-300 16,-5-3-368-16,8-3-100 0,0-1 73 15,0-5 200-15</inkml:trace>
  <inkml:trace contextRef="#ctx0" brushRef="#br0" timeOffset="28822.1148">6980 15620 105 0,'25'12'769'15,"-8"-7"204"-15,-5-4 111 0,1-1 53 0,-9-1-385 16,2 0-246-16,-6-2-112 16,4-5 337-16,-8 3-366 0,2-3-45 0,-2-1-70 15,-7-3-68-15,5 6-60 0,0-2-50 0,0 2-36 16,-2 2-19-16,5 0-11 0,-1 2-4 15,2 0-1-15,-2 1-2 0,4 1 1 16,-4-2 0 0,4 4 0-16,0-1-8 0,0-4-2 0,4 3-3 0,-4-1-1 15,0 1-14-15,4 3-81 0,-4-2-143 16,2 1-205-16,-2-1-291 0,7-2-366 16,-7 1-183-16,8-3 27 0,-2 0 151 0,0 0 272 15,0-1 368-15</inkml:trace>
  <inkml:trace contextRef="#ctx0" brushRef="#br0" timeOffset="29243.8515">7504 15265 482 0,'14'-35'631'0,"-4"1"49"16,-7 1 20-16,1 6-283 0,-4 8-230 15,-4 8-105-15,-3 5-46 0,-3 6 1 16,-7 6 77-16,-5 6 97 0,-1 4 83 0,-8 8 70 15,2 2 29-15,-6 3-50 16,6 5-71 0,-64 102 423-16,76-104-561 0,3-6-11 0,3 3-26 15,9-7-16-15,-2-1-24 0,8-4-14 16,3 3-12-16,3-8-6 0,2 2-2 0,9-2-4 16,2-4 2-16,4 1-3 0,6-2 0 15,35-7 9 1,-6-14-8-16,-29 4-13 0,0-4-3 0,-6-2 1 15,0-1 0-15,-2-3 2 0,-7 1-2 16,-1-2 2-16,-7 1 0 0,5-5 0 0,-13 0-1 0,-2-3 18 16,0 2 6-16,-11-1 2 0,3-2 5 15,-6 1 0-15,-3 0-21 0,-3 3-6 16,-3 4-8-16,0 3-1 0,-2 3-4 0,0 7-1 16,1 1 4-16,-3 7-2 15,4 7-6-15,2 1-1 0,-22 49-71 16,37-30-100-16,6-1-221 0,0 1-305 15,4-3-390-15,2-2-148 0,4 0 52 16,3-3 190-16,3-3 292 0</inkml:trace>
  <inkml:trace contextRef="#ctx0" brushRef="#br0" timeOffset="29485.7018">7868 15502 57 0,'87'-10'4281'16,"-73"-1"-3363"-16,-6 0-330 0,1-1-210 15,-3 0-84-15,-4 1-23 0,2-1 17 0,-4 1 3 0,-4-1-16 16,2 2-34-16,-4-1-46 0,-3 3-81 16,7 0-114-16,-4 5 0 0,2-2 0 0,0 2 0 15,2 0 0-15,-2 2 0 0,-1 1 0 16,3 1 0-16,-2 4 0 0,-2-1 0 16,6 1 0-16,-4 3 0 15,4 1 0-15,4 16-694 16,0-19 56-16,-2-2-293 0,4-4-335 0,3 2-71 15,7-7-960-15,-5 1 1552 0</inkml:trace>
  <inkml:trace contextRef="#ctx0" brushRef="#br0" timeOffset="29873.4613">8455 15204 52 0,'21'-24'502'0,"-9"-3"67"0,3-2 29 0,1-22 231 15,-14 29-715-15,2 2-66 0,-4 1-23 0,-4 0 12 16,-2 2 73-16,-4 2 100 16,3 4 94-16,-3 2 78 0,0 4 39 0,4 2-29 15,-1 0-69-15,1 3-55 0,-2 3-31 16,2 1-19-16,4 2-8 0,-7 1 0 0,9-1-10 16,-2 1-19-16,2 0-4 0,2 0-7 0,-2 4-11 15,4 1-8-15,3 1-9 16,-1 4-17-16,21 55 145 15,-17-42-205-15,0 0-12 0,3 1-6 0,-3 2-4 16,1 3-6-16,-1 0-1 0,0 0-7 16,1-7-4-16,1 25 17 0,-6-33-28 15,0 2-1-15,3-6-2 0,-7-2-1 0,6 0 2 16,-6-3 0-16,8 11 12 16,-5-16-13-16,-5-4-4 0,0-1 0 0,0-2-1 15,0-2-3-15,0 1-3 16,-5 1-9-16,-1-2-71 0,0-3-250 0,-13-10-1722 15,11 1 555-15,-2-7-35 0,-1-6 204 16,-1-5 424-16</inkml:trace>
  <inkml:trace contextRef="#ctx0" brushRef="#br0" timeOffset="31437.0101">4840 17186 58 0,'-6'0'362'16,"-1"-3"55"-16,-3 1 28 0,0-6-97 16,4 2-124-16,-3-1-61 0,3-1-23 15,0 1 6-15,0-2 15 0,2 0 23 0,-1 0 33 16,-1-1 34-16,4-3 21 0,2 1 3 15,0 0-8-15,0 1-19 0,0-1-34 0,2 0-30 16,4-1-32-16,-1 1-19 0,9 0-26 16,-6 3-15-16,3-1-3 0,5 0-4 0,1-2-2 15,-1-1 4-15,1 3-8 0,4-1-18 16,-5 2-10-16,9 2-11 0,-9-1-16 0,3 3-3 16,2 1 5-16,-1 1 4 0,-1 3 1 15,-2 0 0-15,20 14 41 0,-23-3-22 16,-1 7 2-16,-1 4 16 0,-4 3 12 15,-1 3-5-15,-5 4 5 0,2 1 18 16,-4-1 0-16,-4 1 6 0,4-2-8 0,-7 2-7 16,5-2-13-16,-6 1-8 0,2-2-14 15,0 0-3-15,-1-1-6 0,1-1-4 0,-2-2-5 0,2 1-5 16,0-4-8-16,-1 2-6 0,3-6-7 16,-2-1-3-16,0 10 3 15,2 8-1-15,4-33-7 16,0-1 0-16,0 1-1 0,0-3 2 0,4 0-1 15,-4 0 0-15,0 0 0 0,0 0 0 0,2 2-1 16,-2-2-2-16,0 0-2 0,0 0-3 0,0 1-8 16,4 1-33-16,-4-1-93 0,2-1-108 0,-2-1-138 15,0-2-180-15,0 1-172 0,0-5-119 16,0-1-101-16,0-4-28 0,0-2 107 0,0 0 175 16,0-3 197-16</inkml:trace>
  <inkml:trace contextRef="#ctx0" brushRef="#br0" timeOffset="31633.0013">4981 17428 174 0,'-15'-1'530'0,"5"-3"110"0,4-1 76 16,-5 0-84-16,9 0-242 16,-2 1-136-16,8 1-104 0,2 0-66 0,5-3 4 0,1 0 45 15,3-1 66-15,1-4 65 0,3 0 34 16,1-3-22-16,1 2-51 0,2-2-72 16,0 2-67-16,3 0-41 0,1 1-28 0,0 2-11 15,4-1-9-15,-8 3-11 0,4 0-55 16,-4 2-134-16,-1-4-152 0,11-5-870 15,-14 6 394-15,-11 5 0 0,7-2 97 16,-5 0 152-16,-4 0 159 0</inkml:trace>
  <inkml:trace contextRef="#ctx0" brushRef="#br0" timeOffset="32151.681">5396 17104 239 0,'-2'-5'438'0,"-6"0"58"0,8-3 43 16,-6 2-181-1,4-9 299-15,2 10-453 0,0-3 34 0,0-1 35 0,2 2 39 16,-2-5 18-16,4 4-4 16,6-12 207-16,-2 11-341 0,1-3-35 0,1 0-21 15,2-2-8-15,1 3-8 0,1-3-5 16,-1 3-8-16,1 5-17 0,-1-1-19 16,1 2-18-16,-1 5-13 0,1 0-16 0,-2 7-7 15,3 1-3-15,-3 2 8 0,-1 1 3 16,-1 6 4-16,-2 0 0 0,-4 1-2 0,3 1-9 15,-3 2-6-15,-4 1 2 0,0-4-2 0,-4 2-2 16,2 0 0-16,-3-3-3 16,-1 0-1-16,-4 15 2 0,6-18-6 0,-2-2 3 15,3-2-1-15,3-3-4 0,0 1 1 16,-4-5-4-16,8 0 2 0,-4-2 6 16,3 1 2-16,1-2 1 0,2-2 1 0,4-2-1 15,1-2-1 1,1-1-4-16,15-8 22 0,-15 11 5 0,3 1 4 0,-3 1 5 15,-2 4 5-15,5 0-10 0,-5 3 2 32,-1 0 7-32,24 26 181 0,-25-23-176 0,-6-1-9 0,-2 1-4 15,-2 1-1-15,-2 1-4 0,-7 4 2 16,1 1-5-16,-6 0-8 0,-1-1-6 0,0 0-5 0,1 2-2 16,-5-3-2-16,3 1 1 15,-3 1-3-15,-16 9 4 16,2-6-2-16,8-8-2 0,16-7-1 0,1-1-2 15,4-1 1-15,0-1-4 0,1-1-6 0,1-1-50 16,4-2-154-16,0 1-286 0,0-2-397 16,9-3-338-16,-3-2-109 0,4-3 86 0,3-6 254 15,3 0 389-15</inkml:trace>
  <inkml:trace contextRef="#ctx0" brushRef="#br0" timeOffset="32368.5467">6213 17293 81 0,'33'9'2128'0,"-22"-12"-816"0,-3-4 57 16,-6 0-400-16,2 0-513 0,-4 4-244 0,2 1-118 0,-4-1-52 15,-2 3-23-15,4-2-5 0,-6-1-9 0,2 1-2 16,-3 0 0-16,3 2-3 0,-2 0-4 0,4 0 1 16,-2 0-4-16,0 0-6 0,4 2-1 15,0 1 3-15,-2 1-9 0,2-1-96 0,0 2-163 16,-5-1-253-16,5-1-294 0,-2-1-302 15,2-2-41-15,0 0 101 0,0 0 226 0,0 0 287 16</inkml:trace>
  <inkml:trace contextRef="#ctx0" brushRef="#br0" timeOffset="32655.3828">6600 16820 33 0,'4'-2'38'0,"0"-3"-85"0</inkml:trace>
  <inkml:trace contextRef="#ctx0" brushRef="#br0" timeOffset="33204.0418">6594 16813 176 0,'0'3'303'16,"-2"-3"29"-16,-7 4 150 0,9-1-317 0,-6-3-7 15,6 4 21-15,-4-3 23 0,-2 1 28 16,4 0 25-16,-2-1 23 0,-1 1 20 16,3-1 11-16,-2 0-11 0,2-1-36 0,-6 1-55 15,2-1-63-15,0 4-61 0,-5-3-41 16,5 2-24-16,-11 6 11 16,11-6 18-16,-4 0 30 0,4-1 33 0,-3-1 21 15,-1 1 5-15,4-2-9 0,4 0-15 0,-6 0-10 16,1 0-1-16,5 0 5 0,-6-2-2 15,8 1-7-15,0-2-13 0,0-3-17 0,8-2-27 16,-6 0-16-16,9-2-14 0,1 2-5 16,-2-4-1-16,7 3 0 0,-3 4-2 0,-1-1-1 15,3 4 1-15,1 2-4 0,-1 5 2 16,1 0 6-16,2 7 20 0,-7 3 15 16,15 31 59-16,-17-17-50 0,-4 0-12 15,-1 2 2-15,-5-1 2 0,0 2 6 0,-9-4-3 16,3 1-3-16,-4-2-13 0,-1-3-11 15,3-1-6-15,-6-1-4 0,1 0 0 32,-1-2-3-32,-46 38 5 0,49-49-9 0,3-3 3 15,-2 1 2 1,-7-6 22-16,13-9-1 0,4 5-18 0,0-7-3 16,6 0-2-16,3-2-1 0,-1 0-3 15,2 1 0-15,5 4-3 0,-3 1 1 16,3 4 0-16,1 2-3 0,-3 2 5 0,-1 2 0 15,2 2 5-15,-1 0-3 0,1 0 4 0,-1 1-1 16,-3 0-1-16,5-2 1 0,-9 0 2 16,4 0 0-16,-2 0-2 15,1-1-1-15,7 5-12 0,-10-7-13 0,1 3-59 16,-1-2-110-16,-2-1-164 0,2-2-214 16,-6-2-246-16,4-2-220 0,0-3-44 15,-1-3 96-15,3 0 191 0,-2-4 243 0</inkml:trace>
  <inkml:trace contextRef="#ctx0" brushRef="#br0" timeOffset="33660.8159">6894 16949 394 0,'10'-29'689'0,"-6"2"169"15,-2 4 112-15,-2 5-169 0,-2 8-249 16,-2 4-176-16,4 5-157 0,-2 2-90 0,-6 6-26 16,-3 5 19-16,5 6 34 15,-4 7 30-15,1 0-1 0,-5 1-18 0,4 2-32 0,3-3-33 16,1 1-22-16,2-2-13 0,4-5-7 15,4 1 1-15,-2-3-9 0,7-5-4 0,1 0-5 16,-2-4 0-16,2 0 2 0,5-1 8 16,-3-2 2-1,3-1 9-15,30 10 116 0,-28-9-133 0,-3 2-2 16,-5 1-3-16,5 4-2 0,-4-1 1 0,1 3-6 16,-9-1-10-16,4 0-8 0,-6 1-4 15,4-1-3-15,-4 0-4 0,-4-1 0 0,-2-2-2 0,4-2-1 16,-6 2-2-16,1-3-1 0,1-3-3 15,-4 1-6-15,-3-2-87 0,3-6-92 16,4-2-128-16,-13-16-847 16,7 9 355-16,1-5-58 0,-7-19-786 15,3 15 972-15,5-3 170 0,0-2 228 16,1-5 200-16,-1 0 168 0,4-3 141 0,-2 0 83 16,8 0-6-16,0 1-28 0,4 5-15 15,0 2-19-15,4 5-24 0,2 5-7 16,7 0 6-16,-3 4 23 0,-1 2 27 0,3 1 6 15,1 0-25-15,0 1-43 0,-1 3-63 0,5 2-61 16,-5 0-44-16,7 3-25 16,-6 0-47-16,1 3-150 0,-1 0-227 0,-9-1-309 0,2 0-135 15,1-1-28-15,-5 1 117 0,2-1 215 16</inkml:trace>
  <inkml:trace contextRef="#ctx0" brushRef="#br0" timeOffset="34012.5949">7417 16757 172 0,'8'4'851'16,"-6"-3"210"0,2-5 95-16,-8-4 740 0,4 7-1529 0,-6 4-203 0,-4 3-91 15,-1 3-41-15,-5 4-13 0,-7 6 20 16,0 2 23-16,-26 32 112 0,18-23-74 16,8-2-19-16,-2 4-14 0,2 0-12 15,7-4-7 1,-1-3-8-16,-4 31 38 0,21-42-65 0,5-4 2 15,1 0-5-15,4-3-3 0,5-3 2 0,3-2-4 16,3-2 1-16,2-2-4 0,-1 2-4 16,3-1 4-16,-2 1-4 0,0 3 2 0,-3 1 0 15,-3 2 6-15,0 0-5 16,-1 3 4-16,-6-2 2 0,-3 5 10 0,-3-2 3 16,-4 2 4-16,-4-2 3 0,-3 2-2 0,-3 0-11 15,-6-2-7-15,-7 11-18 16,8-16-8-16,7 0-42 0,-6-5-111 0,1-2-144 0,-1-3-207 15,3-3-196-15,-5-3-147 0,5-4-30 16,3-1 15-16,-2-4 90 16,4-2 152-16,1-4 167 0,1-4 132 0</inkml:trace>
  <inkml:trace contextRef="#ctx0" brushRef="#br0" timeOffset="34135.3945">7229 17074 46 0,'8'-31'274'16,"2"1"108"-16,56-81 1345 16,-47 92-1385-16,-2 2-19 0,1 6-13 15,-1 2-14-15,8 5-34 0,-13-1-47 0,9 4-64 16,-5 2-63-16,1 0-46 0,-5 3-25 0,3 3-14 15,-3 2-12-15,-2-1-92 0,-3 5-191 16,1-4-259-16,-6 1-223 0,-2 2-95 16,-2 1 45-16,-2 2 168 0</inkml:trace>
  <inkml:trace contextRef="#ctx0" brushRef="#br0" timeOffset="34313.2829">7648 17183 133 0,'23'37'1992'0,"-17"-30"-747"16,1-3 54-16,1-2-446 0,-2 0-359 0,0-4-200 15,0-1-56-15,5-1 1 0,-5-4 14 0,-2 1-11 16,0-1-41-16,-2 3-63 0,-2-2-54 16,0 2-42-1,-2 2-27-15,-6-7-79 0,8 7-92 0,-2 2-174 0,-2-1-235 16,2 2-321-16,-7 0-351 0,3 0-75 16,4 3 92-16,2-3 205 0,0 0 309 0</inkml:trace>
  <inkml:trace contextRef="#ctx0" brushRef="#br0" timeOffset="35005.8641">7822 17098 15 0,'2'-27'289'16,"4"1"22"-16,3-27 193 0,-7 29-432 16,-2 4-46-16,0 3 21 0,0 6 63 0,-2 2 79 15,-7 5 74-15,3-1 52 0,4 1 15 16,-6 4-13-16,8 0-8 0,-2 0-4 15,-2-3 12-15,4 3 8 0,4-4 6 0,-2-1-11 16,2 0-26-16,2-5-41 0,0 2-40 0,5-3-47 16,-5 1-44-16,4 0-36 0,5-2-28 15,-3 3-20-15,-1 2-14 0,3 1-9 16,3 4-7-16,-5 5-3 0,0 6-3 0,7 3-3 16,-11 5 1-16,3 2 0 15,-1 8 1-15,-4 60 33 0,-12-55 6 16,2-1 10-16,-2-3 17 0,4-3 13 15,-7-3-6-15,3-5-4 0,0 0-4 0,2-4-14 16,2-1-11-16,-2-3-14 16,4-2-7-16,6 3 4 0,2-8-17 0,-2 1 0 15,5-3-2-15,1-3-4 0,2 3-6 16,-5-4-8-16,7-1-19 0,-5-3-63 0,3 0-97 16,-4-1-116-16,3 0-151 0,-7-3-145 15,4 0-91-15,1-3-45 0,-5-2 24 0,4-2 94 16,-4 0 129-16,1-3 149 0,3 0 147 15,-4-2 118-15,-2 0 87 0,-4-3 62 0,0 1 41 16,-4 1 38-16,4 0 30 16,-6 0 34-16,4 5 34 0,-6 0 33 0,6 3 32 0,-3 6 39 15,3 2 29-15,-2 5-11 16,0 2-43-16,-8 12 194 16,1 2-341-16,-9 27 153 0,11-13-165 0,1-2-17 15,-2 5-11-15,4-4-19 0,6-1-11 16,0-3-19-16,0-1-8 0,6-3-11 0,4 0-8 15,0-3-12-15,7 1-3 0,0-5-3 0,3-1-1 16,1-2 1-16,-2-1 6 16,18 9 56-16,-21-9-59 0,1 1-2 0,-3 1-8 15,-5 1-10-15,-1 1-2 0,-6-3 0 16,6 3-4-16,-8 1-5 0,0-1 0 0,-4 3-6 16,0-4-2-16,-2 1-2 0,-5-2-7 15,5 0-3-15,-4-2-14 0,0-2-58 16,-1-2-139-16,5-2-222 0,-6-3-286 0,-3-4-324 0,7-3-138 15,-11-1 50-15,7-3 186 32</inkml:trace>
  <inkml:trace contextRef="#ctx0" brushRef="#br0" timeOffset="35135.3013">8091 16791 589 0,'6'-12'841'0,"5"3"119"15,-1-3 54-15,0 2-274 0,3 2-319 0,3 1-209 0,5 5-118 0,2-1-55 16,-3 1-28-16,3 0-56 15,-2-2-136-15,-5 0-197 0,1 1-252 16,-7-4-226-16,13 0-894 0,-13 1 1092 0,5 1 241 16</inkml:trace>
  <inkml:trace contextRef="#ctx0" brushRef="#br0" timeOffset="35443.1081">8548 16692 434 0,'0'12'889'0,"-2"-6"175"16,-6-5 77-16,2-1-130 0,1-1-424 0,3 1-276 15,-2 1-171-15,-12 11-49 0,5-2-77 16,-1 6 2-16,-3 0 13 0,-1 4 15 0,-1 3 11 16,7 2 6-16,-2 0 1 15,-1 3-7-15,5-1-4 0,2 1-3 0,6-3 6 0,0-3 6 16,4 0 9-16,6-3 9 0,-2-3 5 16,9-1-7-16,2-4-9 0,-1-1-17 15,5 0-20-15,47 15 47 16,-49-14-33-16,-5-2 8 0,1 3-4 0,0 0-9 15,-7-1-12-15,-4 1-16 0,2 0-6 0,-8 3 0 16,-8-5-3-16,2 3 0 0,-4-1 1 16,-3-1 1-16,-3 1 1 0,-1-3-7 0,3-1-6 15,-3-3-8-15,7-3-45 0,-7-4-148 0,7-2-230 16,-3-4-334-16,-1-2-370 0,8-5-121 16,-5-3 69-1,5-5 202-15</inkml:trace>
  <inkml:trace contextRef="#ctx0" brushRef="#br0" timeOffset="35601.0108">8467 16806 196 0,'5'12'810'15,"1"-5"165"-15,4-5 75 0,5-4 8 0,-3 0-467 16,5-1-297-16,3 1-161 16,-1 0-73-16,28-8-31 0,-7 2-191 15,-24 5-242-15,-1 3-385 16,-5 0-171-16,17 6-1686 15</inkml:trace>
  <inkml:trace contextRef="#ctx0" brushRef="#br0" timeOffset="35776.9045">8993 17016 382 0,'2'36'1157'0,"-2"-12"259"0,4-11 120 0,-2-8 50 0,-2-3-695 0,4 1-428 15,0 1-251-15,2-3-117 16,-3 3-53-16,1-4-14 0,-4 3-28 0,-4-3-6 0,1 2-7 15,-3-2-62-15,-2 2-151 16,0-1-184-16,-1-1-268 16,1 0-332-16,-10-5-1549 0,11 0 1396 0,1-3 246 0,6 1 321 15</inkml:trace>
  <inkml:trace contextRef="#ctx0" brushRef="#br0" timeOffset="36301.577">9049 16806 509 0,'-7'-8'596'15,"1"-4"42"-15,-2 0 21 0,2 1-328 0,2 5-173 0,1-2-84 16,-1 0-41-16,4 0-19 0,4-1-7 16,-1 1 16-16,-3-3 35 0,8 1 33 0,-6 0 27 15,8 2 14-15,-4 1 6 0,5 0-8 16,3 2-6-16,-1 1 1 0,3 1 10 0,1 0-5 16,-1 1-18-16,1 1-23 0,-1 2-22 15,3 2-24-15,-2 4-3 0,-5 0 7 0,4 7 1 16,1 1 3-16,-2 4 25 0,-7 6 2 15,2 1-7-15,0 1 10 0,1 30 98 16,-7-29-109-16,-4 1-6 16,-4-5 8-16,0 0-4 0,-3-2 0 0,-3-5 15 15,4 1 14-15,0-2-16 16,0 0-7-16,-5 2 44 0,7-15-82 0,4-2-13 16,0 0-6-16,4 1-9 0,-2 0-2 0,7-1-2 15,-1 1 0-15,2-2-2 0,5 1 3 16,-3 2-5-16,5-3 0 0,-1 2 0 0,1-2-2 15,-1 0-4-15,1-2-1 0,1-1-2 16,-5 0-2-16,3-2-2 0,1 2-14 0,-1 0-58 16,-1-4-80-16,-7 0-129 0,2-3-158 15,-1 0-176-15,-7-25-1968 16,-2 22 1815-16,-2-1 169 0,-7-6 199 16</inkml:trace>
  <inkml:trace contextRef="#ctx0" brushRef="#br0" timeOffset="36589.4048">9489 16641 236 0,'2'0'630'0,"-2"-2"147"0,0 1 86 16,0-1-103-16,0 2-279 0,0 3-186 15,-2 4-142-15,-2 8-86 0,4 1-14 0,-6 3 17 16,2 4 20-16,-3 1 14 0,5-2 8 16,-2-2-17-16,4 1-30 0,4-4-4 15,-2 2 5-15,5-5 17 0,1 3 27 0,4-4 31 16,3 1 7-16,-7-2 5 0,9 3-2 15,-7-1-7-15,0-1-18 0,5 1-16 0,-9-2-12 16,0 0-22-16,0 0-18 0,-2-3-15 0,-1-1-17 16,-3 2-9-16,-3-3-11 0,-1 3-2 15,-2 0-8-15,2-1-6 0,-4-3-40 0,-1-2-104 16,1-2-136-16,-2-4-205 16,-7-8-1169-1,9 0 622 1</inkml:trace>
  <inkml:trace contextRef="#ctx0" brushRef="#br0" timeOffset="36727.3209">9452 16740 189 0,'0'-11'560'0,"4"2"122"0,-2 0 85 0,6 2-88 15,-1-1-225-15,-1 4-150 0,6 2-111 0,7 0-81 16,-3 2-45-16,-3-1-33 0,7 1-19 16,-1-1-9-16,-2 1-3 0,1 0-4 0,-1 0-15 15,-1 0-88-15,-3-1-161 0,3-2-204 16,-1-1-221-16,-3-1-93 0,3-3 46 15,1-1 136-15</inkml:trace>
  <inkml:trace contextRef="#ctx0" brushRef="#br0" timeOffset="37333.5055">9915 16639 120 0,'-6'-3'376'0,"2"-2"64"0,-2-2 55 16,-1 0-108 0,3 0-84-16,-12-17 723 0,16 19-756 15,0 0 19-15,0 2 4 0,0 0-5 16,4-1-14-16,0 2-22 0,-2-1-23 0,2 2-23 16,2-3-15-16,1 3-9 0,-3-2-12 15,2 0-10-15,0 2-11 0,0 1-14 0,5 0-19 16,-3 0-27-16,-6 1-25 0,4 1-18 15,-2 2-18-15,0 4-12 0,-1 2-3 16,-3 5 13-16,-11 55 87 16,5-41-69-16,4 0-12 0,-8 0-10 0,-1 0-4 15,5-4 0-15,-2 3 6 0,2-6 9 0,3-1 2 16,3-1 2-16,0-3-4 0,3-3-13 16,1 0-11-16,2-4-2 0,4 1-4 0,1-4 0 15,1 0 1-15,19 5 2 0,-14-11-5 16,-1 1-1-16,3-2-3 0,-1 0 3 15,1-3-3-15,-3-4 2 0,1 0-2 0,0-3 1 16,3 0 0-16,-3 1 2 0,-3-3 2 16,-1-2 0-16,3-1 0 0,-5-2-2 15,-5-3 1-15,4-16-2 0,-6 19 0 16,-2 0 3-16,-4 2 2 0,2 1 1 0,-4 4 2 0,0-1 24 16,-2 3 18-16,4 4 15 0,-7-1 17 15,7 4 8-15,-4 2-8 0,-2 1-12 0,2 5-10 16,-1 1-7-16,-3 3-9 0,4 4-4 0,0 3-2 15,-5 3 2-15,3 3 8 0,2 0 8 16,0 5-1-16,2 0 4 0,-3 3-4 0,1 2-10 16,2 2-7-16,2 2-32 0,-2-1-5 0,4 2 0 15,0-3 0-15,6-2 0 0,-2-2 0 16,2-4 0-16,1 1 0 0,3 0 0 0,-4-2 0 16,4 0-309-1,-1-5-633-15,13-19-4879 0,-9-27 5024 16</inkml:trace>
  <inkml:trace contextRef="#ctx0" brushRef="#br0" timeOffset="39054.4672">4017 15658 168 0,'2'-10'374'0,"-2"-4"57"0,0 0 45 16,0 5-148-16,0-1-70 0,-2 0-21 15,-2 2-12-15,0-1 0 0,-3 2 9 0,5-2 24 16,-6 3 28-16,0-1 21 0,-7 2 2 16,5 1-17-16,-3-2-33 0,-1 2-37 0,-3 2-40 15,-1 1-32-15,1 4-28 0,-8 1-28 16,3-1-28-16,-5 2-20 0,0 2-17 16,0-2-9-16,0 1-7 0,-2 1 14 0,2 3 8 15,0-1 19-15,1-3 16 16,-14 2 93-16,24-5-83 0,1-1-9 15,-1 1-4-15,5 1-3 0,3-4-2 0,0 5-1 16,0-3-4-16,3-1-8 0,1 3-4 16,2-4-6-16,2 0-2 0,-4 0 2 15,4 0 31-15,-4 0-39 16,8 0-3-16,-4 0-9 0,4 0-2 0,-4 0 10 16,2 3 8-16,2-1 5 0,3 0 5 0,-1 3 8 15,2 0-6-15,-6 3-4 0,9 2-3 0,-1 4 3 16,0 0 6-16,1 5-3 0,5 3 5 15,-8 2 0-15,7 6-1 0,-3 2-4 0,3 1-4 16,-3 3-3-16,3 1-3 0,-3 2-4 16,2 1 5-16,-5 1 4 0,1 3 6 0,0-3 1 15,1 3 0-15,-5 2-5 0,4-3-4 16,-3 3-6-16,-1-5-1 0,-2 3-1 0,0 0-3 16,-2 1-4-16,2 1-6 0,0 0-4 15,-4 6-3-15,0 3 2 0,2 0 12 0,-2 5 10 16,-2 0-22-16,2 2-13 0,-4 1 0 0,0-3 0 15,2-2 0-15,-6 0 0 0,2-4 0 0,-5-1 0 16,3-3 0-16,0 1 0 0,-3-5 0 16,3-1 0-16,-6 0 0 0,3-3 0 0,3 0 0 15,-2-5 0-15,1-1 0 0,3-3 0 0,0-3 0 16,0-3 0-16,0 16 0 0,1-26 0 16,5 0 0-16,0-7 0 0,0 1 0 0,5-4 0 15,-5-3 0 1,6 0 0-16,-4-6 0 0,23-19 0 0,-19 9 0 15,0-3 0-15,4 0 0 0,1-3 0 0,-1 0 0 16,2-1 0-16,3 1 0 0,-7-2 0 16,7 1 0-16,-3 0 0 15,21-21 0-15,-16 24 0 0,3 0 0 16,24-15 0-16,-17 18 0 16,82-30 0-16,-78 35 0 0,4-1 0 15,1 1 0-15,-1 1 0 0,6-1 0 0,3 4 0 16,-5-2 0-16,0 0 0 0,5 0 0 15,-1 2 0-15,-2-3 0 0,-1 2 0 32,-3 3 0-32,137 0 0 0,-158 6 0 15,-8 1 0-15,3 12-1662 0,-7-13 165 16,-4-4-90-16,-10-10-1025 0,5-6 1972 16</inkml:trace>
  <inkml:trace contextRef="#ctx0" brushRef="#br0" timeOffset="47279.8763">24289 9124 339 0,'0'-5'553'0,"-2"0"74"0,-3 2 45 16,5 0-177-16,-2 1-138 0,-2 2-57 0,4 0-9 15,-4 2 8-15,2 1 3 0,-2-3-6 16,-2 3-17-16,2-1-31 0,1 0-38 16,-1-1-35-16,-2 3-30 0,2 4 94 15,2-4-132-15,-2-1-11 0,4-1-19 16,0 1-13-16,6 1 7 0,-2-1 17 15,9 2 20-15,3-4 19 0,1 0 2 0,9-2-13 16,1-2-19-16,0-2-18 16,4 2-10-16,25-4 43 0,-29 4-69 0,-4-1-8 15,4 1-10-15,-7 1-4 0,-1 0-8 0,2 1-2 16,-5-1-3-16,1 2-3 16,-7 2-3-16,5-1 0 0,-7-1 1 15,6 4-6-15,-8-1 3 0,1-3 0 0,-3 4 4 16,-2-4-3-1,2 1 2-15,6 3 26 0,-10-1-11 0,4-2 2 16,-4 2 0-16,3-2-5 16,-3 1-2-16,6 11 23 15,-6-8-20-15,4 1 3 0,-4 1 2 0,0 1 7 16,0 2 3-16,0 1 2 0,0 1 5 16,0 1 1-16,-4 2-1 0,4 1 0 0,-2 3-3 15,-2-1-4-15,4 0-3 0,0 0 3 16,0 3 2-16,0 27 63 0,0-23-32 15,4 2-1-15,-4 2-45 0,2-3-18 0,2 2 0 16,2 0 0-16,-2-2 0 0,-2 2 0 16,2 0 0-16,1 1 0 15,-3 0 0-15,-2-4 0 0,0 4 0 0,-2-3 0 0,-3 1 0 16,1 2 0-16,-2 0 0 0,4 5 0 0,-6-4 0 16,2 2 0-16,-1 1 0 0,3-2 0 15,-2 2 0-15,0-1 0 0,2 2 0 0,2-4 0 16,2-2 0-16,2-3 0 0,-2-3 0 15,4-2 0-15,2-2 0 0,0-3 0 0,-2-3 0 16,3-2 0-16,-1-1 0 16,-2-2 0-16,19 14 0 15,-23-18 0-15,4 2 0 0,-4-5 0 0,4 2 0 16,-2 1 0-16,-2-3 0 0,0 3 0 0,0-2 0 16,0 1 0-16,0-1 0 0,0 1 0 15,0-1 0-15,0 0 0 0,0 1 0 0,0 0 0 16,0-2 0-16,0 1 0 0,0-1 0 15,0 2 0-15,0-2 0 0,0-2 0 16,0 2 0 0,-6 8 0-16,6-6 0 0,-4 3 0 15,4 0 0-15,-2-1 0 0,-3-1 0 16,5 0 0-16,0 0 0 0,0 1 0 0,0-4 0 16,0 0 0-16,0 2 0 0,0 0 0 15,0 1 0-15,0 0 0 0,0-1 0 16,5 0 0-16,-5 1 0 0,2-1 0 0,-2 1 0 0,0 0 0 15,0 0 0-15,0-2 0 16,4 2 0-16,-4-2 0 0,0 1 0 0,0-2 0 0,0 2 0 16,0-1 0-16,0 1 0 0,0-2 0 15,0 0 0-15,-4 0 0 0,2 1 0 16,-3 1 0-16,-1 1 0 0,2-2 0 0,-2 2 0 16,-4 0 0-16,3-1 0 0,-3-1 0 15,0 1 0-15,-1 0 0 0,-1 1 0 0,-9-1 0 16,3 3 0-16,-7 0 0 0,-4-1 0 15,-2 2 0-15,-8 1 0 16,-55 1-379-16,-23-4-2646 0,55-1 1363 16,-9-3 177-1,1-4 403-15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49:30.730"/>
    </inkml:context>
    <inkml:brush xml:id="br0">
      <inkml:brushProperty name="width" value="0.05292" units="cm"/>
      <inkml:brushProperty name="height" value="0.05292" units="cm"/>
      <inkml:brushProperty name="color" value="#FF0000"/>
    </inkml:brush>
  </inkml:definitions>
  <inkml:trace contextRef="#ctx0" brushRef="#br0">2503 14173 131 0,'0'-2'234'0,"-4"1"6"16,0 1-79-16,2 0-90 0,-3 1-42 15,5 1-20-15,-2-2-5 0,2 0-4 0,-4 0 1 16,0 0 3-16,4-2 0 0,-2 2-1 16,2-1-1-16,0 1-1 0,-4 0 4 0,0-2 2 15,4 2 10-15,0 0 12 0,-2 0 10 16,2 0 5-16,-4 0 4 0,4 2-2 16,0-2-6-1,0 0-3-15,0 3 90 0,0-1-41 16,0 1 26-16,-3-1 25 0,3 3 15 0,0 0-5 15,0-2-10-15,-4 1-14 0,0-1-15 0,4 2-5 16,-2-2-2-16,2 0 6 16,-4 0-3-16,4-2-4 0,-2 0-3 0,-2 3-8 15,0-3-18-15,-3 1 111 0,3-1-62 16,-2-2 23-16,4-2 8 0,-2-1-25 16,0 2-25-16,-2-4-35 0,4 0-33 0,2-3-14 15,0-1-6-15,0-3-6 0,2 1-2 16,4-1-4-16,2-1 2 0,0 3-3 0,3-1 2 15,-1 0-1-15,13-1-4 16,-13 10 5-16,5 3-5 0,-3 4 0 16,2 3 3-16,-5 2-1 0,9 16-3 15,-11-11 5-15,-5 3 2 0,2 3 1 16,-8 1 46-16,2 5 20 0,-5 2 11 16,-3 2 2-16,-7 2 1 0,1-2-44 0,-9 0-19 15,6 0-8-15,-5 0-6 0,5-4 0 16,-8-2-2-16,2 1 0 15,-18 12 2-15,24-21-2 0,3-7-1 0,1-1 1 16,9-3-2-16,0-2 18 0,2-3 27 16,8-2 11-16,2-2 5 0,4-4 3 15,3-1-17-15,8 0-27 0,-1 0-13 0,-1 2-7 16,6 1 0-16,-3 1-3 0,1 4 1 16,-2-1 1-16,2 1-1 0,3 1-1 0,-3 0 0 15,2 0-1-15,-2 0 2 16,0 1-1-16,-3 1 2 0,17 1 6 0,-18 0-2 15,-4-1-1-15,-3 2 1 0,2-1-1 16,-3 1-2-16,-3-1-56 0,0 0-131 16,-2-3-178-16,-3-3-214 0,-3-2-264 15,0-4-67-15,4-2 79 0,-4-7 152 16,0 0 204-16</inkml:trace>
  <inkml:trace contextRef="#ctx0" brushRef="#br0" timeOffset="473.708">2958 14118 105 0,'0'-1'318'0,"0"-1"21"16,0-1 10-16,-6 3-41 0,6 1-267 16,0 3 17-16,-2-1 27 0,2-1 24 15,-9 1 17-15,9 2-5 0,-6-2-20 16,4 0-26-16,-2 0-29 0,0-1 5 15,-2 3 24-15,4-2 36 0,-7 0 36 16,7-1 17 0,-18-2 336-16,15-2-332 0,-1 1 11 0,4-4-14 0,2-1-31 15,-4 0-29-15,4-1-43 16,4 0-31-16,-2 0-15 0,4-1-6 0,3 3-4 16,-1 1-4-16,0-1-1 0,3 5-1 15,-3 5-1-15,2-3-1 0,1 5 1 16,-1 5-1-16,0-2 2 0,1 4 2 0,-5 1 0 15,0 2-1-15,-2 3 0 0,-2-1 4 0,-2 5 33 16,-2-2 12-16,-2 3 9 0,0 0 3 16,-4-3-1-16,-1 3-31 0,-1-4-14 15,4-2-7-15,-5 20 3 16,9-30-9-16,4-1 2 0,7-2-1 0,-7-2 3 16,8-1 4-16,7-3 2 0,-1-1 0 15,1-3-1-15,7 0-1 0,-5-2-1 16,6-2-2-16,0 1-1 0,-5 0-3 15,7-2-74-15,-4-4-163 0,2-1-217 0,-7-7-273 16,7-2-139-16,-6-1 10 0,6-1 128 16,-9-3 207-16</inkml:trace>
  <inkml:trace contextRef="#ctx0" brushRef="#br0" timeOffset="778.5173">3392 14021 357 0,'-6'0'495'0,"0"-5"40"0,-9 5 15 0,9 5-270 16,-4 4-114-16,-1 4-67 15,1 3-31-15,-23 50 220 16,25-45-203-16,-1 1-6 0,7 3-39 0,2-2-22 16,2 2-9-16,7-3-4 0,-1-1-2 15,2-3-1-15,5-4 0 0,-3 0 1 0,5-2 0 16,-1-4-1-16,-1-5 1 0,1 0 21 16,-3-3 49-16,3-1 27 0,-1-4 42 15,-3-3 34-15,3-4 0 0,-7-2-10 16,2-1 2-16,-1-6-28 0,-7-1-32 15,2-28 40-15,-8 25-121 0,-3 0-13 16,-3 1-8-16,-2 3-2 0,-3 1-2 0,-1 4-2 16,3 4 0-16,-3 5 0 15,-15 10-2-15,20 6 1 0,1 4-1 16,4 4-59-16,4 1-203 0,2-2-291 0,0 1-232 16,2-2-105-16,4-1 11 0,2 1 183 15</inkml:trace>
  <inkml:trace contextRef="#ctx0" brushRef="#br0" timeOffset="967.3993">3769 14337 1819 0,'8'1'811'15,"-6"-1"-191"-15,2 0-144 0,-2 0-24 16,-4-3-26-16,2-2-8 0,-4 1-42 16,2-4-81-16,-6 3-108 0,6 0-75 15,-3 1-56-15,5 2-32 0,-2 1-12 16,2 1-10-16,0 0-7 0,0 1-24 0,2 2-115 15,-2-1-232-15,5-2-311 0,-5 0-326 16,2-6-119 0,2-4 45-16</inkml:trace>
  <inkml:trace contextRef="#ctx0" brushRef="#br0" timeOffset="1450.475">4050 13986 102 0,'-15'-2'340'0,"-1"-2"50"16,6-1 42 0,-3 1-119-16,-14-9 363 0,23 5-451 0,4-1-3 0,4-2 13 15,0-3-19-15,7 0-25 16,-3-1-40-16,2 1-41 0,7 2-40 0,-1 2-32 15,1 2-19-15,4 4-11 0,-1 2-6 16,-1 5-1-16,-3 3-2 0,3 4 1 16,-2 5 1-16,12 20 1 0,-19-15 1 15,-4 0-1-15,0 4-1 0,-6-1 2 0,0 0 0 16,0 1 1-16,-2-3-1 0,-4-3 0 16,-2-1 0-16,2-5 38 0,4 2 15 15,-7-5 12-15,3-1 8 0,2-4 30 0,2-1-7 16,2-1 10-16,0-2 7 0,2-2 1 15,6 1-27-15,3-4-27 0,5-1-26 16,-4 2-18-16,5 1-9 0,-3 1-4 0,3 2-5 16,-5 0-1-16,3 6 0 0,-9 2-1 15,4 4 2-15,-7 1 2 16,-3 3 3-16,-3 19 10 0,-5-16-5 0,0 2-1 16,-7-1-2-1,3-5-1-15,-29 30 5 0,28-30-8 0,7-6-5 16,-4 2-144-16,4-5-305 0,1-2-324 15,5-4-145-15,-4-4-61 0,4-6 111 0,9 0 289 16</inkml:trace>
  <inkml:trace contextRef="#ctx0" brushRef="#br0" timeOffset="1648.3525">4542 14171 420 0,'15'5'717'15,"-9"-1"122"-15,0-4 764 0,-6 0-1141 16,0 0-88-16,0 3 0 0,0-3 15 0,0 0-1 15,0-3-50-15,-2 3-90 16,2 0-119-16,-4 0-69 0,2 3-36 0,-2 1-14 16,-1 4-7-16,-1-1-8 0,2 0-79 0,-2 0-156 15,6-3-273-15,-2-1-345 0,2-3-259 16,-4-7-43-16,8-1 103 0,-2-5 248 16,4-4 332-16</inkml:trace>
  <inkml:trace contextRef="#ctx0" brushRef="#br0" timeOffset="2016.1265">4844 13756 216 0,'2'-14'375'0,"4"2"20"0,-6 0 9 16,0 10-222-1,-2 12-20-15,-2 4-78 0,-2 5 48 0,-4 5 39 16,3 6 43-16,-3 5 9 0,0 2-34 0,3 4-50 15,-3 0-33-15,8 0-51 0,-2 1-27 16,0-8-14-16,8 2-6 0,0-8-3 16,2-1-1-16,5-5-2 0,-3-3 0 0,2 1 0 15,7-5 0-15,-3 1-1 0,-1-6 0 16,3-1 24-16,1-5 44 0,-3-4 35 16,-1-3 32-1,28-19 389-15,-33 11-366 0,-4-2-25 0,-4 1-26 16,0-2-36-16,-4 1-32 0,-4 3-21 0,-6-2-10 15,1 2-5-15,-8 4-2 0,5 3-2 16,-5 3 0-16,3 2 0 0,1 3-2 0,0 2 2 16,3 1-2-16,4 1-32 0,-1-1-152 15,5 0-266-15,4-4-284 0,2-4-127 16,2 2-29-16,13-7 129 0,-7 1 255 16</inkml:trace>
  <inkml:trace contextRef="#ctx0" brushRef="#br0" timeOffset="2202.0127">5380 14043 93 0,'20'7'682'0,"-7"-2"206"0,-5-10 123 0,-6 1 73 15,-2 1-363-15,0 0-212 16,0 1-178-16,-10-3 68 16,4 5-294-16,-1-3-36 0,3 3-24 0,-2 0-27 0,0 3-5 15,2 2-10-15,2 2-10 0,-3 1-69 16,1-2-187-16,4 1-1224 0,0-7 379 15,0 0-12-15,0-7 152 0,0-2 269 16</inkml:trace>
  <inkml:trace contextRef="#ctx0" brushRef="#br0" timeOffset="2553.7958">5661 13773 74 0,'0'-3'334'0,"-8"1"45"0,1 4 36 15,-3 5-101 1,-17 24 187-16,-18 48 285 0,30-50-568 16,7 1-50-16,-2-1-52 0,6-3-41 0,8-1-20 15,-2-4-27-15,8-4-12 0,0-2-6 16,7-3 28-16,0-5 36 0,-1 0 18 0,5-7 26 15,-1-4 34-15,3-1 0 0,0-8-1 16,0 0 14-16,-3-4 4 0,3-3-7 16,-6-2-18-16,-3-2-27 0,-1-1-32 15,-5-3-26-15,-6 0-30 0,-2 2-14 16,-13-27-3-16,-1 31-11 0,-5 8 1 0,-1 9-4 16,-7 5-11-16,0 10-135 0,-10 7-311 15,2 4-356-15,-9 1-161 0,-3 2-65 16,-7-2 102-16,2 0 299 0</inkml:trace>
  <inkml:trace contextRef="#ctx0" brushRef="#br0" timeOffset="3042.4953">2830 15095 421 0,'-87'16'535'0,"6"-9"33"16,9-5 15-1,-110 11-110-15,70 9-441 0,54-9-31 0,2 0 2 16,3-1 0-16,3 0-3 0,7-1 2 16,5-1 17-16,9 0 16 0,5-1 28 0,7-4 37 15,7-2 35-15,3-1 15 0,7-1-4 16,7-1-2-16,3-1-7 0,15-4-24 15,4-2-24-15,10-3-12 0,13-3-23 0,10 0-28 16,18-6 31-16,7 1 45 0,13-7 21 16,9 0 6-16,19-4 5 0,9-4-36 0,12-3 17 15,8-3 14-15,13-3 2 0,7-3 4 16,3-3 1-16,4 0-17 0,7-1-8 16,-9-1 1-16,8 4 2 0,0-2 24 15,-6 3-38-15,172-41 61 0,-182 47-90 16,142-33-8-16,-171 40-47 0,-9 4 0 15,-14 3-4-15,-8 3-1 16,-17 2-2-16,-10 5-4 0,-14 1-2 0,-13 5-2 16,-17 1-2-16,-6 3 2 0,-16 1 1 15,-9 4 2-15,-3 0-2 0,-13 0 3 0,-7 4-1 16,-1-1-3-16,-5 2 4 0,-8 3-4 16,3 1-74-16,-9 0-330 0,-5 1-505 0,-5 0-229 15,-2-6-101-15,-3-8 26 0,-8-14 308 16</inkml:trace>
  <inkml:trace contextRef="#ctx0" brushRef="#br0" timeOffset="4986.228">2184 15158 243 0,'-8'-4'299'16,"-6"3"30"0,1-1-85-16,-45 17 315 0,46-6-421 15,-3-3 11-15,3 1 7 0,2 1 7 16,-3 0 10-16,5-3-1 0,0 2-11 16,-3 0-17-16,3 0-30 0,2 1-33 15,4 1-25-15,-8 11 73 0,5-8-61 16,5 0 3-16,5 0-4 0,-3-2-27 0,2 2-20 15,0-4-10-15,-2-3 36 0,2 0 62 16,-2 0 54-16,2-5 63 0,0 0 49 16,-1-3-13-16,5-5-52 0,-8-4-50 0,2-5-55 15,2-3-35-15,-2-5 4 0,-2-5 3 16,0-1-1-16,0-6 0 0,-6-4-13 16,4-3-28-16,-6 0-16 0,-3-4-4 15,-1-2-5-15,-5-2-9 0,1-4-4 0,-5-1 3 16,2-4-5-16,-5-4 3 0,1-1 5 15,0-3 0-15,-2 0-2 0,2 3-1 0,3 5 0 16,1 7-6-16,3 10 0 0,1 9 2 16,5 6 0-16,4 8-3 0,4 5 8 15,-7 4 3-15,9 3-3 0,0 4 2 16,0 3 1-16,0 1-2 0,0-1-2 0,0 2 1 16,4-2-4-16,1 1-2 0,-3 1-1 15,2 1 4-15,8 3-6 0,-6-3 7 16,3 1 2-16,1 0 0 0,7 1 2 0,1-6 1 15,9 1 1-15,6-3-1 0,11-1 1 16,-1-1-1-16,15-1-2 0,-6 2 0 16,12 2-2-16,2-1 0 0,2 0 1 0,0 2 2 15,3-1-1-15,-1 1-2 0,4-2 0 16,3 0-2-16,0-4-2 0,5-2 4 16,5-1 2-16,4-4 3 0,-2-3 1 0,4-3 1 15,0 1-3-15,4-2-3 0,5-1-3 16,1 2-1-16,3-2 3 0,3 0 0 15,3 2 1-15,-3-1 2 0,5 0 1 16,-8 1-6-16,107-19 8 16,-110 22-5-16,81-18 3 0,-93 19-3 15,-12 0 0-15,-3 1-1 0,-1 2 2 0,-5-1-2 16,-8 2 1-16,2-1 1 0,-8 0-1 16,-2 2 1-16,-7-2 3 0,-1 3-3 15,-5-1-1-15,-4 4 4 0,-8 1-4 0,-2 0-2 16,-6 2 0-16,-9 2 2 0,3-1-1 15,-7 4 0-15,0 1-2 0,-5 0 6 16,1 1-6-16,-2 0 2 0,2 3 1 16,2-1 1-16,0 1-1 0,3 0-1 15,1-1 2-15,-2-1 3 0,7 0-3 0,-3-1-1 16,2-2 2-16,-1-1 0 0,3 0-4 0,1-1 0 16,-3 1 1-1,3-1 1-15,-5 0 0 0,5 0 0 0,-3-1 0 0,-1 2 0 16,3-1-1-16,-1-2-2 0,-3 1 2 15,5-1 1-15,-7 0 1 0,7-2 2 0,-3 2-2 16,-6 1-1-16,3 1 0 16,-1 1 0-16,13 2-5 15,-15 4 2-15,-2 1 3 0,-4 2 0 0,7-1 0 16,-7 1 2-16,6-1-1 0,-8 2-1 16,2-2-3-16,4 7 2 15,-2-7 1-15,-4 1 0 0,5 2 0 0,-5-2-4 16,2 3 4-16,-2 2-1 0,4 3 2 0,-2 2-2 15,-2 5 2-15,4 1-1 16,0 2 0-16,-2 2-2 0,4 3 0 16,3 35-1-1,7 48 70-15,-10-73-29 0,1-5 4 16,-1 3-5-16,2-1-17 0,2 0-4 0,-3-4-6 16,3 3 3-16,-4-5 32 0,0-4 15 15,1-3 7-15,-1-2 5 0,2-2-3 16,-2-4-33-16,-2-3-15 0,-1-3-12 0,1-1-6 0,-2-2-1 15,-2 0 2-15,0-4 0 0,4 1 2 16,-8-1-43-16,-2 0-309 0,-5-1-529 16,-1-4-242-16,-11-6-108 0,-8-5-8 0,-6-9 284 15,-3-8 520-15</inkml:trace>
  <inkml:trace contextRef="#ctx0" brushRef="#br0" timeOffset="6737.5399">3245 15562 131 0,'-10'11'356'0,"0"-4"38"16,1 1 19-16,-1-5-164 0,6 4-89 16,2-4 2-16,-2-1 28 0,4-2 41 0,4-2 46 15,-4-4 20-15,2-4-23 0,4-4-32 0,-2-2-41 16,0-3-46-16,-2-1-50 0,5-1-31 15,-3-1-34-15,-4-2-20 0,0 4-1 0,-4 0 48 16,-3 2 27-16,-3 3 7 16,2 5 7-16,-9 2-7 0,-24 19 10 0,14 8-72 15,4 8-2-15,1 6-1 16,1 9-17-16,4 1-6 0,5 4-6 16,4-2-1-16,6-4-1 15,2-5-2-15,29 52 7 16,4-47-1-16,-9-27-3 0,3 0-1 0,-4-6 1 15,4-1 1-15,0-5-2 0,-2-2 3 16,2-3-1-16,-3-3-2 0,3-4 0 16,-8-2 0-16,2 0-3 0,-1-5 0 0,-3-1-1 15,-1-5 1-15,-3-4-1 0,1-4 1 0,-1-3-2 16,-7-4 0-16,4-4-2 0,-4 1 1 16,-1 2-1-16,-1 4 2 0,-4 9 0 15,-4 5 2-15,-1 7 1 16,-1 5 11-16,4 15-6 0,-12 28 19 15,10-9-10-15,-3 3 2 0,7 1 0 0,-2-1-2 16,4-1-1-16,5-2-5 0,1-3-4 16,2-1-1-16,7-4-2 0,-5-2-2 0,3 1 3 15,1-4 0-15,1-4-1 0,-1-1 0 16,-3-4 0-16,3 0-2 0,1-6 4 16,-1 0-1-16,1-2 1 0,-3-2 1 15,-1-4-1 1,1-1-2-16,15-33 6 0,-25 27-9 0,2 3 1 15,-6-2-1-15,5 3-1 0,-3 3 0 0,-2 4-1 16,-2 5 1-16,-3 5-1 0,5 5 0 16,-4 3 1-16,-2 5 2 0,4 0-1 15,-2 4-2-15,0-2 1 0,4-1 1 0,4 0-1 16,0-2 0-16,-2 0 4 0,2-1-3 16,2-5-1-16,1-1 2 0,1-6-2 0,0 1 3 15,0-6 2-15,1 1-2 0,1-5 3 16,-2-2-3-16,-1-1 2 0,-1-5-2 15,-2 0 1-15,-2-2-4 0,-2-1 2 0,0-1-2 16,0-2 0-16,-2 2 1 0,-2-4-1 16,-2 5 1-16,-1 0-2 0,-1 3 1 0,6 1-1 15,2 4-1-15,-8 7 2 16,8 1-4-16,0 5 2 0,0 5 1 0,0 2 1 16,0 2 0-16,4 2 0 0,0-1 1 15,-2 1-2-15,6-2 1 0,-6-2-1 0,5-1 0 16,1-2 1-16,-2-2 0 0,4-3 2 15,-1-1-2-15,-1 1 1 0,2-4 1 16,-1-1-1-16,15-6 2 0,-15 1-3 16,1-1 0-16,0 1-3 0,-3-3 3 0,3 2 3 15,-6 0-3-15,-2 0 0 0,6 1 0 16,-8 3 2-16,0 1-4 0,0 1 2 16,2 0 0-16,-2 6 0 0,0 0 0 0,0 2 0 15,5 4 0-15,-1-3 2 0,-4 6-2 16,0 0 0-16,2-1-2 0,-2-1 4 15,6 1-2-15,-6-3 0 0,10 2 1 16,-6-6 0-16,3-2 0 16,-1-2 1-16,0-2 1 0,4 0-2 0,5-5 0 15,-3 2 0-15,3-7-1 0,-3 2 0 0,3-3 0 16,-3-1 2-16,0-1-1 0,7 2 0 16,-11-1-1-16,7 1 2 0,-3 7-4 15,-6 1 1-15,5 5 0 0,-3 3-1 0,-2 2 1 16,-4 5 0-16,7 0 1 0,-7 2 0 15,4-4 0-15,-2 1 2 0,2-1-2 16,-2-2 0-16,1-2 0 0,-3-1 0 0,4-1 0 16,2-4 2-16,-2 1-1 0,5-4 0 0,-3-1 1 15,2-2-1-15,1 0 0 0,3-2 1 16,-2 2-2-16,3 0 0 0,-7 0 0 16,7 3-2-16,-3 5 1 0,3 0 1 0,1 0 0 15,1 5 3-15,3 0-3 0,-1-1 4 16,2 2 0-16,-1-5 1 15,22-2 4-15,-24-2-6 0,-1 0-1 0,-5 1-2 16,5-2-9-16,-3 0-117 16,-12 0-262-16,2-1-390 0,-4-1-174 0,-4-3-71 15,2-3 80-15,2 3 246 0</inkml:trace>
  <inkml:trace contextRef="#ctx0" brushRef="#br0" timeOffset="7392.6473">5026 15129 229 0,'4'4'652'0,"-4"-3"-397"0,0 3 21 16,2-4-160-16,-2 3 35 0,0-3 54 0,0 0 43 15,0 0 30-15,4-3 8 0,-4-5-2 16,7 1-10-16,-7-3 0 0,8 0-7 15,-8-2 4-15,0-1-3 0,0 1-12 16,0-3-21-16,-4 0-25 0,0 1-21 0,-3 4-35 16,1 1-35-16,0 4-36 0,-9 7-29 15,-1 3-28-15,-1 10-14 0,-3 7-8 16,1 6 14-16,-2 8 10 0,1 4 4 0,1 4 3 16,5-1 5-16,7-3 11 0,3-2 3 0,4-6 3 15,11-5 36-15,3-4 11 0,5-7-13 16,8-2-3-16,4-7 21 0,6-5-11 15,-2-7-6-15,8-5 1 0,5-7 12 0,-2-4-9 16,5-3-22-16,-5-1-5 0,3-4-13 16,3 1-23-16,-6 0-15 0,40-29-6 15,-52 35-22-15,-3 6-172 0,-13 7-408 16,-7 4-507-16,-11 5-227 0,-17-2-92 0,0 2 128 16,1 2 382-16</inkml:trace>
  <inkml:trace contextRef="#ctx0" brushRef="#br0" timeOffset="11262.7068">20051 13848 71 0,'2'-17'313'0,"2"-2"60"0,0-2 52 0,-2 4-109 16,-2 1-49-16,5 1-22 15,-5 2-10-15,0-1 5 0,0-3 328 16,0 11-246-16,0 0 8 0,0 3-28 0,0 3-59 15,0 0-80-15,0 3-38 0,0 5-8 16,0 3 23-16,-5 6 12 0,5 6 45 16,-2 2 16-16,2 4-38 0,-4 2-42 0,4 1-23 15,0 0-9-15,0-3-9 16,4-2-3-16,-2 24 84 0,3-27-125 16,-3 0-22-16,2-4-10 0,0-2-6 0,-2-1-2 15,2 9 0-15,-4-16-6 16,0 0 3-16,-4-5 0 0,4 2-2 0,0-4 3 15,0-3 2-15,-2 2 1 0,2-2 3 16,-4-2 4-16,4 2 0 0,0-2-1 16,-4-1-2-16,4-2-18 0,0 1-94 0,4-3-175 15,0-5-246-15,-2-1-280 16,12-24-1437-16,15-35-165 16</inkml:trace>
  <inkml:trace contextRef="#ctx0" brushRef="#br0" timeOffset="11700.0214">20231 13808 58 0,'-4'-3'358'16,"-2"-1"46"-16,-5-1 22 0,5-2-104 15,0 2-130-15,2 2-26 0,-3 1 3 16,3-7 249-16,8 3-195 0,-4-2-26 0,7-1-34 16,3 2-47-16,2-3-31 15,5 3-37-15,20-5 19 0,-20 9-12 0,3 0 12 16,3 3 6-16,2 0 34 0,-2 1-9 15,0 2-16-15,-1 4-10 0,-5-2-5 0,-3 7-36 16,-1 1-16-16,-9 3-9 0,-4 5-2 16,-4 1-1-16,-5 0 0 0,-1 2 0 15,-4-2-1-15,3 0 3 0,-5-5-2 0,3 0 38 16,3-3 22-16,0 1 10 0,3-5 3 16,3-1 2-16,4 5-4 15,4-10-65-15,7 0 0 0,1-2-1 16,3-1-1-16,-3-1-2 0,5 0 10 15,-7 2 18-15,0 0 6 0,1 5 4 16,-9 1 15-16,2 4 5 0,-8 2-13 16,-3-2-5-16,1 5-3 15,-4-2-16-15,-27 24 1 0,28-30-25 0,1 0 2 16,2-3-2-16,2-2 0 0,2 1 0 16,2-4 1-16,0 1-2 0,6-2-3 15,-6 0-65-15,6-3-147 0,-2-2-179 0,3-1-204 16,-1-5-254-16,-2 0-53 0,2-2 91 15,4-8 156-15</inkml:trace>
  <inkml:trace contextRef="#ctx0" brushRef="#br0" timeOffset="12038.8282">20667 13773 12 0,'17'-17'422'0,"-11"3"101"0,2 2 53 16,-6 0-36-16,-2 10-224 0,-2 2-115 15,-2 2-68-15,0 8-9 0,-4 2 27 0,0 1 20 16,1 4 3-16,1 1 11 0,2 2-21 15,4 0-39-15,0 1-24 0,0-2-16 0,4 1-43 16,2-2-22-16,1-3-9 0,3-2-3 16,0-1 0-16,1-3 0 0,1 1 0 0,4-4 1 15,-1-2 0-15,2-4-2 0,-1-3 0 16,-4-1-3-16,5-4 2 16,-3-4-2-16,3-3-3 0,-5-2 4 0,3 1 40 0,-5 1 59 15,-4 3 60-15,1 3 45 0,-7 3 24 16,4 3-34-16,-4 3-54 0,-4 4-48 0,-3 3-39 15,3 7-11-15,-8 6-4 0,2 1 0 16,-1 1-4 0,1 0-4-16,-19 69 27 15,25-70-58-15,4-2 1 0,0 2 1 16,0-4-1-16,0 0-1 0,0-2-17 16,4 7-451-16,-2-15-150 0,-2-7-326 0,0 0-133 15,8-3 45-15,-2-6 186 16,7-1 255-16</inkml:trace>
  <inkml:trace contextRef="#ctx0" brushRef="#br0" timeOffset="12230.7322">21174 14068 653 0,'10'6'806'15,"-3"-3"85"-15,-3 0 37 16,-4 1-348-16,-4 8 128 0,-3-5-368 0,3-5 46 16,2 1 38-16,-4-3-37 0,-2 0-89 15,1 2-107-15,-3-2-24 0,8 0-144 16,-2-2-12-16,-2 2-7 0,2 2-3 0,1 0-9 15,-1 3-97-15,0-2-223 32,2 2-364-32,-2-34-4715 15</inkml:trace>
  <inkml:trace contextRef="#ctx0" brushRef="#br0" timeOffset="12764.7678">21501 13866 84 0,'0'-7'295'0,"0"2"22"0,0-1 5 0,-2 1-160 16,2 2-87-16,0 0-15 0,2 0 7 15,-2 0 23-15,4-1 26 0,-4-1 19 0,6 0 0 16,-2-2-2-16,-2 2-7 0,2 1 1 16,1-1 25-16,-3 0 14 0,-2 3 23 15,0-1 30-15,4 0 23 0,-4-1-5 0,0 1-16 16,2 1-14-16,-2 1-28 0,0-1-29 16,0 1-13-16,0 1-4 0,4-2-23 15,-4-1-20-15,10-3 16 0,-3 3-85 16,-1-1 18-16,-2 2 21 15,2-3 22-15,0 2 24 0,-2 1 17 0,-4 0-14 16,5 2-22-16,-3 0-21 0,-2 0-23 0,0 2-21 16,0 3-6-16,0 2 2 0,-2 5 7 15,-3 4 7-15,1 5 9 0,-2 6 3 0,0 1-2 16,2 4-2-16,2 0 3 0,-2-1 23 31,4-1 5-31,0 90 168 0,0-101-229 16,0-3 0-16,4-1-5 0,-2-3 2 15,2 0-2-15,0 0 1 0,2-4-3 0,-4 0 2 16,2-2 0-16,3 0-1 16,-3-3-14-16,2-1-68 15,11-14-1077-15,-7-1 389 16,2-4-130-16,-1-6-68 0,9-4 95 0,-3-3 151 0,4-3 185 16</inkml:trace>
  <inkml:trace contextRef="#ctx0" brushRef="#br0" timeOffset="13112.5533">21865 13810 24 0,'16'-24'369'15,"1"2"104"-15,-1-16 584 0,-16 28-713 0,0 5-90 16,-6 5-75-16,-4 2-39 0,-1 6 9 0,-5 1 25 16,-1 4 20-16,1 3-17 0,-1 2-30 15,7 3-51-15,0 1-42 0,3-2-27 0,5-2-13 16,4 2-7-16,5-2-2 0,3 0 1 16,0-3-2-16,7-1 2 0,-1 1 0 15,1 2-1-15,-1-3 31 0,1-1 46 0,-7 1 22 16,5 0 46-16,1 17 215 15,-9-18-227-15,-3 1-18 0,-4-1-45 16,-4-1-40-16,4 0-15 0,-5-4-9 0,-1-1-4 16,-4-1-1-16,-2-1-2 15,1-2 2-15,-5-3-2 0,5-2 1 0,1-1 3 16,0-3 28-16,3-3 29 0,5-3 11 16,-2-5 3-16,10-30 57 15,-1 19-112-15,1-3-10 0,16-35-5 16,5-1-8-16,-16 40-2 0,-1 5-1 15,0 6 0-15,-3 6 0 0,-1 7-4 0,-6 3-5 16,6 5-67-16,-6 3-223 0,0 4-323 16,-2 0-298-16,-2-1-127 0,4 1 5 15,-2-2 196-15,-2 3 314 0</inkml:trace>
  <inkml:trace contextRef="#ctx0" brushRef="#br0" timeOffset="13288.9617">22127 14105 384 0,'15'10'824'16,"-3"-7"171"-16,21-13 1060 0,-14 5-1430 0,0-2-237 16,-3-3-157-16,1 3-84 0,-7-1-45 15,0 2-42-15,-5 0-27 0,-3 5-18 16,2-2-18-16,-4 1-26 0,-4 1-140 0,-3-1-272 16,3-3-363-16,-8-2-232 0,6 2-84 15,-9-12-695-15,9 7 1388 16</inkml:trace>
  <inkml:trace contextRef="#ctx0" brushRef="#br0" timeOffset="13922.5768">22508 13786 283 0,'21'-22'483'0,"1"-4"34"16,-1-1 18-1,-9 5-217-15,19-12-21 16,-35 41-206-16,-2 3 49 15,-6 7 47-15,-3 3 49 0,-1 4 16 0,-5 5-24 0,4 2-40 16,5 1-40-16,2-1 32 0,-1 0-15 16,5-3-9-16,6-2-1 0,0 0-4 15,4-3-80-15,3-2-37 0,-1-2-19 0,4-3-5 16,2-3-4-16,3-2 1 0,-3-2-2 16,-1-4 2-16,3-1-1 15,21-26 8-15,-31 8-11 16,3-5-2-16,-7-1 0 0,0-3-1 15,-7-4 0-15,3 0-1 0,-6-1 1 0,2 0-1 16,-3 0 1-16,1 1-1 0,0 2 1 16,4 2 0-16,-1 2 1 0,3 5-2 0,0 1 2 15,4 4-1-15,0 2 0 0,8 2 0 16,1-1-1-16,5 2-1 0,3 0 1 16,5 1 1-16,3 4-2 15,48 9 3-15,-51-1-1 0,-1 2 1 16,2 1-2-16,-3 0 1 0,1 4-1 15,-4 1 1-15,-5 2-2 0,3 5 2 0,-9 2 0 16,0-1 2-16,-6 2-4 0,0 2 2 16,0-2 2-16,4-3-2 0,-4-1 2 0,2 0 3 15,-2-4-1-15,4-2 2 0,-2-3 0 16,2 2-1-16,3-6 1 0,3 1 1 16,0-3-2-16,3-1 2 0,5-4-1 0,-1-1 0 15,2-1-2-15,-3-2 1 0,5-2 0 16,-5-3-2-16,5-4-1 0,-4-4 0 15,-1-3 0-15,-4-4-1 0,-1-3-2 0,-7 0 1 16,-4-2 0-16,-4-3 1 0,-7 1-1 31,-5 0 0-31,-83-55 9 0,68 77-2 0,-2 5-1 16,-1 7-1-16,8 5-2 0,3 6 0 16,2 2-3-16,5 3-3 0,5-1-92 0,1 2-279 15,4-3-378-15,0-3-174 0,1-4-73 16,3-4 56-16</inkml:trace>
  <inkml:trace contextRef="#ctx0" brushRef="#br0" timeOffset="14798.2841">22895 14002 135 0,'4'-7'374'0,"2"-1"59"16,-6 1 49-16,6-1 117 0,-6 6-381 0,0 2-16 0,4-2 7 16,-4 1 31-16,0 1 38 0,0 0 35 15,0 0 16-15,0 0-8 0,0 0-44 16,0 0-58-16,0 0-67 0,0 1-61 16,0 1-46-1,0-1-26-15,0 11-5 0,-4-6-13 16,4 0-1-16,0 0 2 0,-6 1-2 15,6 1 0-15,-6-3 0 0,6 2 0 16,-4-2 0-16,2-1 1 0,2-1-1 0,-5-1 0 16,5-2 0-16,0 1 1 0,-4 1-1 15,2-2 1-15,-2 1 3 0,2 0 14 0,-2 2 6 16,-2-1 6-16,6-1 1 0,-4 1-3 16,4-2-11-16,0 0-9 0,0 1-2 0,0 1-5 15,0-2 2-15,0 0 1 0,0 0-2 16,0 0 2-16,0 0 2 0,0-2-2 15,0 2 4-15,-2-1-3 16,-7-2 9-16,7 3-11 0,-4 0-1 16,2 0 2-16,-2 3 0 0,-3-2 0 15,7 1-1-15,-2-1 0 0,4 1-3 16,-2-1 2-16,2-1-1 0,-4 0 9 0,4 0 31 16,0-1 32-16,0-1 38 0,0 2 27 15,0-1 6-15,0-1-24 0,0 1-29 0,0-2-35 16,0 1-29-16,0-2-13 0,0 3-6 15,-4-2-4-15,4 3 0 0,-6 0-2 0,6 0-1 16,-7 0 0-16,7-2 1 0,-4 0-4 16,4 1 6-16,0 1-2 0,0 0 0 15,0 0 1-15,0 0 0 0,0 0 1 16,0 0-4-16,0 0 0 0,0 1-4 16,4 4-16-16,-8 2-179 0,2-1-413 0,-6 0-363 15,2-3-162-15,-7-3-63 0,3-6 146 16,4-3 398-16</inkml:trace>
  <inkml:trace contextRef="#ctx0" brushRef="#br0" timeOffset="17017.6224">19683 14572 208 0,'-46'5'406'0,"-1"-7"44"0,3-1 22 16,5 1-185-16,6 2-81 0,6-2-42 0,4 2 1 15,9-1 24-15,4 1 11 0,3 0 12 0,14 0-24 16,3-2-11-16,6 0-34 0,18 2-40 16,9-1-28-16,15 1-16 0,8-1-28 0,17-2-15 15,8 3-5-15,12-3-2 0,13 2 12 16,4-2 43-16,10 0 21 0,11-2 8 15,2 0 4-15,10-1-13 16,4-3-44 0,4-2-19-16,666-40 519 0,-661 41-450 15,-3-2-48-15,-2 0-22 16,-1 2-10-16,146-11 3 0,-159 14-10 0,-11-2 0 16,-6 3-1-16,-5 0-1 0,-10 3 0 15,-7-1 2-15,-11 1 0 0,-8-2 0 0,-15 2 0 16,-11-2-2-16,-10-2 0 0,-11 2 55 0,-13-2 49 15,-9-1 41-15,-7 1 19 0,-3-3 11 16,-10-2-52-16,0-2-47 0,-6 1-40 16,0-3-20-16,-5 0-9 15,-9-19 1-15,3 16-7 0,5-2 1 0,-3-3-2 16,-1-4 1-16,-1-5-2 0,5-4-2 16,-5 0 2-16,3-1-1 0,1 0-2 0,3-2 2 15,-5 0-2-15,7 1 3 0,-6 3 0 16,3 1 0-16,1 7 1 0,-2 3 0 15,1 3 0-15,1 0-1 0,4 3 0 0,-5 1-1 16,5 2 1-16,0 2-1 16,-4-1-1-16,5 0 2 0,-1 1 0 0,2 0 1 0,2 2 1 15,-2-4-1-15,4 2-2 0,-2 1 1 16,-2 0 1-16,0-1-3 0,2 1 1 16,-5-2 1-16,-1 1-1 0,-2 2-1 15,-3 0 0-15,-3 0-2 0,-5 3 3 0,-2 0-4 16,-4 0 3-16,-10 2 2 0,2 1 0 0,-13-2-1 15,1 3 1-15,-5-3-1 0,-6 1 1 16,-4-2-1-16,-6 1-1 0,-4-1-1 16,-9-2-1-16,-6 4 3 0,-6-1 1 0,-4 1 1 15,-7 1 1-15,-5-1-2 0,-5 2-3 16,-6 0 1-16,-6 0 1 0,-4 1 1 16,-3 3 0-16,-5 1-1 0,-1 0 1 0,-8 3 1 15,3-1-2-15,1 5 1 16,-4 1-1-16,4 1-1 0,-3 1 1 0,5 3-2 15,0 2 2-15,5 1 0 0,5 3-2 0,5 0 3 16,2 1 1-16,13 1-1 0,3-1-1 16,11-1 2-16,4-3-2 0,10 0 0 15,2-2-2-15,11-1 3 0,0 0 0 0,10-1-3 16,10-2 3-16,7 0 0 16,3 0-2-16,-40 17-3 15,69-23 3-15,9-1-1 0,-2 0 0 16,8 0 1-16,-2 2 1 0,3 1-1 15,1 1 1-15,0 3-3 0,4 2 0 0,1 5 2 16,-1 3 1-16,2 3 1 16,19 76 1-16,-20-58 1 15,-5 3-1-15,6 2 6 0,-1 4-3 0,-1 2 1 16,0-2 1-16,1-1 2 0,-1-1 2 0,2-4 1 16,-1 1 4-16,1-3 3 15,-1-2 0-15,-1-3-1 0,2 1-1 16,-1-5-4-16,-1-1-5 0,6-4 3 0,-1-2-2 15,4-4-1-15,-3 1 0 0,5-4-2 0,2 0 2 16,-3-2-2 0,-3 3 2-16,14 18 6 0,-19-16-8 0,-6-1-42 15,-1-1-225-15,-3 0-425 0,-2-3-330 0,-2-4-147 16,-9-5-25-16,1-4 192 0,0-8 415 16</inkml:trace>
  <inkml:trace contextRef="#ctx0" brushRef="#br0" timeOffset="18576.229">20254 15183 8 0,'10'-13'506'16,"0"-2"72"-16,3-2 31 0,1-3 14 15,-1 7-339-15,-3 3-156 0,2 1-70 0,3 1-31 16,-3 1 25-16,-1-1 37 0,-5 3 40 15,2-1 20-15,-6 2 8 0,2-2-33 16,0 0-43-16,-4 1-42 0,0 1-11 0,-4-1-5 16,0 3-3-16,-6 2-1 0,-3 0 16 15,-3 2 2-15,-5 6 4 16,-6 2 39-16,-33 28 109 0,27-13-106 0,4 5-2 16,-2 3-41-16,2 5-19 15,4-2-9-15,-26 94 3 16,51-105-12-16,6-5-1 0,0 0 3 15,11-4 0-15,-1-2 4 0,5-4 1 16,2-2 1-16,37-4 6 0,-27-5-10 16,4-4 0-16,-4-1-1 0,4-6-1 15,36-18 4-15,-36 10-3 0,-6-3 0 16,-2-4-2-16,4-2 3 0,-6-4 1 16,-4-3-2-1,24-66 114-15,-36 77 6 0,-9 2 38 0,2 8 25 16,-4 3-18-16,0 4-43 0,0 6-49 0,-4 3-35 15,2 3-27-15,-3 4-13 16,-1 4-4-16,0 2 0 0,0 2 0 0,-2 1-2 16,1-1 2-16,1 2 2 15,0 0-2-15,-2 18 0 0,6-16 0 0,-3 1 0 16,5 0 0-16,5 4 2 16,-3-2 0-16,6-1-2 0,-2-1 0 15,7 0 1-15,24 35 5 0,-21-43-1 16,5-1 1-16,12 5 6 15,-12-11-6-15,-5-6-2 0,-3 0 0 0,3-3 1 16,1 0-3-16,-3-2 2 0,3-2-3 16,-1-4-1-16,1-1-8 0,4-5-25 0,-3-3-51 15,3-3-48-15,-5 1-34 0,1-5-28 16,0 4 10-16,-1 0 45 0,-1-3 43 16,-3 3 37-16,-2 2 33 0,-4 0 16 15,1 5 9-15,-7 2 4 0,-2 3 2 0,-5 4 1 16,-3 3-1-16,-4 4 1 0,1 3 1 0,-7 4 6 15,3 5 3-15,0 2 2 0,1 1-2 16,-1 2-3-16,7 0-4 16,-7 19-1-16,17-18-7 0,0-1-1 0,5-2 1 15,1 0-1-15,0-2 2 16,4-1 1-16,3 0-1 0,1-3 1 16,-1-3 1-16,1 0 0 0,-1-3 1 0,3-1 0 0,-1-4 2 15,-3-1 0-15,-2-1 0 0,3-4 0 16,-5-1 2-16,-2-3 39 0,-4 0 18 0,2-3 7 15,-4 0 6-15,0 0 1 0,-4-1-22 16,2 1-6 0,-8-17 184-1,4 26-113-15,1 6-98 0,5 6-15 0,0 3-7 0,0 5-2 16,0 0-1-16,0 4 3 0,7-1-1 16,-3-2-2-16,2 1 1 0,0 0 0 0,3-3-1 15,-3-1 3-15,4 0 0 0,0-1 0 16,-1-5 0-16,5 2-1 0,-1-3-1 0,1-4-2 15,-2-1-10-15,5-2-47 16,0-5-70-16,-1-1-88 16,1-4-90-1,51-65-1097-15,-52 53 1209 0,-3-3 79 0,1 2 62 16,-1-3 35-16,1-19 20 0,-12 26 16 16,2 2 39-16,-4 6 32 0,0 4 27 0,-4 3 16 15,2 2-3-15,-2 2-35 0,-2 4-32 16,-4 4-27-16,5 3-16 0,-1 5-7 0,2 1-5 15,4 5 0-15,0-2 0 16,8 0-1-16,21 29 139 16,-14-34-56-16,-3-1 3 0,11 15 80 15,-13-15-82-15,1-1 6 0,-5 2 0 16,0-1 2-16,-2 2-7 0,-4-1-16 0,-6-1-8 16,2-1-3-16,-2 1-1 0,-1-3-27 15,-3 0-17-15,4-1-11 0,2-4-1 16,-3-3-1-16,7 1-4 0,0-2 1 0,0 0 2 15,7-2-2-15,-3-2-1 16,2-3-2-16,6-3 0 0,3 0-1 16,-3-5-2-16,26-18-5 0,-22 12 5 15,5-3 0-15,-5-3 3 0,5-3 4 0,-2 1-1 16,-3 2 3-16,-1 5-1 0,-5 2 3 0,-2 3 1 16,-4 9 13-16,1 1 2 0,-5 6 6 15,0 2 9-15,-5 6 5 0,-1 1-6 16,0 6-4-16,-2 4-3 0,2 1-9 0,6 5-7 15,0-4-4 1,16 45 115-16,11-29 35 0,-13-19-77 16,-1 0-38-16,-1-2-23 15,3-3-9-15,-9-1-6 0,0 4-6 0,-2-2 2 16,-8 1-2-16,-2-2 0 0,-4 0-1 0,-7 0 5 16,0-4-2-16,1 1 1 15,6-5-1-15,-1-3 2 0,3-1-2 0,0-1-9 0,6-6-107 16,-2-2-233-16,-1-2-307 15,3-4-337-15,9-50-2132 16,3 38 2521-16</inkml:trace>
  <inkml:trace contextRef="#ctx0" brushRef="#br0" timeOffset="19185.8528">22142 14984 118 0,'23'-13'432'31,"-1"-3"60"-31,53-49 894 0,-48 45-931 16,-21 13-121-16,0 2 34 15,-2 9 485-15,-8 4-718 0,-2 8-53 0,0 6 25 16,2 6 16-16,-7 1-8 0,5 4-8 16,0 0-5-16,6-1-45 0,-4-2-32 15,4 0-13-15,0-5-6 0,0 2-3 16,0-3-1-16,4-3-2 0,-4 0 2 0,0-4 1 15,0-2-2-15,0-5 0 0,0-2 1 16,0-3 3-16,0-1 4 0,0-4 1 16,-4-2 0-16,-9-13 13 0,9 3-18 15,-2-4 3-15,2-9-3 0,2 0 0 0,2-3-1 16,-4-5 0-16,8-2-2 0,-2-1-1 16,2-3-1-16,6 0 1 0,3 3-2 0,-3 3 2 15,7 6-2-15,-1 5 1 0,1 3-3 16,-1 6 3-16,1 4 0 0,1 3 2 15,1 3-4-15,-2 6 2 0,-1 1 0 0,-1 7 0 16,-5 5-2-16,-4 0 2 16,0 5-2-16,-6 2 2 0,-6 3 2 0,-4 0-4 0,-3 2 0 15,-5-2 2 1,-1-2-1-16,-18 13 1 0,24-23 1 0,-1-3 1 16,4 0 0-16,3-3-1 0,5-4 0 0,2 1 2 15,2-5-2-15,9 0 5 0,1 0 0 16,9-3-3-16,6-1 3 0,0 2-3 0,0-1 2 15,-1 0-3-15,-3 3-1 16,0 1-1 0,-2 5 0-16,34 77 433 0,-57-56-258 15,-2 0 1 1,-6-1-22-16,-17 23 85 0,8-31-156 0,-7-1-35 16,-1-2-17-16,-4-4-10 0,-2-2-4 0,-7-4-76 15,-3-5-379-15,-11-7-547 0,-6-11-247 16,-10-14-115-16,-3-11 20 0,-14-12 355 15,1-9 534-15</inkml:trace>
  <inkml:trace contextRef="#ctx0" brushRef="#br0" timeOffset="20639.9132">19697 15901 127 0,'-31'2'307'0,"-4"-4"34"16,2 2-7-16,-58 0 128 0,64 2-335 0,7-2 30 16,3 0 28-1,7 0 47-15,3-8 741 0,18 4-814 16,5-4-36-16,11 1-5 0,12-1 37 15,13 1 21-15,14-2-11 0,17 0 11 16,21-1-9-16,15 1-45 0,18 1-25 0,14 2-15 16,12-2-39-16,11 2-24 0,6 0-8 15,190-2 0-15,-180 4 26 0,-3 3 40 16,3-1 21-16,-4 2 11 0,-6-5 3 16,0 5-32-16,-13-4-43 0,-9 3-19 15,-10-2-8-15,-7-1-2 0,-11 2-3 0,-14-1 1 16,-8-2 3-16,-15-2 21 0,-17 4 16 15,-12-2 5-15,-14-1 4 0,-17 2 4 16,-6-7-8-16,-33 7-37 16,-42-4-8-16,15 8-13 15,-6 2-122-15,-65 8-1270 0,47-7 324 0,-6-3-75 16,4-4 83-16,1-2 357 0</inkml:trace>
  <inkml:trace contextRef="#ctx0" brushRef="#br0" timeOffset="21574.0579">3169 16445 41 0,'-44'3'279'0,"1"-6"42"16,0 3 22-16,-3 0-121 0,-1 0-64 15,3 0-17-15,1 4-3 0,5 0 6 16,-22 5 150-16,38-6-165 0,5 2-22 0,5-2-28 16,3-2-8-16,9 2 25 0,9 0 24 0,7-3 32 15,7-3 35-15,14-3 19 0,7-3-29 16,16-4 9-16,2 0-11 0,12-7-3 16,5 0 22-16,8-3 4 0,10-5-40 15,6-5-20-15,17-3 6 0,145-49 90 16,-127 39-128-16,9-1-5 0,6-2-46 15,2 2-27-15,1-3 21 0,152-47 89 16,-151 48-64 0,-8 1 1-16,271-80-3 0,-172 53-67 15,-139 43-4-15,-9 2 1 0,-16 7 0 16,-15 1 2-16,-9 7-2 0,-17 5-1 0,-16 4 0 16,-10 4 3-1,-17 7-4-15,-23 16 3 0,0-1-54 0,-8 0-240 16,-2 0-403-16,4 0-285 0,-12 0-126 15,8-3-8-15,-5-2 210 0,3-5 395 0</inkml:trace>
  <inkml:trace contextRef="#ctx0" brushRef="#br0" timeOffset="41059.1786">14018 15250 285 0,'-8'-30'526'15,"0"2"87"-15,-19-31 529 16,6 35-855-16,0 8-110 16,-1 3-84-16,-67 4 106 0,54 16-72 15,2 5 33-15,-7 6 34 0,3 4 1 0,0 6 3 16,-2 4-6-16,1 6-22 0,5 4-38 16,0 4-21-16,0 4 11 15,-21 59 107-15,36-58-115 0,3 0-2 0,5-1-56 16,4-3-26-16,10-1-16 0,2-3-5 15,6-1 36-15,9-2 32 0,6-5 17 16,6 0 5-16,0-5 7 16,6-5-42-16,100 22 2 0,-94-41-60 15,5-8 0-15,4-4-3 0,0-4 1 0,-1-5 0 16,-3-5 1-16,4-1-1 0,-9-5 2 16,-1-6-2-1,32-36 60-15,-45 29-16 0,-2-4 2 0,-4-3 0 0,-6-1-17 16,1-5-17-16,-5 1-4 0,-9-4-4 15,-4 3 0-15,-8 2-2 0,-4 2-2 0,-1 3 1 16,-7 0-1-16,-30-30-4 16,21 44 3-16,0 5-6 0,0 8 1 15,-2 1 1-15,-2 5 1 0,7 4 0 16,-1 6 0-16,2 2-1 16,-25 19-8-1,32 13-70-15,10-14-149 0,4 0-252 0,2 0-296 16,2 11-1462-16,2-16 1176 0,2-2 225 15,0-2 282-15</inkml:trace>
  <inkml:trace contextRef="#ctx0" brushRef="#br0" timeOffset="41440.9418">13623 15402 10 0,'-6'-14'435'0,"-4"-49"1682"0,10 54-1879 0,0 5-103 15,4 3-35-15,2 1 6 0,4 2 45 16,3 1 24-16,-3 6 52 0,7 0 22 16,-1 5-21-16,5 4-52 0,2 3 31 15,4 3-17-15,4 1-31 0,2 4 20 0,4-2 25 0,2 2-48 16,0 2-34-16,5-3-14 0,-3 0-43 15,-1-2-32 1,-3-2-16-16,52 38 3 0,-69-47-19 0,3-2-1 16,-6 0 2-16,-3-4 2 0,-3 1-3 15,-3-3 2-15,-4-2 2 0,2-2-1 16,-6-2 5-16,0-2 4 0,0 1 0 0,-6-3-1 16,2-1 1-1,-2 0-8-15,-5 0-7 16,-28-28-1219-16,29 17 254 0,3-1-116 0,-3-1 56 15,8-4 184-15,-2-2 249 0</inkml:trace>
  <inkml:trace contextRef="#ctx0" brushRef="#br0" timeOffset="41717.6596">14260 15245 42 0,'4'-17'478'31,"1"2"111"-31,-10-10 1213 0,-1 33-1700 0,-4 5-35 16,-3 4 32-16,-7 7 58 0,-7 5 63 0,0 4 51 15,-2 3 24-15,-6 3-30 0,0 1-53 16,-3 3-28-16,1-2-35 0,0 0-34 16,4-5-18-16,0-1-7 0,0-3-7 15,6-1-12 1,-46 44 124-16,53-54-165 0,7-5-14 0,3-1-7 16,4-7-7-1,-9 4 6-15,15-8 0 0,-4-3 36 0,4-2 22 0,0-3 7 16,4-1 2-16,1-2-5 0,1-1-38 15,0-3-63-15,4 1-207 0,1 1-368 16,1-1-367-16,-2-2-162 0,7-1-34 0,-1-2 165 16,5 2 349-16</inkml:trace>
  <inkml:trace contextRef="#ctx0" brushRef="#br0" timeOffset="42316.2843">14411 15526 54 0,'6'-3'286'0,"-1"0"46"0,-3-1 11 16,2 1-62-16,-4 3-44 0,0 0-19 0,0 0-3 15,0 0 0-15,0 3-3 0,0-3-3 0,0 0-3 16,0 0-6-16,0 0-3 0,0 3-4 16,0-3-8-16,0 1-16 0,-4-1-15 15,4 0-18-15,0 0-14 0,0 0-10 16,0 0-17-16,0 1-16 0,0-1-18 0,4 0-9 16,6 0 24-16,3 0 11 0,7-1 36 15,7 1 21-15,2-4-4 0,8 4-17 16,5-3 3-16,-1 0-30 0,7 0 7 0,7-2 9 15,-1 1-15-15,6-4-19 0,0 2-11 16,0-1-30-16,0-4-16 0,0 3-10 16,0-1-5-16,-6 1-1 0,4 3-4 0,-9-1-1 15,-3 0 2-15,-3 3-4 0,-10 0 2 16,-2 2 0-16,-10-1 2 0,-9 2-2 0,-5 0 3 16,-7 0-1-16,-13 2 1 0,-1 2-2 15,-15 2-53-15,-2 2-181 0,-4 2-315 0,-9-2-397 16,-3 0-179-16,-7-3-28 0,-2-1 144 15,-8-1 296-15</inkml:trace>
  <inkml:trace contextRef="#ctx0" brushRef="#br0" timeOffset="42847.8593">12877 15666 73 0,'-7'-3'360'0,"1"-2"48"0,0-1 23 15,-2 3-122-15,2 2-119 0,1-1-39 0,-1 2 2 16,0-1 26-16,2 1 34 0,-2 0 11 16,-1-2-12-16,1 2-31 15,-14-1 61-15,13 1-172 0,-3 0-1 0,4 0 0 16,0 3 10-16,-3-3 27 31,7 3 16-31,-6 1 165 0,12-1-200 0,2 0 25 0,3 0 15 16,3-1 47-16,9 1 23 0,-3-3-56 15,9 0-33-15,0 0-15 0,0 0-46 0,6 0-24 16,0-3-12-16,0 0-3 0,4 1-1 16,1-1-2-16,-5 2 3 0,0-1 1 0,4 1 2 15,-8-1 1-15,6 1 0 0,-10-2-2 16,0 1-2-16,-2-1-4 0,-7 1-3 16,1 1 2-16,-1-2-1 0,-5 1 1 15,-1-2-2-15,-4 3 3 0,0-1-1 0,-2 2-2 16,-4 0-1-16,0 0-82 15,-6 0-245-15,-4 0-381 0,-5-5-235 16,-7 5-105-16,1-4 29 16,2 1 224-16</inkml:trace>
  <inkml:trace contextRef="#ctx0" brushRef="#br0" timeOffset="43317.5709">13954 14793 217 0,'0'-20'399'0,"-4"-5"25"15,4 2 23-15,-2 3-208 16,-2 6-119 0,4 6-58-16,0-7 65 0,4 14-45 0,-4-1 16 15,2 2 5-15,-2 0-12 0,0 2-31 16,4 1-30-16,-4 0-17 0,0 0 8 0,4 4 4 16,-2 1 30-16,-2 2 17 15,0 1 9-15,4 26 178 0,-4-25-178 16,0 2 48-16,0-1 42 0,0 4-13 15,0 1-11-15,-4 0-4 0,4 4 36 32,0 2-4-32,-6 82 419 0,6-79-556 0,0 1-19 0,0-3-7 15,0 2-5-15,0-4-3 0,0-2 1 16,0-3-2-16,0-3 1 0,0-5 2 16,0 1-3-16,0-4 2 0,0 1-1 15,0-5 1-15,-4 4-2 0,2 0 3 0,-4 1-44 16,-3-1-223-16,1 1-381 0,0-3-225 15,-2-1-104-15,8-3-3 0,2-1 200 0</inkml:trace>
  <inkml:trace contextRef="#ctx0" brushRef="#br0" timeOffset="43837.2456">13791 16000 111 0,'0'-5'463'16,"0"5"87"-16,0-5 43 15,-4-2 211-15,4 5-381 0,0 2-168 0,0 0 62 16,0 0 29-16,0 0-18 0,0 2-64 16,0 2-60-16,0 4-36 0,-7 7-32 0,5 2 10 15,-2 7 12-15,-2 3-17 0,2 3-27 16,-2 3 23-16,-1 2-6 15,-1 0-12-15,8-1-6 16,-6 62 72-16,10-64-164 0,-4-3-1 0,2-2-5 16,2 1-3-16,3-5 0 0,1 0-2 0,-6-2-5 15,4-3-3-15,-2 1 5 0,0-2-5 16,-2-2 0 0,5-1 2-16,-3 0 2 15,2-2 2-15,-6-10-5 0,0-2 3 16,0-4 0-16,4 0-13 15,0-6-569-15,-4-2-254 0,2 0-282 16,2-3-104-16,3-3 73 0,-1 0 254 0,4-4 390 0</inkml:trace>
  <inkml:trace contextRef="#ctx0" brushRef="#br0" timeOffset="46837.4845">14829 15118 37 0,'-4'-5'342'16,"4"0"65"-1,-11-8 695-15,11 13-1024 0,0 2 5 0,0 1 19 16,0 2 34-16,5 2 18 0,-3 1 4 16,2 1-8-16,0 0-21 0,2 3-36 0,0-1-16 15,1 0 7-15,3 0-17 0,-4 1-5 0,2-2-5 16,1-2-5-16,-5-1-25 0,2-1-12 15,0 1-4-15,-2-3 41 0,3 0 22 16,-7 0 34-16,4-4 311 16,-4 0-152-16,-4-9 252 0,-3-1-330 0,3 0-81 15,-2-4-56-15,4-1-32 0,-6-2-8 16,1-2-5-16,1 0-4 0,0-4 0 16,-2 1-3-16,2 1 0 0,4 0 0 0,-3 3 19 15,1 4 29-15,4 4 14 0,-2 2 8 16,2 4 1-16,0 4-19 0,0 0-30 0,0 0-14 15,2 2-8-15,-2 3-4 16,4 1 3-16,3 15-2 0,-3-9 3 16,2 3 0-16,0 3 0 15,2-1 0-15,1 2-1 0,1-1 2 0,7 2-1 0,-7-2 2 16,6 1-2-16,-1-1 0 0,-3-1-2 16,3-3 4-16,-3 1-4 0,-1 1 2 15,-1-3 2-15,-2-2-1 0,3-1 0 0,-3-2 2 0,-2 0-2 16,-4-3-1-16,2-1 0 0,2-4 0 15,-6 5 5-15,7-7 9 16,-7-1-6-16,4-2 7 0,0 1-10 16,-4-3-1-16,2-3 3 15,-2 4-3-15,0 0-2 0,0 0-1 16,0 0-2-16,0 1-3 0,-2-1 2 16,2 2 1-16,-4-1 2 0,4 0 3 0,0 1-1 15,-4 1-1-15,4 1 3 0,0-1-5 16,-2-1 0-16,-3 3 0 0,5-1-2 15,0-1 0-15,0 3 0 0,-2-2 3 0,2 2 1 16,0-1-1-16,0 1-1 0,0-1 2 0,0 1-4 16,0 0 1-16,0-3 0 15,0 3 3-15,-4-7 0 0,4 5-2 16,0-3 0-16,0 1-2 0,0-2 2 16,-4-2 2-16,4-1-2 0,-2-4 2 0,-2-1 0 15,-2 0-1-15,2 0-2 0,-3-4 2 0,3 2-2 16,-2-1 1-16,-4-18 3 15,3 21-1 1,-9-22-5-16,16 29 3 0,-2 1 1 16,2 2 1-16,0-1-4 0,0 4 4 0,0-2-2 15,0 1-3-15,0 1 3 0,2-2 3 0,-2 1-5 16,4-1 2-16,-2 1 2 0,2 2-4 16,-4 0-2-16,6 0-1 0,-6 2 0 15,5 1-3-15,-3 3-3 0,2 1-96 0,-4 1-211 16,0 0-251-1,0-1-288-15,-6 8-1206 0,1-11 1212 0,-1 3 233 16</inkml:trace>
  <inkml:trace contextRef="#ctx0" brushRef="#br0" timeOffset="47218.2483">14885 14984 174 0,'6'-7'382'15,"-6"-3"55"-15,0 1 37 16,4 3-169-16,-4 1-80 16,0 3-51-16,2 2 195 15,-2 0-273-15,0 0-13 0,0 2-18 0,0 1-19 0,0 0 2 16,0 3 0-16,0 5-1 0,0 2 36 15,0 4 34-15,-2 3-5 0,-2 3 32 0,2 3 38 16,-6 2-19-16,1-1-24 0,5 2-10 16,-6-1-47-16,2 0-43 0,2-1-22 0,-2-2-8 15,4-1-4-15,-3-4-3 0,5 0 1 16,0-3 2-16,0-2-3 0,0-2 2 0,0-3 0 16,0-2-3-16,0-1 4 0,0-4 1 15,0-1 3-15,5-2 20 16,-3-5-11-16,-2 3 0 0,6-3-4 0,-2 0-5 15,2-2-12-15,2-3-91 0,-6 4-208 16,5-5-324-16,1-1-167 0,-6 0-72 16,4-5 56-16,2 3 192 0</inkml:trace>
  <inkml:trace contextRef="#ctx0" brushRef="#br0" timeOffset="47593.2268">15259 15003 212 0,'0'-10'422'0,"0"-1"53"16,0-6 328-16,0 11-614 0,0 3-44 0,0 0-13 16,0 2 17-16,0-1 30 0,2 2 7 15,-2 0-25-15,4 2-33 0,-2 1-31 0,-2 3-12 16,5 3-4-16,1 5 9 0,-6 5 62 16,0 0 20-16,4 4-7 15,-4 1 42-15,2 40 322 0,-2-44-405 16,4-3-64-16,-4 3-31 0,0-2-13 15,0 0-6-15,-10 26-546 16,-3-26-256-16,-7-1-151 0,-3-2-72 0,-8-10 55 16,2-3 363-16</inkml:trace>
  <inkml:trace contextRef="#ctx0" brushRef="#br0" timeOffset="48729.8827">13838 14323 26 0,'-4'-7'382'0,"4"-1"67"16,-4-2 46-16,4-1-43 0,-2 2-148 15,2 1-68-15,2-19 453 0,2 20-404 16,-4 0 30-16,6 1 6 0,-6 3-30 15,0-1-52-15,5 4-70 0,-3 4-70 16,-2-1-51-16,4 1-26 0,2 5-9 0,-2 1-5 16,0 6 1-16,-2 0-2 0,4 4 1 15,-6 0-2-15,5 0-1 0,-5 0-3 0,4-2 1 16,-2-3-1-16,-2-1 2 0,0 1-2 16,4-2 0-1,-4-3 1-15,2 13 0 0,-2-18-2 0,-2 0 1 16,2-3 14-16,-4-1 53 0,4-1 49 15,-2-3 24-15,-2 0 11 0,-1-4-4 0,-3 0-50 16,0-3-47-16,2-5-23 0,-5-2-13 16,5-5-6-16,2-3-2 0,-2 0-1 15,4-25 17-15,2 30 5 16,0 3 8-16,2 5 1 0,-2 7-2 0,0 2-11 16,6 3-14-16,2 3-9 15,1 4-1-15,22 15 1 0,-15-9 1 16,1 3-4-16,3 1-4 0,-1-3 5 15,0 3 0-15,43 27 0 0,-40-34 0 16,-1-3 6-16,0 2-5 0,-3-6 2 16,1 2-1-16,-7-3-1 0,1-2 1 15,-3-2 1-15,-4-1 3 0,3-4 1 0,-3-3 4 16,-2-2-3-16,-2-4 1 0,-2-2-5 16,0-3 1-1,0-1-3-15,-12-63 0 0,8 57-3 0,-1 3 1 16,3 2-1-16,-2 7-5 15,4 4-3-15,0 5-6 0,4 4-37 0,-2 3-98 16,-2 3-157-16,0 2-190 0,0 4-223 0,0 0-223 16,0 2-56-16,5 1 91 0,-5 2 168 15,6-2 211-15</inkml:trace>
  <inkml:trace contextRef="#ctx0" brushRef="#br0" timeOffset="49082.6636">14260 14200 271 0,'9'-5'526'0,"-3"0"77"16,-4-2 52-16,2 2 181 15,-4 3-543-15,0 1-8 0,0-3 14 16,-4 1-6-16,4-2-26 0,0 1-46 16,-2 0-60-16,2 1-59 0,2 2-32 0,-2-4-31 15,4 0-22-15,2 1-9 0,4-2-7 16,-3 0-1-16,3 1 0 16,0 2 0-1,1-2-1-15,26-7 23 0,-29 10-8 0,3 5 1 16,-3 1-1-16,-2-1 2 0,0 4 8 15,-2 3 20-15,-2-1 7 0,-4 8 6 0,-2 0-1 16,0 5-8-16,-4-3-20 0,0 3-11 16,-3-2-3-16,5-1-6 0,0-3 0 0,2-1-4 15,4-3 2-15,0 0-2 0,0-4 2 16,4 1 42-16,2-1 38 0,8-6 30 0,-1-2 19 16,10-5 6-16,4-2-37 0,-1-4-38 15,1 0-28-15,4 0-22 0,-2-1-13 16,21-13-228-16,-29 17-359 0,-9 0-392 15,-8 0-172-15,-8 3-57 0,-8 2 134 16,-5 3 369-16</inkml:trace>
  <inkml:trace contextRef="#ctx0" brushRef="#br0" timeOffset="49871.8222">12424 15045 119 0,'-11'-9'423'0,"5"-2"72"0,-4 1 40 15,4-1-103-15,-19-11 185 0,19 16-461 16,-1 0 29-16,-3 1 31 0,4 1 19 15,2 1 10-15,-2 1-16 0,-1 2-43 0,3 3-16 16,2 1-14-16,-2 6-21 0,4 1 29 16,-4 8 11-16,4 3 2 0,0 1 2 0,0 4-4 15,0 3-44-15,0 35 45 16,4-30-142-16,-4 1-18 0,4-1-5 16,-2-6-5-16,2-1-3 15,0 15 3-15,-1-24-4 0,-3-5 0 0,0-2 1 16,0-3-2-16,0-3 2 0,-3-1 1 0,3-5 9 15,0 0 23-15,-4 0 14 0,0-6 8 16,4-5-3-16,-2-2-1 0,-2-7-25 16,4-5-14-16,0-1-9 15,0-6-2-15,0-39 6 0,4 32-7 16,-2-1 0-16,6 3-3 0,-5 2 0 16,3 4-3-16,4-6-2 15,0 32-5-15,-3 12 4 0,3 7-1 0,-4 6 7 16,5 4-1-16,-1 3 0 0,2 1 1 15,-1 1 0-15,5-3 0 0,-6-1 1 0,7-5-1 16,0-1 1-16,-1-1-1 16,1-5 2-16,24 22-2 0,-31-28 2 15,-1-4-1-15,-5-1 5 0,0-4 1 16,-2-1 2-16,-2-6-3 16,0-3-2-16,-2-19 2 0,-2 8-4 15,0-1 1-15,2-3-3 0,-3-31-2 16,5 23 1-1,0 2 1-15,11-49-9 0,-5 64-1 16,-2 4-9-16,2 7-59 0,-2 5-103 16,-1 2-172-16,-3 3-196 0,0 5-215 0,0-1-224 0,-7 4-21 15,7-2 119-15,-2 4 173 0,2-2 213 16</inkml:trace>
  <inkml:trace contextRef="#ctx0" brushRef="#br0" timeOffset="50313.5675">12668 14996 122 0,'6'-3'420'15,"0"1"63"-15,-6-3 35 0,4 2-123 16,-4 0-170-16,2 2-72 0,-2 1-31 0,0 0 0 16,0 0 14-16,0 1 13 0,0 1 5 15,0 0-9-15,0 2-11 0,0-1-8 0,-2 4 0 16,-2 0-11-16,4 0-15 0,-4-3 1 16,-2 2-4-16,6-1-7 0,-6-1-4 15,6-1 1-15,-4-1-6 0,4-1 8 16,0-1 3-16,0 0 13 0,0-1 12 0,0-1-6 15,4-1-15-15,0-1-22 0,2-3-25 0,0-2-22 16,5-1-13-16,-1-3-8 0,0 4-4 16,3 0-1-16,-1 4-1 0,-2 1 0 15,1 4-1-15,-5 2 0 0,4 3 0 16,-4 4-2-16,-1 2 6 0,1 4 0 0,-6 2 1 16,0 0 1-16,0 1 12 0,0-3 7 15,-2 1 5-15,-2-2 6 0,4 7 37 16,0-12-48-16,0-1 0 0,4-2-8 15,-2-2 3-15,6 1 16 0,0-3 11 0,3 1 4 16,5-3 2-16,-1 0-3 16,1 0-16-16,11 5 25 0,-17 2-34 15,-1-2-4-15,-9 4-6 0,0 3-1 0,-6 5-3 16,-5 0-2-16,-5 3 1 0,-1 0-6 16,1-2 0-16,-1-1-5 15,5-2-1-15,-3 5-317 0,13-15-337 16,2-5-308-16,0 0-139 0,0 0-13 0,2-5 190 15,2-1 375-15</inkml:trace>
  <inkml:trace contextRef="#ctx0" brushRef="#br0" timeOffset="51234.127">14128 16656 320 0,'-4'-11'401'0,"4"1"43"0,-6-4-38 0,6 3-136 16,-5-1-49-16,5 0-12 15,-2 2 23-15,-2-3 367 0,4 6-229 16,-2 5 12-16,2 0-11 0,-4 1-55 0,4 1-74 15,0 1-83-15,0 2-42 0,0 5-13 0,0 3 2 16,0 10 10-16,0-1 4 0,0 6-14 16,4 3-31-16,-4 0-25 0,2 0-12 0,-2 0-8 15,4-5-7-15,-2 1-8 0,-2-3-2 16,0-4-5-16,5 0-3 0,-5-1-3 16,0 7 4-1,4-12 1-15,-4-11 21 0,0 1 31 0,0-5 20 16,0-2 6-16,0-4 5 0,0-4-20 0,0-3-34 0,0-3-19 15,2-4-8-15,-2-3-6 16,0-4-3-16,4-3-2 0,0-2 2 0,-4 0-2 16,0-3 0-16,0 2 2 0,0 3 0 0,0 9-3 15,-4 5 1-15,4 4 1 0,0 10-5 16,0 5 3-16,4 5-1 0,-4 7-1 16,2 5 4-16,-2 6 1 0,6 0 2 0,-2 6 0 15,3-2 7-15,3 0-3 0,-4-3 0 16,9-1-1-16,20 31 2 15,-17-41 0-15,-5-2-3 0,-1-3 1 16,5 1 1-16,8 1 4 16,-7-10 2-16,-10-2-4 0,-5-3-2 15,5-3 3-15,-8-4 1 0,0 0-4 16,0-5 0-16,-4-2-4 0,-7-28 0 16,7 21-1-16,2-5 2 0,-2 2-6 0,-2-3 3 15,2 3-3-15,4 0 2 0,0 7-1 16,0 4 3-16,4 5-6 0,0 4-4 15,-2 4-8-15,4 4-3 0,5-1-74 16,3 5-539 0,3 5-1913-16,-15-7 1507 0,2 0 149 0,6-2 203 15,0 0 221-15</inkml:trace>
  <inkml:trace contextRef="#ctx0" brushRef="#br0" timeOffset="51532.9383">14510 16411 167 0,'11'-3'502'0,"-5"0"93"0,-2 0 60 0,0 1-121 16,-2 2-202-16,-2 0-99 0,0 2-10 0,-2 4 50 15,-2 5 67-15,-6 3 65 0,-1 3 7 16,3 4-63-16,0-1-93 0,-2 2-89 16,3 1-72-16,5-3-42 0,2 2-28 0,2-5-7 15,3-1 5-15,1-1 9 0,0-3 1 16,4-4 6-16,1 0-3 0,-1-4-7 0,2-1-13 16,-1-3-3-16,5 0-5 0,-1-5 0 15,1-2-5-15,3-1 3 0,-3-6-4 0,1-1 3 16,2-2 21-16,-1 1 23 0,-1 1 32 15,-3 0 31-15,-1 4 19 16,-3 5-14-16,-4 6 115 16,-6 20 22-16,-6-2-116 0,0 7-12 0,-5 1-29 15,-1 2-35-15,2 8-26 0,-5-5-17 16,5 5-8-16,2-3-8 0,-7-2-58 0,5-4-212 0,-1 0-420 16,-1-4-471-16,2-5-208 0,-1-8-43 15,5-7 169-15,6-7 399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51:40.063"/>
    </inkml:context>
    <inkml:brush xml:id="br0">
      <inkml:brushProperty name="width" value="0.05292" units="cm"/>
      <inkml:brushProperty name="height" value="0.05292" units="cm"/>
      <inkml:brushProperty name="color" value="#FF0000"/>
    </inkml:brush>
  </inkml:definitions>
  <inkml:trace contextRef="#ctx0" brushRef="#br0">17222 9431 173 0,'-2'-3'304'0,"-2"3"22"0,4-4-38 16,0 4-124-16,0-1-60 0,0-1-25 15,-2 2-8-15,2 0 5 0,0 0 1 0,-5 0 4 16,5 0 0-16,0 0-2 0,0 0-12 15,-4 2 2-15,4-2 3 0,0 1 18 16,0-1 23-16,0 0 21 0,0 2 11 16,0-2 5-16,0 0-9 0,0 0-6 0,0 0 4 15,0-2 9-15,0 2 18 0,0 0 20 16,0-1 8-16,0 1-5 0,4-2-20 0,-4 2-28 16,0 2-34-16,0-2-34 0,0 0-25 15,0 0-18-15,0 1-17 0,0-1-7 16,0 4-4-16,0-4-1 0,0 5 0 0,0 0 0 15,0 2 2-15,0 3 1 16,0-2 1-16,0 18 10 16,0-14-4-16,-4 31 16 15,4-28-18-15,0 2-2 0,0 0 4 0,0 2 1 16,0 0 3-16,0-1 0 0,0 1 2 0,0-2 0 16,4-1-2-16,-4 1-3 0,0 0-2 15,5 0-2-15,-3-3-1 0,2 0-2 0,-2-1 1 16,2 0-1-16,2-1-1 0,-6 1-1 15,6-4 0-15,-2 0-2 0,-4 0-1 16,5-2 0 0,-3 4 0-16,-2-6 2 0,4-1-1 0,-4-3 1 15,0 3 0-15,0-4 0 0,0 0 2 0,0 3 2 0,0-6 1 16,0 3 1-16,0 0 2 16,0-2-2-16,0 0 1 0,0 1 0 0,-4-3-4 15,4 1 0-15,0 1-2 0,0-1 0 0,0 1-1 16,0 2-22-16,4-2-184 0,-4 2-316 15,0 0-296-15,0 0-133 0,0-5-41 16,0-3 157-16,0 8 299 0</inkml:trace>
  <inkml:trace contextRef="#ctx0" brushRef="#br0" timeOffset="2204.4857">17487 9431 8 0,'-5'2'213'0,"5"0"19"0,-2-1-32 0,-2 1-60 15,0 0-41-15,2-2-17 0,-2 3-5 0,0-1-4 16,2 0-8-16,-3-1-10 0,3 1-5 15,-2-2-2-15,0 0 7 0,4 2 18 16,-2-2 26-16,2 1 28 0,0-1 8 16,0-1-7-16,2-3-20 0,2-1-30 0,0 2-16 15,3-2-8-15,-1-2-2 0,4 2 2 16,-4-2 10-16,5 2-7 0,-1-1-4 0,0 0-1 16,3 0-2-16,-3 1-11 0,7 0-7 15,-5 2-1-15,7 1-3 0,-7 2-2 16,1 2-4-16,-3 1-5 0,0 4-5 15,-4 2-3-15,-1 0-1 16,-5 2 0-16,-5 15 15 0,3-11-11 0,-6 0 0 16,2 0-3-16,-4 1 0 0,3-4-2 0,-3 2-2 15,-2 0 1-15,5-2 0 0,-1-2-2 16,2 0 1-16,0-3-2 0,6-2 0 0,-4 2-2 16,8-1 0-16,-4-2 1 15,6-1 0-15,15 9 10 16,-11-9-7-16,-4-2 1 0,7 3 21 0,-3-3 17 15,0 2 9-15,1 0 0 16,1 0 2-16,-2 0-25 16,21 12-4-16,-24-8-24 0,-1 0-1 15,0 1-1-15,2-1 1 16,-6 2 0-16,2 9 4 0,-4-9-2 16,-4 1 2-16,-8 13 3 0,2-11-2 15,-1 0-1-15,-1-1 1 0,-3 1-2 0,-1 0 0 16,-1-2 1-16,1-2-3 0,3 0 1 15,-1 0-2-15,3-1 1 0,1-2-1 0,4-1-1 16,0-1 1-16,2 0 0 0,1-1 0 16,-1-2 2-16,4 0-3 0,0 0 3 0,7 0-1 15,-3-2 4-15,2 0-18 0,4-1-90 16,7-4-143-16,-1-3-178 0,1-2-178 0,4-5-62 16,-1-2 52-1</inkml:trace>
  <inkml:trace contextRef="#ctx0" brushRef="#br0" timeOffset="2598.1573">17946 9490 182 0,'-7'-7'352'15,"3"-2"20"-15,-2 0 15 0,0 2-204 16,2 4-86-16,2 3-21 0,-2 0 1 16,-3 0 16-16,1 2 9 0,-2 1-5 15,0 8 48-15,3-1-108 0,1 2-13 0,4 1 29 16,0 4 19-16,0 0 4 0,0 1 5 15,0 0-2-15,4 1-36 0,1-1-20 16,-3 2 26-16,4-2 14 0,4 1 9 16,-6-2 2-16,7-3-1 0,1 11-13 15,-2-13-51-15,7 5 4 16,-11-12 20-16,5-2 33 0,-1 0 33 16,0-1 41-16,1-4 36 0,7-7 145 15,-7 2-178-15,-1-5-19 0,0-2-11 16,3-1-12-16,1-24 60 15,-8 15-116-15,0-3-22 0,-1-2-11 0,-5-2-6 16,-5 2-3-16,3 2-1 16,-8 0-1-16,-4 6-1 0,-3 1 0 0,-2 4-1 0,-5 5 0 15,1 3 1-15,-4 5-1 0,-2 5 1 16,2 0-1-16,0 5 2 0,5 1-1 16,1 4 1-16,4 0-1 0,3 6 1 0,8 4-2 15,6-1-148-15,0 0-288 0,4-3-305 16,2-3-138-16,6-4-61 0,-1-3 119 0,5-4 276 15</inkml:trace>
  <inkml:trace contextRef="#ctx0" brushRef="#br0" timeOffset="2854.9379">18365 9716 376 0,'0'5'566'0,"0"-5"59"0,0-3 31 15,-2-1-202-15,-2 1-106 0,4 1-10 16,0-1 36-16,-2-2 40 0,-2 1 3 16,0 0-57-16,4-1-75 0,-2 2-79 0,-2-1-67 15,4 3-47-15,0-1-39 16,0 1-23-16,-2-1-3 0,2 2-23 0,0 2-1 16,-4 1 0-16,4 4-1 0,0 2-70 15,-5 1-308-15,-3-2-463 0,0-4-211 0,-3-1-92 16,-1-5 23-16,2-1 289 15</inkml:trace>
  <inkml:trace contextRef="#ctx0" brushRef="#br0" timeOffset="4707.1292">18750 9290 148 0,'-4'-2'241'0,"4"0"-3"15,0 1-62-15,0-3-61 0,-2 4-35 16,2-3-11-16,0 3 0 0,-4-2-5 0,4 0-2 16,0 1-4-16,0-1 1 0,0-1-8 15,-4 1-4-15,4 1-8 0,-2 0-7 16,-3-2-7-16,3 3 6 0,-2-3 6 0,0 1 7 15,2 1 11-15,-2-1 5 0,2 0-2 16,-6 1 8-16,6 0-1 0,-3-2-9 16,-1 1 0-16,2 1-1 0,-2-1-15 15,0 1-10-15,-11-1 30 16,11 2-49-16,-2 2-3 0,6-2-4 16,-7 3 1-16,7 0-3 0,-4 0 0 0,-2 1-1 15,2 1 2-15,3 1-2 0,-5-1 0 16,2 4 2-16,0-2 1 0,2 1 0 15,-3-1 4-15,3 3 2 0,-2 1 32 0,0 1 14 16,0-1 7-16,-1 3 0 0,-1-2-1 16,2-1-31-16,2 1-16 0,2-2-7 0,-2 1-4 15,-3 1-1-15,3-2-2 0,4 1 2 16,-2 2-1-16,-2-1 1 0,4 0-1 16,0 2-1-16,0-1 2 15,4-1 3-15,9 30 315 0,-9-29-172 16,6 2 3-16,-4-2-62 0,5 0-47 0,-1-1-22 15,2 0-10-15,-1 1-4 0,-1-1-1 16,0-3-2-16,3-1-2 0,-7 0 1 16,15 5 5-16,-9-8 60 15,-2-1 37-15,11 4 150 0,-10-7-115 16,-1 1-60-16,-2-2 2 0,2-2 9 16,1 1 11-16,-1-1 9 0,-4 0 1 0,5-1-32 15,-1 1-17-15,-4-3-10 0,0-1-6 16,5 0 0-16,-5 0 3 0,-2 0-4 0,2-1-8 15,-2 1-7-15,-1-1-7 0,-3 0-7 16,0 0-4-16,0-1-6 0,0-1-1 16,-3 0-3-16,-1 2-1 0,-2 2 1 0,0-1-1 15,-2 1-1-15,1-2 1 0,1 2-2 16,-4 0 0-16,4 1 0 0,2-1 1 16,-3 2-1-16,1-1 0 0,0 1 0 15,-2 2-1-15,1 0-1 0,1-1 2 0,2 2-1 16,-2-1 2-16,0 1-1 0,2 1 2 0,-3 1-1 15,-3 0 0-15,4 0-1 0,2 1-1 16,-5 0 2-16,5 1-1 0,-2-1 0 16,2 1 2-16,-2-1-1 0,2 2-1 0,-3-1 0 15,3 2 0-15,2-1 0 0,-2 5-1 16,-2-2-29-16,6 2-180 0,-6-3-293 16,2-1-334-16,1-2-149 15,3-4-1515-15</inkml:trace>
  <inkml:trace contextRef="#ctx0" brushRef="#br0" timeOffset="5213.8146">19056 9626 189 0,'0'0'405'16,"0"-1"59"-16,0 0 56 0,0-1-149 15,0 2-43 1,0 0-10-16,0-4 844 0,-6-1-329 16,6 0-475-16,0 2-63 0,0-4-57 15,0 2-62-15,0 0-41 0,0 0-37 0,4 0-36 16,-2 1-22-16,-2-2-18 0,4 4-14 16,3 2-8-16,-1 2-104 0,-6 3-397 15,0 0-422-15,-6-5-191 0,-7-2-84 0,-1-8 63 16,-3-3 378-16</inkml:trace>
  <inkml:trace contextRef="#ctx0" brushRef="#br0" timeOffset="7262.1928">19313 9285 158 0,'0'1'150'16,"0"1"-40"-16,0 0-23 16,0-2 2-16,0 3 105 0,0-3-72 15,0 0-11-15,0 2-17 0,0-2-16 0,0 2-14 16,0-1-14-16,0-1-13 0,0 2-10 15,0 0 2-15,0-1 9 0,0 2 4 16,-2 1 4-16,-3 1 21 0,5 1 6 0,-6-2-5 16,6 1 17-16,-4-2 8 0,4 0-3 15,-2 0 5-15,2-2 4 0,-4 0-9 0,4-1 2 16,0 0-9 0,0 0-9-16,4 0 59 0,-4 0-72 0,2-1 5 15,-2 0 4-15,0 1-7 0,4-3-10 0,0 3-15 16,-4 0-15-1,7-3 4-15,-7 3-21 0,2-2 0 0,-2 2 1 16,0 0 1-16,0 0 4 0,0 0 8 16,0 0 4-16,0 0 3 0,0 0 1 15,0 0-1-15,0-1-7 0,0-1-1 16,0 2-3-16,0-2-1 0,4 1-4 16,-4 1-1-1,0 0 1-15,0-1-2 16,0 1-2-16,0 0 1 0,0 0-5 15,0-2 1-15,0 1 1 0,4-1 0 0,-4 1 0 16,2-2 0-16,-2 1-1 0,0 1-1 16,4-1-1-16,-4-1-1 0,0 2 0 0,0 0 3 15,2-1-2-15,-2 1-1 0,0-1 2 16,0 0 2-16,0 1 12 0,0 1 10 16,4 0 5-16,-4-2 4 0,0 2 0 0,0 0-12 15,0-2 3-15,0-1-22 16,0 3-2-16,4-2 2 0,-4 0-3 15,3-1 1-15,-3 1-1 0,0-1-1 0,0 3 1 16,0-2 0-16,4 0-1 0,-4-1-1 16,0 0 0-16,0 1 2 0,4 0-2 0,-2-3 3 15,-2 2 0-15,0 0 0 16,0-1 116-16,0 1-29 0,0 1 7 16,-2 1 3-16,-2 1-40 0,4-2-32 15,-4 4-10-15,1 1-17 0,-1 1-1 16,-2 4-1-16,0 0 2 0,-2 4-1 15,6 3 1-15,-5-2 0 0,3 2-1 0,0 0 3 16,-2 2-2-16,6 2 1 0,-2-1 0 16,-2 0-1-16,8 2 3 0,-2 4-2 15,2-1 0-15,2 1 2 0,0-1-3 0,5-4 2 16,1 1 0-16,3-5 1 0,-3-1-3 0,3-1 3 16,1-4 0-1,1 0 0-15,-1-5 1 0,17-1 8 0,-16-6-5 16,-1-3 51-16,1-3 26 0,-1-3 14 0,-1-3 5 15,2-3 3-15,-1-6-50 0,-4-2-29 16,-1-3-12-16,-1-4-8 0,-4-2-4 0,-6-2 0 16,0-1 0-16,-2 2-2 15,-8 3-1-15,-5 3 1 0,-1 6-1 16,-28-15-4-16,16 26 2 0,1 3-1 0,0 7 1 16,4 3-1-16,0 2 1 15,5 4 0-15,-5 12 0 0,17-6 0 16,2 5 1-16,8 3-2 0,2-1-62 0,0 1-199 15,4 1-287-15,5-4-260 0,-3-2-120 16,-1-1 11-16,1-4 174 0,3 0 276 16</inkml:trace>
  <inkml:trace contextRef="#ctx0" brushRef="#br0" timeOffset="7526.5401">20045 9472 77 0,'8'3'605'0,"0"-3"85"16,-6-7 41-16,-4 1 16 16,2 0-404-16,-4 3-165 0,0 2-43 0,-2-3 5 15,0 3 14-15,-1-1 29 0,-3 2 17 0,0 0-24 16,-1 2-35-16,1 1-28 16,2 0-40-16,-11 2-22 0,13 0-41 15,0-3-4-15,2 1-2 0,4-3 1 0,-2 0-3 16,2 0-1-16,0 0 2 0,6 0 0 15,0 0 0-15,-2 0-2 0,9 0 1 16,-5 0-65 0,0-2-184-16,-4-1-274 0,2-17-2108 0,-6 10 1875 15,0 1 261-15</inkml:trace>
  <inkml:trace contextRef="#ctx0" brushRef="#br0" timeOffset="8787.7605">20361 9118 113 0,'-4'-3'266'0,"4"-1"15"15,-2 1-44-15,-2 1-98 0,4 1-47 16,0-3-17-16,0 3 12 0,0-2 11 16,4-1-1-16,-4 1 3 0,2 0 1 0,-2-1-3 15,0 3 6 1,4 0 5-16,-4-3 258 0,0 2-244 15,0 0-19-15,0 1-12 0,0-1 2 16,0 0-9-16,0-3 79 0,0 2-93 16,0-1-16-16,2 1-11 0,-2-1-7 0,0 1 2 15,0 0 3-15,4 0-1 16,-4-1 2-16,0 2-6 0,5 1-14 0,-5-1-10 0,2 2-1 16,-2-1 2-16,0-1 11 0,0-1 9 15,0 3 0-15,4-1 3 0,-4 1-4 16,0-2-10-16,0 1-2 0,0 1 7 0,0-2 6 15,0 2 0-15,0 0-1 16,0 2 11-16,0-2-36 0,0 0-6 16,0 0-1-16,0 0-2 0,0 0 1 15,0 1 0-15,0-1 1 0,0 0-1 16,0 0 0-16,0 0 0 0,0 0 0 16,0 0 2-16,0 0-2 0,0 0 1 15,0 0 0-15,0 0 0 0,0 0 1 0,0 0 1 16,0 0-2-16,0 0-1 0,0 0 0 15,0 0-1-15,0 0 2 16,0 0-1-16,0 2-1 16,0-2 1-16,0 0 0 0,0 0 0 15,0 0-1-15,2 1 1 0,-2-1 0 16,0 0 0-16,0 1 0 0,0-1 1 0,0-1 0 16,0 1 1-16,0 0-1 0,0 0 6 15,0 0-1-15,4 0 0 0,-4-1 0 0,0-1 0 16,0 1 12-16,0-2 23 0,0 1 12 15,0 1 6-15,0 1 1 0,0-2-12 16,0 2-24-16,0 0-11 0,0 0-10 16,0 0 0-16,0 0-3 0,0 0-1 15,4 2 1-15,-4-1 0 0,0 1 0 0,0-1 0 16,0 1 0-16,0 1 0 0,0-1 0 16,-4 3 0-16,4 0 0 0,0 0 0 15,-6 3 0-15,6 1 0 0,-4 2 0 0,-3 1 0 16,3 0 3-16,-2 1 0 0,-4 2 3 15,4-1 1-15,-1-1 0 0,1 1 3 16,-2-2-2-16,2 0-3 0,4-2 1 0,-3-3-3 16,1 1 1-16,4-1-3 0,-2-3 1 15,2 1-1-15,0-4 1 0,-4 1 0 0,4-1-1 16,0-1 0-16,0 1 1 0,0 0 1 16,0-1-2-16,0 2 1 0,0-2-1 15,4 0 2-15,-4-2-1 0,2 1 8 16,2 0-4-16,9-3 7 15,-3 0-7-15,1-1-4 0,-1 0 1 16,2-2 0-16,3 0-2 0,1-1 0 16,1 0-1-16,-1 0 2 0,1 1-1 0,-1 1-1 15,1 1 0-15,0 3 0 0,-7 0-1 0,4 2 1 16,-5 2-2-16,1 0 2 0,0 4 0 16,-3 2 0-16,1 2 0 0,-6 2 3 15,2 3 1-15,-4 0-1 0,-4 0 6 0,4 2 0 16,-6-1 3-16,2-1 2 15,-3 1 0-15,1-2 1 0,-4 1-3 0,-1-2-1 0,1 1-4 16,-6-2-1-16,5 0 0 16,-5-3-3-16,-28 14 4 15,32-21-7-15,2 1 4 0,-1-3 1 16,5-1-2-16,-4-8 13 0,10 1 4 16,0 1 7-16,4-2 1 15,12-11 29-15,-3 11-43 0,-3-3-8 0,0 4-1 16,1 2-1-16,1 0-2 0,-2 3 0 15,5 0-1-15,-3 0 1 0,5 3-2 16,-7-2 0 0,7 4-2-16,10-1-604 0,-21-2-24 0,-6 1-207 15,0 0-53-15,0-5 98 0,-6 1 176 16</inkml:trace>
  <inkml:trace contextRef="#ctx0" brushRef="#br0" timeOffset="9015.6215">20417 8995 244 0,'-2'-9'407'15,"-2"-1"35"-15,4 0 10 0,0 5-222 0,0 2-100 16,6 1-43-16,0 1-8 0,3-1 13 16,3 2 7-16,-2-2 6 0,7 2-23 15,-1 0-24-15,7 2-26 16,18 1-6-16,-22-1-21 0,2 1-1 0,-1-3 0 15,-1 4 1-15,-4-3-31 0,1 1-110 16,-3-2-159-16,3-2-161 0,-1 0-74 16,-3-3 3-16,-2 2 90 0</inkml:trace>
  <inkml:trace contextRef="#ctx0" brushRef="#br0" timeOffset="9429.881">20831 8915 29 0,'4'0'317'16,"-2"0"50"-16,-2-2 25 0,0 0-90 0,0 1-104 15,-2 1-35-15,-2 1 118 16,2 3-131-16,-7 11 138 16,3-5-154-16,0 3-17 0,2 3-4 15,2 1-15-15,-2 3-21 0,-1 14 119 16,5-18-103-16,0 0-4 0,0-3-4 0,5 1-28 16,1-4-28-16,-2 0-14 0,-2-1-3 15,6-1 59-15,-2-1 30 0,1-5 26 0,-1 1 17 16,4-1 8-16,1-4-54 15,-1 1-31-15,2-2-25 0,3-1-19 16,1-1-11-16,-3-2-4 0,3 3-5 0,-5 1-1 16,-1 1-2-16,0 4 0 0,-3 1 2 15,-1 1 6-15,-6 4 9 0,0 3 24 0,-2 2 15 16,-7 2 3-16,3 3-3 0,0 0-6 16,-4 1-5-16,-1-3 20 0,5 2 7 0,-4-4 4 15,-1 1 1-15,5-2-17 0,0-1-32 16,-4 0-12-16,-1-1-9 0,5-1-4 15,-4-1 2-15,4-1-4 0,-11 4 5 16,13-10-3-16,-2 1-2 0,6 0 1 0,-2-3-1 16,-3 0-48-16,5-3-147 15,-4-2-200-15,4-5-231 0,-2-7-266 0,-2 0-70 16,0-6 92-16,2-4 172 0,-2-3 222 0</inkml:trace>
  <inkml:trace contextRef="#ctx0" brushRef="#br0" timeOffset="9643.846">20777 8901 424 0,'4'-5'516'0,"0"-2"29"0,2-1 10 0,1 5-303 16,3 0-134-16,6 0-32 0,1-1 13 15,4-2 29-15,-3-1 26 0,7-1 15 0,-2-1-20 16,4 2-35 0,29-8 6-16,20 2-84 15,-55 13-32-15,-5 2-2 0,1 2 0 0,-7 2 1 16,7 3-1-16,-11 2-58 0,0-1-178 15,-2 1-289-15,-4-2-132 0,-4 0-61 0,-2-2 34 32,0-2 161-17</inkml:trace>
  <inkml:trace contextRef="#ctx0" brushRef="#br0" timeOffset="10665.2125">21586 9025 182 0,'-15'0'317'16,"-1"-1"26"-16,-1 1-20 0,0 0-117 0,7 0-36 15,-2 0-3-15,1 0 15 0,7 0 3 16,-2 0 1-16,2 1-12 0,2-1-18 16,-2 0-18-16,4 0-19 0,0 0-25 0,0 0-14 15,4 0-3-15,2 0 5 0,4 0 10 16,7-1 7-16,6-2-4 0,8-2-16 0,2 1 7 15,4-2-3-15,2 0-3 0,1-1 11 16,1-1 39-16,-2-1-3 16,1-1 16-16,-3 3 12 0,43-9 169 0,-36 6-174 15,1 2-29-15,5-2-13 0,4-2-28 16,-5 2-21-16,3-2-8 0,-6 2-7 16,-9 1-5-16,0-1-2 0,-8 1-10 0,-8 1-13 15,-1 1-2-15,-7 3-5 0,-3 1-2 16,-4 0-3-16,-2 1-1 0,-4 1 1 15,0 0 0-15,-4 1-1 0,-6 1 1 0,0 0-1 16,-3 2-1-16,-3 2 2 16,-17 2-127-16,12-3-223 0,-2-3-301 0,-4-1-286 15,0-3-124-15,-6-2 50 0,2-2 206 16,-4 0 286-16</inkml:trace>
  <inkml:trace contextRef="#ctx0" brushRef="#br0" timeOffset="11118.4124">21821 8683 69 0,'-6'-5'349'16,"2"-5"49"-16,-8-8 357 16,1 6-187-16,7 11-400 0,4 1-10 0,-2 0-21 15,2 0-27-15,0 3 26 16,0 0-90-16,0 1-2 0,-4 4 4 0,4 1-1 15,-6 1 17-15,2 4 20 16,-3 1-6-16,-5 1-2 0,-3 1-2 16,-1 5-14-16,-1 1 35 0,-3 2 17 0,-3 0 10 0,2 1 1 15,-1 0 0-15,1-3-62 0,-2 1-31 16,7-4-16-16,-1-2-8 0,5-3 0 0,1-1-3 16,1-1-1-1,4-2 2-15,2-2-2 0,-9 14 6 16,9-18-2-16,0 2 63 0,2-3 31 0,-2 2 13 15,4 0 5-15,0-2 1 0,0 2-61 16,4 0-30-16,2 2 48 0,4-2 48 0,9 4 24 16,8-3 9-16,31 9 107 15,-25-10-215-15,0 0-24 16,0-4-12-16,31 5-1 0,-35-4-6 0,-2-2-4 16,-6 4 1-16,-1-1 0 0,-3-1-2 15,-9 2 0-15,2-2 0 0,-5 1 1 16,-5 2 3-16,0-2-142 0,-7-1-410 0,-7-3-360 15,2-3-163-15,-9-4-75 0,-2-6 108 16,-4 1 392-16</inkml:trace>
  <inkml:trace contextRef="#ctx0" brushRef="#br0" timeOffset="23396.4516">17145 10270 184 0,'-2'-2'216'0,"-2"2"-26"0,0-3-72 15,2 1-65-15,-2 0-31 0,4 2-12 16,-2 0-10-16,2 0 0 0,-4 0-2 0,-1 4-1 15,5-4 2-15,-6 3-2 0,6 1 1 16,-2-1-2-16,-2 0 1 0,4-1-2 0,0-1 4 16,0 0-2-16,0-1 2 0,0 3-3 15,0-3 4-15,0 0-1 0,0 2 0 16,0-2-1-16,-4 1 4 0,4 1-4 0,-2-1 4 16,-2 1-2-16,4-2 0 15,0 1 1-15,-4 1 0 0,4-1 4 0,-3-1-1 16,-1 2 2-16,4-2 4 0,0 1-1 0,0-1 1 15,0 0-2-15,0 0-1 0,0 1-4 16,0-1-1-16,0 2 2 16,0-2-2-16,0 0 4 0,0 0-4 0,0 0 1 15,0 0 2-15,0 0 0 0,0 0 2 0,0 0 0 16,0 0 0-16,0 0-3 0,0 2 3 16,0-2-4-16,4 0-1 15,-1 0-2-15,15-2 2 0,-5 0-2 16,3 1 0-16,1-2 0 0,5 0 1 15,-1 0 0-15,2-1 0 0,2 2-1 16,-7-3 2-16,3 2-4 0,0-2 2 16,-3 1 0-16,-1 4 2 0,-1-3 0 0,5-1 1 15,2 1-1-15,2-2-1 0,1 3-1 0,3-3-1 16,9-1 2-16,1 0 0 0,2 0-1 16,3 0 1-1,-1 0 5-15,83-17 0 0,-86 16-3 0,3-1-3 16,-4 1 0-16,3-2 0 0,-3 0 0 15,-2 2 1-15,0-1 0 0,-1 1 3 16,-5-1-3-16,6 3 1 0,-4-2 0 0,2-1 0 16,2 3 0-16,5-2 0 0,-7 2 1 15,2-1-2-15,0 0-1 0,-4 1 3 0,-4 1-3 16,-4 1 1-16,-2 1 2 0,-2-2-1 16,-3 1 0-16,-1 2 2 0,-3-3-2 15,-1 3 2-15,1-1 24 0,5 0 69 16,-11 2-39-16,-2 0-1 0,-2 0-21 15,3-3-18-15,-1 3-10 0,0 0-3 16,4-2 0-16,3 0-2 16,5 1 0-16,15-3 3 15,-14 1-5-15,35-2 1 0,-34 3-2 16,-3-1 0-16,-5 3 2 0,3-2-2 0,-3 4 1 16,-1-2-1-16,-1 0 0 15,-4 1 1-15,5 1 1 0,-5-2-2 0,0 2 0 16,-2-2 0-16,-4 0 1 0,4 0-1 15,-2 0 1-15,-2 0-1 0,4 0 2 0,-4 0-1 16,0 0 0-16,2 0-1 0,-2 0 3 16,5 0-3-16,-5 0 0 0,0 0 0 15,0 0 0-15,0 0 2 0,0 0-1 16,0 0 0-16,0 0 0 0,0 0-1 0,0 0 0 16,0 0 0-16,0 0 2 0,0 0 1 15,0 0-2-15,0 0 1 0,0 0 0 16,0 0 5-16,0 0 23 0,0 0 15 15,0 0 11-15,0 0 77 0,0-2-66 16,0 2 6-16,0 0 0 16,0 0-4-16,0 0 38 0,0 0-83 0,0 0-10 15,0 0-7-15,0 0-2 0,0 0-4 16,0 0 2-16,0 0-3 0,0 0 0 0,0 0 0 16,0 0 0-16,0 0-3 0,0 0 6 15,0 0-2-15,0 0-1 0,0 0 2 16,0 0 1-16,0 0 27 0,0 0 51 0,0 0 54 15,0-2 32-15,0 1 13 0,0-2-16 16,0 0-48 0,4-1-50-16,-2-4-19 0,-2-2-37 0,0 5-6 15,0 0-2-15,0-3-2 0,-2 1 1 16,2 2 0-16,-4-4 1 0,4 1-1 0,-5 1 0 16,3-4-1-16,-2 2 2 15,2 0-1-15,-2-3-2 0,0 2 2 0,-2-4-1 0,6-1 2 16,-6 2-2-16,1-5 0 0,3 1 1 15,-2-1-1-15,2 0 2 16,-2 2-2-16,-2-17-2 0,2 16 1 0,-1 1 1 16,3-1 0-16,-2 2 0 0,-2 0 0 15,2-2-2-15,2 1 2 0,-2-1-1 16,2-2 1-16,-2 1-2 0,-1-1 2 16,-1 0-1-16,2 0 1 0,2 0 0 0,2-4-1 15,0-1-1-15,0-1 1 0,0-2 0 16,2 2-1-16,2 2 0 0,0-2 0 0,-2 2 2 15,7-1 2-15,-3 0-1 0,0 0 0 16,-2 1 1-16,2 1-2 0,-4 1-2 0,3 2 1 16,1 0 1-16,-6 3-1 0,4 1-1 15,-4 2 2-15,0 1-1 16,0-10 1-16,0 12 0 0,-4 1-2 16,4 0 2-16,-2 1 0 0,-2-1 0 0,4 1 0 15,0-1 0-15,-5 1 0 0,5 2-2 16,-2-2 2-16,2 1-1 0,-4-1 1 0,4 1 0 15,0 2 0-15,0 0 0 0,0-2 0 16,-2 2 0-16,2 1 0 0,-4-1-1 16,4 2 1-16,0-2-1 0,0 2 1 0,0-2-1 15,0 1 1-15,-4-1-1 0,4 1 1 16,0-1 0-16,0 1 0 0,0 1 0 0,0-2-1 16,0 1 2-1,0 0-1-15,0-5 0 0,0-1 1 16,0 4-1-16,0 2 0 0,0-1 0 0,0 0 0 15,0 3-1-15,-2-1 1 0,2 0 0 16,0 1 0-16,-4 1 0 0,4-1-1 16,0 1 1-16,-2-1 0 0,-2 0 0 15,4 1-1-15,-5 0 1 0,3 1 0 0,-6 0-2 16,2 0 1-16,0 0 1 0,-5 0-2 0,-1 0 2 16,-3 1-1-1,-1 2 1-15,-38 6 0 0,31-4 0 16,1-3-2-16,-1 3 2 0,-2 0-1 15,-2 2 1-15,4-1-1 0,-3 1 2 0,-3 0-1 16,-2 2-1-16,-3-1 1 0,1-1 1 16,0 0 0-16,-4 0 1 0,0 0-1 15,4-4 2-15,-5 4-3 0,-1-2 0 0,2 0-1 0,-2 0 1 16,1 0-2-16,-1 1 4 0,0 0-4 16,-2 0 2-16,-3 0 0 0,1 0 0 15,-1 0 0-15,1 0 0 0,-1 0-1 0,1-1 2 16,-1 0-1-16,-1 2 0 0,-3-4-1 15,9 2 1-15,0-1-2 0,2 0 1 16,4-1 1-16,-1 0-1 0,3 0 1 16,2 0-1-16,-2 1 1 15,-24 5-1-15,28-4 1 0,0 1-1 0,0-2 1 16,6 1 0-16,-1 0 0 0,1 2 0 16,-14 3 0-1,4 1 1-15,14-6-1 0,7-1 1 0,-1 0-1 16,-1-1 1-16,2 0-1 0,-1-1 1 0,1 1-1 15,2-2 1-15,-1 1 1 0,-1-1-2 16,2 0 1-16,0 1-1 0,-1 1 0 16,-18 2 2-16,17-5-2 15,-4 3 0-15,-9 1 0 0,12-1-2 16,1 0 2-16,-2-1 0 0,6 0 0 16,-5-2 0-16,7 3 0 0,-2-3 0 15,2 0 0-15,2 2 0 0,-2-2 0 16,1 0 0-16,-1 2 0 0,0-2-1 15,4 0 1-15,0 1-2 0,0-1 2 16,0 0-1-16,0 0 0 0,0 0-1 0,0 2 0 16,-2 0-1-16,2-2-2 15,0 4 2-15,-4-1 1 0,4 0-2 0,0 3 0 0,0 0 3 16,0 0-4-16,0 0 4 16,0 10-5-16,0-7 3 0,0 2 0 0,4 1-1 15,-2 1 1-15,-2 1-1 16,4 1 0-16,7 18-4 0,-9-17 5 15,2 2 3-15,2 0-2 0,-2 1 1 16,2 0 2-16,-1-1-1 0,-3 1 0 0,6-3 0 16,-2 2-1-16,-4 2 1 0,6-2 0 15,-6 1 1-15,3-1-1 0,1 0 2 0,0 0-2 16,-2-1 0-16,0 2 0 0,-2-5 1 16,5 0-1-16,-3-1 0 0,2 1 2 15,0-2-1-15,4 10-1 0,-1-10 0 16,-3-2 4-16,-4 2-4 0,6 0 2 15,-2 1-1-15,1-1 0 0,-1 1-1 16,0 0 0-16,-2 2 0 0,2-1 0 16,-1 1 0-16,1 0 0 0,-2 0 0 0,-2 1 2 15,2 0-2-15,0 0 0 16,-4 2 1-16,2 0-1 0,-2 1-1 0,0-2 2 0,0 4 1 16,0-1-2-16,0-1 2 15,0-1 0-15,4 15-1 0,-4-19-1 0,3-4 2 16,-3 1-2-16,0-2 0 0,0 1 0 0,4-2 0 15,-4-1 0-15,0 1 0 0,0-3-2 16,4 3 2-16,-4-1 2 0,2-2-2 16,-2 2 0-16,0 0 2 0,4-1-2 0,-4 0 0 15,0 0 0-15,4-2 0 0,-4 1 0 16,2-1 0-16,-2 2 0 0,0-2 0 16,4-1 1-1,-4 2-1-15,2 6 2 0,-2-8-2 16,0-1 2-16,0-2-2 0,0 1 1 15,0-1-1-15,0 0 1 16,0 0-1-16,0 0 2 0,0 0-1 0,0 0-1 16,0 0 1-16,0 0 0 0,0 0-1 15,0 2 1-15,0-2-1 0,0 0 0 0,5 1 0 16,-5 0 0-16,0 2 0 0,0-3 0 16,0 0 0-16,4 2 0 15,-4-1 0-15,6 4 5 16,-6-4-5-16,2 1 4 15,2-2-3-15,-4 1 3 0,4-1 0 0,-2 0-1 16,-2 0 1-16,7 0-2 0,-7 0 1 16,4 0-1-16,0 0-1 0,-2-1 1 0,2 1-1 15,2 0-1-15,0-2 0 0,-1 2 2 16,1 0-2-16,0-1 0 0,2 1 0 16,-2 0 0-16,5 0 0 15,28-5 3-15,-18 2-1 0,1-1 0 16,5-2 0-16,6-1 1 15,5 0 0-15,44-10 8 0,-32 9-5 0,8 0 4 16,4 1 1-16,-2 1-92 16,0 1-291-16,-6-2-170 0,-5-6-79 0,-5-9-39 0,-7-11 74 15</inkml:trace>
  <inkml:trace contextRef="#ctx0" brushRef="#br0" timeOffset="26387.1587">17129 10374 47 0,'-17'4'269'16,"1"-4"20"-16,3 0 7 0,5 0-143 16,-4 3-1-1,7-3-86-15,10 2 270 0,-1-4-187 16,2-1 0-16,6-1-10 0,5-2-15 0,4-2-18 15,1-4-9-15,5 0-5 0,6 0-8 16,0-1-10-16,3-2-10 0,3 0-12 0,4-1-15 16,1 2-4-16,1 0-2 0,3-1 5 15,8 3 0-15,1-3-3 0,3 1 2 16,2 1-12-16,3 1-6 0,-1-1-5 0,-2 0-1 16,2 1-3-1,219-38 20-15,-200 37-22 16,8-2 44-16,-4-1 27 0,6 1 11 0,-2-1 6 15,-2 1 0-15,8-3-41 0,2-1-27 16,5 0-10-16,-1 0-6 0,0 1 30 16,1-2 33-16,-1 2 15 15,-1 3 9-15,100-18 72 0,-102 17-134 0,-3 1-14 16,-4 2-9-16,0-2-3 0,-6 1-3 0,0 2-2 16,6-1 0-16,-2 0 1 15,2 0 1-15,0-1-3 0,0 1 3 0,-2-2-3 0,2 0 1 16,0 0-2-16,0-2-1 15,4 2 4-15,83-16 121 0,-93 18-42 16,-4 1 8-16,-3-2-3 0,-5 2-43 0,-3-1-23 16,-1 2-13-1,65-14 4-15,-76 16-10 0,54-13 3 0,-60 12-5 16,-9 1 0-16,-1-1 1 0,-3 2 0 16,-6 1-2-16,-2 0 0 15,21-3 2-15,-33 5-3 0,-5 1 0 0,-6 1 4 16,-3 3-3-16,-7 0-6 15,0 3-117-15,-11-1-334 0,-1 0-303 0,-9-2-135 16,-1-3-58-16,-10-4 91 0,-1-5 320 16</inkml:trace>
  <inkml:trace contextRef="#ctx0" brushRef="#br0" timeOffset="27784.0045">20715 10285 651 0,'-4'-8'462'0,"0"-1"47"0,2 1-193 0,2 1-75 16,-5 3-22-16,5-2-12 15,0-3 203-15,0 5-185 0,5-2 8 0,-5 1 3 16,2 1-9-16,-2 1-12 0,4 1-31 0,-4-1-31 16,0 3-28-16,0 0-25 0,4 0-28 15,-4 3-23-15,0-3-19 0,2 3-6 16,-2 2 14-16,4-1 12 0,2 4 10 16,-2 1 19-16,-2 1 17 0,3 1-8 0,1 1-9 15,-2 1-3-15,-4-1 6 0,6 3-14 16,-6-1-2-16,4 5-6 0,-2 1-1 0,3-2-28 15,-5 0-10-15,4-1-6 0,-2 0 0 16,2-2-4-16,-2 0 7 16,2 0 0-16,8 20 67 15,-7-26-58-15,1-2-4 0,-2-2-8 0,2-1-3 16,-2 0-4-16,-2 0-1 0,-2-3 3 0,4-1 0 16,-4 0 1-16,5 0 3 0,-3-1 1 15,-2-1-3 1,10-8 5-16,-10 5-15 0,0 0-1 0,4 1 1 15,-4 1 2-15,0 0-4 0,-4 0 0 16,4 0-1-16,0 3-8 0,0-5-82 16,0 2-190-16,0-2-287 0,0 1-402 0,0-3-178 15,0-1 0-15,0 1 154 0,0-2 272 16</inkml:trace>
  <inkml:trace contextRef="#ctx0" brushRef="#br0" timeOffset="28510.7082">20949 10291 270 0,'-9'-3'336'0,"3"0"23"16,0-1-57-16,2 1-107 0,-2 0-39 16,1 0-5-16,3-1 17 0,-2 1 1 0,4-2-10 15,0-2-14-15,0 0-22 0,4 0-30 16,-4-2-16-16,7 0-14 0,-1 0-11 0,2-1 3 16,0-2 5-16,3 3 2 0,-1-4-4 15,2 3-1-15,3-1-4 0,-3 1-5 0,3 1-2 16,1-1 7-16,1 5 4 0,-1-2-1 15,1 0 29-15,4 4 54 0,-5 0 17 0,1 3 5 16,-1 0-3-16,1 1-36 0,-5 3-60 16,3-1-34-16,-5 2-14 0,-4 2-10 15,5-2-2-15,-5 5-1 0,-2 13 71 16,-8-9-4-16,4 2 10 0,-6-2 6 16,-1 1-2-16,-1 0-1 0,0-1 4 15,-3-2 2-15,1-2 0 0,0 1-17 0,4-3-25 16,-1-1-19-16,-1-1-9 0,8-3-6 15,-2 0 0-15,2-2 4 16,2-2 19-16,2-2-16 0,2-2-1 0,5-1-3 16,5-1-7-16,-1-3-2 0,1 3-4 15,1-1 0-15,-1 4-1 0,1-2 0 16,-5 3 0-16,5 0 0 0,-1 2 0 0,-1 1 0 16,-3 0 2-16,3 4-4 0,-5 0 2 15,-2 3-1-15,1-2 1 0,-3 4 3 0,-4 1 6 16,2 0 16-16,-4 1 10 0,0-1 6 15,0 2 2-15,-6-2-3 0,0 2-12 0,-5 1-6 16,-3 0-4-16,-3-1-5 16,-16 9 4-16,11-12-14 15,5-2-2-15,-4 1 1 0,5-1 0 0,3-5-2 0,3 3 1 16,0-4 1-16,3 1 3 0,3-2-1 16,0-2 2-16,4 1-2 0,4-4 2 15,0 0-4-15,3-2-4 0,3 0-38 0,0-1-110 16,3-4-187-16,-1 2-207 0,3-2-233 15,1-2-198-15,1 0 4 0,-3 2 139 16,-1 0 187-16,3 2 226 0</inkml:trace>
  <inkml:trace contextRef="#ctx0" brushRef="#br0" timeOffset="28940.9553">21588 10018 108 0,'4'-15'369'0,"-2"0"52"0,-8-8 395 15,4 16-584-15,-7 2-39 0,3 3-23 0,0 2-6 16,0 0-7-16,-5 2-8 0,7 3-12 16,-2 0-23-16,-4 0-17 0,8 4 19 15,-7-1 7-15,7 4 32 0,-2 5 31 0,-2 0 23 16,2 4-17-16,4-2-12 16,-2 3-16-16,2 0-23 0,-4 0-25 15,8 0-25-15,-2-3 6 16,4 21 61-16,31 17 25 15,-26-50-159-15,-1 1 20 0,2-5 14 0,5 0 6 16,-3-5 7-16,3-2-7 0,-5-1-19 16,3-2-3-16,1-3 0 0,-5 2 5 0,-1-3 4 15,-2 1 0-15,-4-4-6 0,3-1-13 16,-7-2-7-16,0-21-4 16,-7 18-17-16,3 0-4 0,-4-2-2 15,-2 3 2-15,-17-15 4 16,-4 10-4-16,14 19-1 0,-1 0-4 0,1 4 3 15,-4-1 0-15,7 4 2 0,1-1-5 16,3 2 4-16,0 2-2 0,4 0-3 16,6 2 2-16,0 2-1 0,0-1-1 0,6 4-26 15,4-2-120-15,0-3-224 16,11 7-1272-16,-8-11 547 0,-3-1 53 16,2-2 195-16,-1 0 274 0</inkml:trace>
  <inkml:trace contextRef="#ctx0" brushRef="#br0" timeOffset="29218.7901">21887 10146 403 0,'11'-3'562'16,"12"-20"1422"-16,-23 21-1692 16,0 2 33-1,0 0 54-15,-2 5 1227 16,2-3-1487-16,0-2-38 0,-5 0-3 0,5 0 7 15,0 0 17-15,-2 2 8 0,2-2-5 16,-4 0-25-16,4 0-18 0,0 0-20 16,0 0-13-16,0-2-7 15,0 0-7-15,0-3 3 0,0 2-14 0,4 3-1 16,-2-2-5-16,-2 0 1 0,5 1-8 0,1-1-35 16,-2 0-120-16,-2-3-206 15,2 2-270-15,2-4-333 0,-2 0-177 0,-2-1 22 16,3 1 166-16,1 1 253 0</inkml:trace>
  <inkml:trace contextRef="#ctx0" brushRef="#br0" timeOffset="29827.6609">22311 9801 51 0,'7'-8'294'0,"-3"-1"28"0,2-10 234 15,-2 10-424-15,-2 0-28 0,-2 0-4 0,0 2 16 16,0-1 21-16,-2 0 11 0,-2 2 3 15,2 2-3-15,-2-1-24 0,-2 4-20 16,-5-1-17-16,5 5-9 0,-4 0-1 0,-1 2 2 16,1-1 5-16,0 2 6 0,-3 2-1 15,3 1-5-15,-2-1 5 0,1 2 3 0,1 2 11 16,-5 1 19-16,7 2 26 0,-2 2 1 16,-1 3 11-16,1-1-2 15,-2 22 95-15,3-19-142 0,7-3-21 0,2 1-21 16,2 1-13-16,3-5-10 15,1 1-21-15,0-3-9 0,4 0-6 0,1 0-3 16,5-4 1-16,-1 1-1 0,1-4-1 16,19 5 3-16,-14-9-5 0,-4-3 0 15,-1-1-1-15,5-1 0 0,-5-1 11 0,1 0 30 16,10-7 86 0,0-13 83-16,-21 15-157 15,-2-1-2-15,-2-1-3 16,-18-12 31-16,3 16-74 0,3 1-7 0,-7 2 1 15,-3 3-1-15,3 0-1 0,-6 0-1 16,7 2-1-16,-5 1 2 0,4 0 0 16,1 1-1-16,4 2 0 0,3-1-1 15,3-1 1-15,0 0-3 0,6 1-1 16,6 7-198-16,0-5-245 16,11-7-1422-16,-7 0 786 0,0-5 114 15,1 1 256-15</inkml:trace>
  <inkml:trace contextRef="#ctx0" brushRef="#br0" timeOffset="30065.5127">22721 9972 379 0,'4'-2'644'0,"0"-3"107"15,-4-4 71-15,0-1-141 0,-4 3-221 0,4 1-79 16,0 1-32-16,-4-1-11 0,2 2-27 0,2-1-37 15,-4 2-46-15,4-1-64 0,-2 3-58 16,2-2-41-16,0 1-38 0,0 4-13 16,0-1-9-16,0 3-5 0,2 2-3 0,-2-1-5 15,4 1-108-15,-4-2-224 16,2 1-295-16,-2-5-344 0,8 0-149 0,-6 0 34 16,7-3 191-16,-3-2 284 15</inkml:trace>
  <inkml:trace contextRef="#ctx0" brushRef="#br0" timeOffset="30530.7459">22992 9653 253 0,'4'-17'418'0,"-2"-6"24"0,-2 3 14 16,0 5-227-1,-2-7-57-15,-2 15-99 0,4 1 23 0,-6 0 28 0,2 2 18 16,1 3-10-16,-5 1-28 0,2 3-33 15,0 3-32-15,2 3 4 0,-5 5 17 16,1 0 28-16,-4 3 26 0,8 1 28 16,-7 2-1-16,5 0-17 0,4 0-23 15,-2 0-25-15,4-2-26 0,0 2-21 0,0-3-11 16,4 0-7-16,2-1-2 0,0-1 1 16,5 0 28-16,1-3 22 0,3-3 13 15,1 0 3-15,-3-3-1 0,3-3-28 0,1 0-22 16,-1-3-13-16,1-2-2 0,1 0 22 15,-1-1 38-15,-5-3 25 0,5-2 29 0,-3-1 23 16,-5 1-2-16,1-4-20 0,0 0-10 0,1-3-17 16,-5-1-21-16,-2-1-19 0,-2-5-20 15,2-2-16-15,-8-1-12 0,2-3-6 16,-4 3-1-16,-5-1-2 0,-3 4-2 16,-3 1 1-16,1 3-3 0,-7 4 6 15,2 6 3-15,1 1 9 0,1 5 0 0,-2 4 3 16,5 1-1-16,-1 2-7 0,1 4-3 0,3 1-4 15,3 1-2-15,0 1 0 0,6 1 1 16,4-1-2-16,4 5-2 16,12 16-557-16,1-8-1275 15,-7-17 747-15,-4-4 90 0,5 1 287 16</inkml:trace>
  <inkml:trace contextRef="#ctx0" brushRef="#br0" timeOffset="30782.1371">23461 9705 84 0,'4'3'675'0,"1"-6"156"15,-5-6 101-15,0 0 66 0,-5 3-369 16,5 3-179-16,0-3 210 0,-4 2-370 16,4-1-23-16,-2 2-48 0,2-4-50 15,0 7-49-15,0-4-44 0,0 3-36 0,0 1-22 16,0 0-13-16,0 1-8 0,2 3-1 15,2-1-3-15,-4 2-5 0,5 2-103 16,-3-5-191-16,2 3-277 31,8-5-1482-31,30-19-1285 0</inkml:trace>
  <inkml:trace contextRef="#ctx0" brushRef="#br0" timeOffset="31191.9005">23840 9393 146 0,'6'-21'362'0,"0"-2"24"15,-2 2 25-15,-8-7-41 16,4 18-271-16,-6 5 5 0,2 1 9 0,-6 1 7 0,3 3 10 16,-3 3-10-16,-2 2-8 15,1 4-5-15,-1 4 1 16,-25 47 279-16,26-35-244 0,5-2 0 0,2 1-11 15,-2 1-21-15,6-1-25 0,4-3-25 16,-2-1-20-16,4-1 5 16,2-3 17-16,11 12 102 0,-5-16-39 0,3-4-6 15,0 0-13-15,-1-3-8 0,5-1-7 16,-3-4-20-16,3-2-8 0,-4-2-1 0,3-2 22 16,-3-4-1-16,1 0 6 15,1-3 10-15,6-19 81 0,-15 12-121 0,-1 0-19 16,-7-2-19-16,-2-3-12 0,-7-1-5 15,-3 1-2-15,0-2-2 0,-7 4-1 0,1 1 3 16,-5 4-2-16,2 5 1 0,-5 4-2 16,1 4-2-16,0 5-2 0,-4 5-3 15,0 2-23-15,4 4-221 0,-3 2-418 0,5 1-270 16,2-1-121-16,-1 1-30 0,3-1 195 16,3-1 410-16</inkml:trace>
  <inkml:trace contextRef="#ctx0" brushRef="#br0" timeOffset="33269.199">20775 10812 60 0,'-10'6'323'0,"-5"-2"33"0,3-1 16 15,1 0-122-15,-5 0-101 0,5 2-30 0,-5-2 1 16,6 0 22-16,-7 1 22 0,7-2 14 15,1 1-5-15,1-3-17 0,0 2-26 0,4 0-31 16,0-1-26 0,1 1 40-16,3 0-36 0,0-2 50 0,3 0 68 15,1 0 56-15,6 0 33 0,2-2 1 16,5 0-23-16,4-1-51 0,6-1-31 16,-1-2-28-16,3 0-14 0,2-1-18 0,-2-2-4 15,4 0-19-15,-2-1-17 0,7-2-13 16,-3 0-9-16,8-1-17 0,1 1-14 0,3-1-1 15,3-2 8-15,8-2 5 0,2 2 4 16,6-3-2 0,4 3 0-16,300-70 60 15,-297 66-91-15,8 2-3 0,-5-1-2 16,7 0 1-16,80-20 11 0,-86 20-10 16,3-1 1-16,-5-1-4 0,-3-1-3 15,-2 0-2-15,3 2 0 0,-5 0 1 0,-2 2-1 16,0-1 2-16,1 2 1 0,-7-1-1 15,0 0 3-15,-2 0-2 16,1 3-2-16,-3-1 1 0,112-32 0 16,-112 34-1-16,-7-2-1 0,5 3 1 15,0-4 1-15,-5 3 5 0,-1-2-4 16,-2 2 3-16,-3 0-2 0,0-1 1 0,1 2-2 16,3-3-1-16,-1 1 1 15,1-1-2-15,3-2 0 0,-2 3 1 0,1-1-2 0,-1 1 2 16,-3 1 0-16,3 1-1 0,-9 1 0 15,1 1 3-15,-3 2-1 16,27-8 2-16,-35 8-1 0,-2-1-2 0,0 1-1 16,-7-1 2-16,7 1-1 0,-4 0-1 15,0 1 0-15,20-10 0 0,-22 9 1 16,2 2 0-16,-7-3 2 0,1 2-2 16,-3 2 4-1,-4-2-4-15,9-16 60 16,-19 19-7-16,0 0 5 0,-2-1 2 0,-6-1-14 15,2 1-25-15,-1-4-12 0,-3 2-6 0,0-1-4 16,-3-2 2-16,3 1-2 0,0-1 1 16,-1-2-1-16,3 0 1 15,-2-2 1-15,-1 2 1 0,5-1-3 0,-2-2 1 0,-1-1 1 16,-1-4-4-16,0 1 2 0,-1-1-1 16,1-1-1-1,0-1 0-15,-25-53 2 0,20 48 1 16,3 1 2-16,-3-5-2 0,3 2 1 0,-3-3-4 15,9 0 2-15,-4 1 0 0,4 1-5 0,2 3 3 16,-3 4 1-16,5-1-1 0,-2 4 2 16,-2 1 2-16,2 0-2 0,-2 2-2 0,1 4-1 15,-1-2 1-15,2 2 0 0,-2 1 1 16,4 2 2-16,-6 0-2 0,1 3 0 16,1-1-3-1,0 1 4-15,-25-11-12 0,25 17 11 16,-1-1 1-16,-3-1 0 0,6 1-1 0,-4 1 1 15,-1 0-2-15,3-2 4 0,-4 3-1 16,4-2-1-16,0 2 0 16,-5 0-3-16,1-2-2 15,-50 14-5-15,37-4 8 0,-4-1-1 16,0 1-1-16,-6 2 3 0,-4-1-3 16,-2 2 4-16,-9-2 1 0,3 1 2 15,-7 1-2-15,2-4 1 0,-6 2-1 0,-1 0 0 16,-3 0-2-16,0 0 0 0,0 2 1 15,-2-1-2-15,-3 3 1 0,6 3-2 0,-6-4 0 16,5 5 1-16,-6-2 1 0,2 0 0 16,-2 2-1-16,-73 23 8 0,65-22-4 15,4 2 1-15,-1 1-1 0,5-2-2 16,0 1-2-16,0 0-1 16,-2 0 2-16,1 2-2 0,-69 17-1 0,66-22 6 15,3 2-1-15,1 0 1 16,-2 1 1-16,6-1-4 0,-2 1 0 0,4-1-1 0,4 0 1 15,2-2-2-15,0 2 3 0,1-3 2 16,3 0 0-16,0-1-2 16,1 1 1-16,-3 0-2 0,7-1 0 0,-3 1 0 15,-2 0-2-15,7-1 1 0,-7-1 1 0,7 1 1 16,-5-1-4-16,-45 15 4 16,50-14 0-16,-44 11 2 15,43-14 1-15,-38 13 3 16,45-15-5-16,-34 9-1 0,42-11-4 15,-2-1 1-15,8 0 2 0,-3 0-3 0,3 2 3 16,0-4-1-16,-2 0 2 0,7 2-2 16,-3-3 2-16,0 0 0 0,5 1-1 0,-3-1 1 15,3-1-1-15,1 3-1 16,-12 2 2-16,17-5 0 0,-3-2-3 16,9 0 3-16,-6 1 0 0,8 1-3 0,-2-1 3 15,4-1 0-15,-2-1-2 0,2 0-2 16,0 0 0-16,0 0-2 0,0 0 3 0,0 2-3 15,0-2 3-15,0 2-2 0,0 1 1 16,0-3 0-16,0 4 0 0,0 1 0 16,2-2 1-16,-2 4 4 0,4 0-2 0,-2 2 1 15,2 0 0-15,2 3 0 0,-2 0-1 16,9 17-1-16,-9-14 1 16,2 3 2-16,-2-1-1 0,3 2 3 0,-1 0-3 15,2 1 1-15,4 21-3 16,-1-21 2-16,-5-1 0 0,4 1 0 15,1 1 1-15,-1-2 0 0,-2 1-1 0,3-1 0 16,-1 1 2-16,13 19 4 16,-13-20-4-16,0-2 2 0,3-2-2 15,-3 0 1-15,0 1 2 0,1 3 2 0,1-3-1 16,-8-1-2-16,7 0 1 0,-5 0-1 16,-2-1-3-16,-2-1-1 15,8 22 6-15,-10-25-3 0,0 0 2 16,0-3-3-16,0 0 1 0,0-2-2 0,5 1 0 15,-3-2 0-15,-2-1 3 0,4 2-1 16,0-1 3-16,-2-1-1 0,2 2-1 16,2-1-2-16,-2-1 4 0,-1 1-4 15,1 1-1-15,2 1 2 0,0-2-3 16,-6 0 0-16,4-1 0 0,-4 0 0 0,4-1 0 16,-4-2 2-16,2 5-2 15,-2-5 0-15,0 0 3 0,0 0 1 16,0 0 4-16,5-3-1 0,-3 1 5 0,2-1-3 15,6-4-1-15,-4 1-8 0,5-2-154 16,-5 1-423-16,0-2-437 0,-8-3-201 16,-2-4-83-16,-6-3 115 0,-1-5 396 0</inkml:trace>
  <inkml:trace contextRef="#ctx0" brushRef="#br0" timeOffset="36605.3333">20748 10824 78 0,'-6'4'340'15,"2"-2"39"-15,-1-2 17 0,10 0-137 0,1-2-107 16,8-2-42-16,-1-2-9 0,9-2 10 16,-1 0 9-16,2-1-9 0,4-1-22 0,0 1-28 15,-5 2-27-15,5 1-62 0,-2 1-255 16,-2 2-140-16,-7-4-66 0,-3-2-29 15,-3-1 32-15</inkml:trace>
  <inkml:trace contextRef="#ctx0" brushRef="#br0" timeOffset="44155.986">11270 6976 71 0,'-4'-1'307'0,"-3"-4"23"0,5 2 21 0,-6 1-126 15,2-1-72-15,2 1-12 0,4-2 15 16,-2 1 18-16,-3-2 8 0,5-2 0 0,0 2-1 16,0-2-13-16,0 5-11 0,0-3-7 15,5 2-5-15,-5 0-1 0,0 2 9 16,0-1 5-16,0 2-5 0,0 0-23 0,0 0-28 16,0 2-34-16,0-1-30 15,0 1-16-15,0-1-12 0,0 1-2 0,2-1 1 0,-2 2 3 16,4-1 1-16,-4 2 7 0,6 1 13 15,2 2 26-15,-1 3 8 16,5 9 67-16,-2-7-84 0,-4 0-26 0,1 3-10 31,3-1-7-31,17 39 56 0,-17-35 8 0,1 1 8 16,-1 0 5-16,2-1 0 0,-1-2-42 0,-1 3-22 16,0-3-11-16,1 2-6 15,-3-1 2-15,2 1-4 0,-3-2 0 0,1 0 0 16,-2-1-1-16,0-2-1 0,-2 2 2 15,-2-6-1-15,7 1 1 0,-9-3-1 0,2 1 1 16,-2-4 1-16,0-2 2 0,0-1 4 16,0-1 75-16,0-6 194 0,-2 0-120 15,-7-3 2-15,7-4-75 0,-6-1-43 16,2-4-21-16,-4-3-7 0,1 1-9 16,-5-2-1-1,-13-24-1-15,-6-7-5 0,16 26 3 0,1 1 0 0,-1 1 1 16,3 1 1-16,1 2-1 0,1 2-1 15,2 5 0-15,3 5 0 0,-1 0 0 16,2 5 0-16,6 1 0 16,0 1-3-16,0 7-2 0,4 2 3 0,-2 4-2 15,6 2 1-15,-1 5-2 0,-1 2 3 16,0 2 0-16,4 2 1 0,1 0 2 16,9 26-1-1,5 4 3-15,-10-30-3 0,1 0 0 0,1 1 0 16,-1-3-1-16,1 0 2 0,-1-2 0 0,1 2-1 15,-1-1 3-15,1-1 0 0,-1 3-3 16,-5-3 2-16,3-1-2 0,-3 0 1 16,-5-3-2-16,0 2 1 0,4 11 0 15,-8-13 0-15,-2-3 1 0,0 1 2 16,0-1-6-16,0 0 3 0,0 0-1 0,0 0 1 16,5-2 0-16,-5 2 4 0,0 0-2 15,4-2 0-15,-2-2 0 16,-2 0-4-16,8 3 2 0,-6-7 2 0,-2-2-1 15,4-2 2-15,-2 3 4 0,-2-3 0 16,0 0-1-16,4-3 2 16,-4 3 0-16,0-6 4 0,0 3-10 0,-4 0 2 15,4 0-3-15,0 1 0 0,-2-1-1 16,-2 0 2-16,2 0-1 0,-6-3 2 0,6 0-3 16,-2 1 1-16,-3-3-1 0,1-3 0 15,-2 1 3-15,2-2-1 0,0-4 1 0,1 0-2 16,-3-3-1-16,0-4-1 0,-3-4 1 15,3-3 1-15,0-3-2 0,0-2-2 16,-3 0 1-16,3 3-1 0,2 5 2 16,0 9-2-16,2 5 2 0,1 5-1 0,-1 6-4 15,4 4 0-15,0 6-2 0,0 8 2 16,-2 4 3-16,2 9 3 0,2 3-2 0,2 3 4 16,-1 1 1-16,7-1-1 0,0-5 2 15,5 2-1-15,-3-2-1 0,5-4-1 16,-1 1 1-16,1 1-2 0,-1-1 2 0,1 1 0 15,-1-6-1-15,-1-1 0 16,-5-2 3-16,13 19 0 16,-13-22-4-16,3 11-2 0,-3-16 2 15,-6-1 0-15,6-1 7 0,-10-6-2 16,0-2 5-16,0-1 1 0,0-1 0 0,0-2-2 16,0-3-1-16,-8-2-6 0,6-4 2 15,-2-1 0-15,-2 0-1 0,2-2 2 16,-3-2-2-16,3 0-3 0,-2-3-3 0,4 3-13 15,-2-1-81-15,-8-24-533 16,-3 21 62-16,-12-19-914 16,11 20 685-16,-1 1 49 15,-4-1 109-15,-24-17-258 0</inkml:trace>
  <inkml:trace contextRef="#ctx0" brushRef="#br0" timeOffset="44763.1815">11350 7369 49 0,'-8'-29'259'15,"2"-3"18"-15,0 3-10 0,2 6-98 0,4 1-66 16,-7 4-28-16,5 3-7 0,-2 4-2 15,0-1-10 1,-6-17 130-16,8 20-119 0,-3 1 5 0,-1 1-2 16,2 2 1-16,-2-2 6 0,0 1 4 0,-5-1 6 15,5 2 12-15,0-2 3 0,-2 2 6 16,1 0 4-16,-3-1-9 0,4 2-5 16,4-1-9-16,-6 2-9 0,1 0-16 0,3 2-4 15,4 1-19-15,-6 1-10 0,6 2-14 16,-6 5-5-16,2 2-3 0,2 7 0 0,-5 3 7 15,-1 2 6-15,2 2 28 0,4 0 9 16,-6 1 3-16,1-1-1 0,3 2-7 16,-2-3-27-16,0 22-5 0,2-25-16 15,2-2-4-15,2-3 3 0,-4-1-4 16,8-3 2-16,-4-4 0 16,2 2 79-16,-2-8 71 15,4-2 315-15,0-6-204 0,-2-1-67 0,4-3-72 16,-2-6-65-16,1 1-33 0,-3-5-14 0,6 0-6 15,-6-1-6-15,-2-2 2 0,0-2-1 16,4-2-1-16,-4-3-1 16,0 0 2-16,0-28 0 0,-4 12-1 15,4 29-1-15,0 4-1 0,0 4-1 16,0 2 2-16,0 4-2 0,0 1 2 0,0 1 0 16,0 2-1-16,4 0 1 0,2 0 1 15,1 0-2-15,-1 2 0 0,4 1 1 16,-4-2 0-16,9 1 0 0,-3-1 1 0,3-1 2 15,1 1-1-15,1-1 0 0,3 2 0 16,3-2 1 0,0 2-1-16,58 1 6 0,-59-1-5 0,1 3-1 15,-2 1 1-15,-5-2 0 0,1 3 1 16,-3-2 1-16,-3 0 23 0,-3-2 26 16,2 0 16-16,1-1 20 0,-5-1 16 0,-2-1-11 15,0 0-15-15,-2 0-6 0,2 0-17 16,-4-1-12-16,2-2-15 0,-2 1-8 0,4 2-9 15,3 0-12-15,-1 3-191 0,2 2-446 16,-2-1-317-16,-1-1-145 16,-14-3-1059-16</inkml:trace>
  <inkml:trace contextRef="#ctx0" brushRef="#br0" timeOffset="46670.1602">13284 10314 81 0,'4'0'100'16,"-4"0"-121"-16,0 0-56 0</inkml:trace>
  <inkml:trace contextRef="#ctx0" brushRef="#br0" timeOffset="49136.4059">13117 10405 308 0,'0'-4'420'0,"0"-1"51"16,0-4 289-16,-3 8-501 0,3-1-19 0,-4 1 3 0,4-1 22 16,0 1 30-16,-4-3 14 0,2 2 8 15,-2-1-4-15,2 0-10 16,-2 0-41-16,0 0-25 0,4-2-36 0,-7 3-18 15,7-3-27-15,-6 0-18 0,6 3-38 16,-4-3-20-16,4 2-24 0,-2-1-8 0,-2 1-6 16,4 1-2-16,0-1-2 0,0-2-10 15,-2 1-9-15,2-1-4 0,0-1 14 16,0 2 6-16,-4-1 5 0,4 1 2 0,-4-1-2 16,4 2-14-16,-2-1-11 15,-3 1-4-15,-5-9 33 16,10 7-27-16,-6 0 2 0,2 1-5 0,4-4 0 15,-7 3-2-15,1-3-4 0,2 1 2 16,-2-2 2-16,2 0-2 0,-2-1 26 16,-5-2 15-16,5-3 0 0,0 2 2 0,-4-2-1 15,-1-1-25-15,1 0-15 0,-3-1-5 16,3-1-4-16,0-1 1 0,-3-2-4 0,-1-1 1 16,1 0-2-16,1 0 1 0,-2-2 0 15,-3-1 1-15,5 2-2 0,-3-4 1 16,-1 2 0-16,-1-3 0 0,1-1 1 0,-5 0 1 15,4-2-1-15,-1-2 1 0,-7-2-2 0,6 1 0 16,-6-2 0-16,-1-1 0 0,3-1 0 16,-4 1-2-16,8-2 1 0,-8 3 1 15,3-2 0-15,-49-74 3 0,50 74-6 16,-3 1 0-16,1 1-1 0,-2-1 3 0,-2 4 0 16,2-4 0-16,0 1 0 15,0 0 0-15,0-1 1 0,-2 1 2 0,3-3-1 0,-1 1-1 16,-2-1 0-16,2 0-1 0,-4-2-1 15,4 1 3-15,-2 1 0 0,-2-3 0 0,2-1 1 16,-2-1 2-16,2 1-4 0,-2-1-2 16,2 4 0-16,-2 0 1 0,4-1-1 0,-2-1 1 15,-2 0-3-15,4-2 1 0,0 1 0 16,-2-2 0-16,3 5 1 0,-6-4 2 31,8 2 0-31,-107-164 9 16,107 163-10-1,-22-38 3-15,-47-89 7 0,68 128-9 0,2-1 2 16,1-1 0-16,-1 1-2 0,-4-1-2 16,2 2 4-16,-2 0-1 0,3 1-2 0,-1 0 2 15,-2-1 1-15,4 1-4 0,-4 2 1 0,4 3 1 16,1 0-2-16,-3 2 2 0,2-2-2 16,2 1 4-16,3 0-4 0,-3 0 2 0,0 2 0 15,5-5 4-15,-1 3-6 0,1-2 4 16,-1 2-2-16,1-2 0 0,-1 3 0 0,3-2 0 15,-3 0 3-15,1 1 0 0,3 2 1 0,-1 0-4 16,-3 3 0-16,1 1 0 0,3 0-6 16,-1 3 5-16,1-1 1 0,1 5 1 0,-3-1-2 15,5 3 4-15,4 3-3 16,-4-1-2-16,8 1 4 0,-7 3-2 0,3 0 0 16,2 0 0-16,2 1 0 0,-2 1 3 0,4 1-2 15,-2 3-1-15,-3-2 0 0,5 3 0 0,0 0-6 16,0 2 6-16,-4 0 0 0,4 0 2 15,0 1 2-15,0 0-2 0,0-1-2 16,0 2-1 0,0 0 0-16,-2-3 0 0,2 6 1 15,0-1-3-15,0-1 3 0,0 2-3 16,0-1 3-16,2-3 6 0,-2 4-5 16,0 2 2-16,0-2-3 0,0 0 2 0,0 0-4 15,0-2 1-15,0 1-1 0,0 0 1 16,0 0-2-16,0-1 3 0,0-1 0 0,0 0 3 15,0-1-3-15,-2-1 1 16,-2-5-7 0,2 10 2-16,2 0-2 0,0 3-5 15,0 4-2-15,-8 2 1 0,2 7 1 0,4 5 3 16,-13 8 5-16,5 2 5 0,-1 3-1 0,-1 1-1 16,-3 0 0-16,3-2 0 15,2 1-1-15,-17 35-2 0,17-35 2 16,-7 1 3-16,5 0-2 0,-5-2 2 0,3-3-2 15,-3-3 0-15,5-4 0 0,1-1 0 16,-9 15 4-16,18-34 1 16,-3-1 0-16,5-2 0 0,0-2 4 0,5-1-1 15,-3-2 0-15,2-5-3 0,2-4 0 0,0-2-1 16,-2 0 0-16,2-5-1 0,3-1 0 16,-7 2 1-16,2-3-4 0,-2-2 0 15,-2 1 2-15,4-2-3 0,-4-1 0 0,0 0-3 16,4-1 4-16,-2-2 0 0,-2 3-2 0,4-4 4 15,-1 4-2-15,1-1 0 16,2-27-3-16,2 28 3 0,-2 2 0 16,-4 2 1-16,7 2-1 0,-7 2-1 15,4 0-1-15,-2 1 1 0,0 3 2 0,-2 5 1 0,-2-1-1 16,4 6 1-16,-1 0-5 0,-3 1 1 16,4 1 1-16,-4 3-3 0,4-2-1 15,-2 0 2-15,8 2-1 0,-4 2 3 0,5 0 2 16,-1-2 1-16,-4 3-1 0,9-1-1 15,12 8 4-15,-15-6-2 16,5 1 0-16,3 0-1 0,-3 1-1 0,4 3 0 16,-9 0-1-1,44 23-2-15,-40-18 2 0,-1-3 2 0,1 4-2 16,1 1 2-16,-1 0-2 0,-1-3-1 0,1 2 0 16,1-2 1-16,0 1-2 15,-1-3 3-15,3 1 0 0,-1-5 2 0,-1 3 0 0,-1-3-1 16,3-1 0-16,-2 0 2 15,-3 0-2-15,15 4 1 0,-19-4-1 0,5-1 3 16,-7-3-4-16,2 3 0 0,-1-2 0 16,-1 1 0-16,-4-1-2 0,2-1 2 0,-2 1 0 15,-1-1 0-15,1 0 3 0,-4-1 0 16,4-1-1-16,-2 0-2 0,-2 0 6 0,0-1-2 16,0 1 2-16,0-2 2 0,0 0 4 15,0 1-4-15,0-3 0 0,0 1 0 0,0-1-4 16,0-1-1-16,-2 0-2 0,-2 0 2 0,0 0-1 15,1 0 0-15,-3 0-2 0,2 2 1 16,-6-3-2-16,8 2-1 0,-9-1 4 16,1-1-2-16,0 1 0 0,-1-2 0 0,-1 2 1 15,-3 0-4-15,-1-2 2 0,-1 0 1 0,1 0 0 16,-1-1 0-16,-3 1 3 0,3-2-1 0,0 1-1 16,1 1-2-16,-1 0 0 0,1 0 0 15,-1-1 1-15,5 1-3 0,-3 1 4 16,-1-1 1-16,3 0-5 0,-1 2 4 15,-9-6 4-15,9 7-4 0,5-2 0 0,-1 1-1 16,0 0 0-16,-1 0 1 0,7 1 2 16,-2 1-2-16,0-4-1 0,2 4-1 0,-2 0 1 15,6 2 0-15,-2 1-3 0,2-2 6 16,0 2-3-16,0 0-5 0,0 0 3 16,0 2-4-16,0 0 3 0,0 1 1 15,-5 6 0-15,5-2 2 0,-4 3 0 0,4 2-2 16,-2 3 0-16,-2 2 0 0,0 0-2 0,-2 2 2 15,4 2 1-15,-7 1 1 0,3 0 1 16,-4 3 1 0,-7 25 1-16,-1 3-5 0,9-28-1 0,1-2 0 15,-2 2 2-15,1-1-1 16,1-2 2-16,-8 19 2 0,7-21-1 0,-3 13 2 16,8-23-1-1,-2 0-1-15,2 4 2 0,4-11 0 0,0-1 2 16,0-2-1-16,0-2-1 0,0-1 1 15,0 1-2-15,4-8 0 0,-4 1-2 0,6-1 0 16,-6-3 0-16,8-1 3 0,-6-3-3 16,2-2 1-16,3-2 0 0,-1-1 1 0,0-3-5 0,2-2 2 15,-2 1 1-15,1-1-4 0,7-3 0 16,-8 2 1-16,5 0 2 0,-3 1-1 0,2 2 3 16,-1 2 1-16,-1 2 0 0,2 2 0 15,-4 3-1-15,5-1 1 0,-5 4-3 16,4 3 2-16,-1 1-1 0,-1 2 0 0,2 0-3 0,5 2 3 15,-3 2-1-15,5 1-2 16,-1 4 0-16,1 3 1 0,3 3 0 0,1 1-3 16,2 3 1-16,-3 3 2 0,7 0-1 15,-4 1 2-15,4 2 2 16,60 39 4-16,-58-39-4 0,-2 0 2 0,0 0-1 16,-5-1 1-16,3 0-2 0,-6-1 0 15,3 1 1-15,-1-2 1 0,-4 2 0 0,-1 0-45 16,-1 1-271-16,-9 0-581 0,0-4-308 0,-6-6-135 15,6-6-22-15,-6-2 246 16,15-19 565-16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58:39.591"/>
    </inkml:context>
    <inkml:brush xml:id="br0">
      <inkml:brushProperty name="width" value="0.05292" units="cm"/>
      <inkml:brushProperty name="height" value="0.05292" units="cm"/>
      <inkml:brushProperty name="color" value="#FF0000"/>
    </inkml:brush>
  </inkml:definitions>
  <inkml:trace contextRef="#ctx0" brushRef="#br0">20057 1673 32 0,'0'-4'311'0,"0"3"48"15,0-3 37-15,0 4-90 0,0 0-70 16,0-1-43-16,0-1-13 0,-4 1-12 16,4 0-14-16,-2-2-11 0,-2 1 130 15,4-1-139-15,-2 2 2 0,-2-3-2 0,4 2-10 16,0 0-6-16,-4 1-11 0,4 1-22 0,0 0-22 16,0 1-15-16,0 1-19 0,0-2-15 15,0 0-8-15,0 0-1 0,0 0-4 0,0 0 4 16,0 0 28-16,0 2 31 0,0-2 33 0,0 2 31 15,0-2 25-15,0-2 2 16,0 2-5-16,0 0-8 0,0 0-8 0,0 0-11 16,0-1-13-16,0 0-19 0,0 1-17 0,0 0-20 15,0 0-16-15,0 0-4 0,0 0 2 16,0 0 2-16,0 0 4 0,0 0-3 0,4-2-4 16,-4 1-7-16,4-1-6 15,-2-1-8-15,4 0 0 0,-6-2-3 0,4 3 4 0,-4-1 5 16,4 2 2-16,-4-1 0 0,0 0-1 15,0 2-4-15,0 2-7 0,0 0-4 0,0-2-3 16,0-2 2-16,0 0-4 0,0 2 1 0,0 0-2 16,0 2 0-16,0 0 0 0,0-1 0 15,0-1-2-15,0-1 2 0,0 1 0 0,0 0 0 16,0 1-1-16,0-1-1 0,0 0 0 16,-4 0 2-16,4 2 2 0,0-2-5 0,0 1 3 15,0-1 0-15,0 1 0 0,0 0 0 0,-4 1 1 16,4 0 1-16,0-1 1 0,0 1-3 15,0-1 2-15,0 4-2 0,0-2 0 16,0-2 0-16,0-1-2 0,0-1 4 0,0-1-1 16,0 2 1-16,0 2 0 15,0 0-3-15,-2-2 0 0,2 4 1 0,0-1-2 16,-4 3 1-16,4-1 1 0,-2 2 0 0,2-2 4 16,-4 4 1-16,4 1 2 0,0 2 1 15,0 1 0-15,0-2 1 0,0 4 3 0,0-3-2 16,0 3 0-16,4 0-2 15,-4 0 0-15,2 24 2 0,-2-18-6 16,4 0 3-16,-2 1-1 0,-2 0 1 0,0 0-1 16,4 1 1-16,2 39 10 15,-1-42-12-15,-3-2 0 0,2-2-3 16,2-4 4-16,-6-3-3 0,4 0 1 0,2-2 0 16,-6 0 1-16,4-2 0 0,-2-3 4 15,-2-2 4-15,5 2-2 0,-5-1 4 0,0-2 1 16,0 1-1-16,0-2 0 0,4 0-3 15,-2-1-2-15,-2-2-3 0,0 1-3 0,4-1-6 16,-4 2-16-16,2-2-104 0,-2-1-202 0,0 0-268 16,-2-1-373-16,2-2-157 0,0 0 27 15,2-4 159-15,2 1 259 0</inkml:trace>
  <inkml:trace contextRef="#ctx0" brushRef="#br0" timeOffset="395.8159">20487 1748 294 0,'0'-9'494'0,"0"-1"56"0,-4 0 31 16,-2 4-201-16,4 1-131 0,-2 4-64 0,0 1-36 16,-3 3-29-16,5 4 2 15,-6 7-22-15,2 3 5 0,-4 5 13 0,-7 29 107 16,15-22-138-16,-2 0 21 0,0 2 6 0,8-3-1 15,0 0 1-15,-2-4-2 0,8-1-55 16,-3-2-28-16,3-4-14 0,6 0 3 16,11 9 181-16,-10-17-36 0,-1-5 25 15,1-2 17-15,4-5-45 0,-5-3-23 16,5-5-33-16,18-25 72 0,-22 14-103 16,-3-4-3-16,-5-1-5 0,1 0-6 0,-10 1-13 15,-2-30 10-15,-6 25-46 16,-1-1-3-16,-5 4-4 0,-3 8-4 0,-3 1 0 15,1 6-2-15,-2 6-2 32,1 4 1-32,-36 38-191 0,52-21-201 0,-3-1-336 0,7 5-300 15,0-1-126-15,5 3 57 0,-3-3 229 16,-2 2 326-16</inkml:trace>
  <inkml:trace contextRef="#ctx0" brushRef="#br0" timeOffset="1602.3083">21381 1714 154 0,'0'-3'317'0,"0"-1"41"0,0 0-23 16,0 2-75-16,0-1-47 0,4 3-4 0,-4-1 5 15,0-3 13-15,0 3-1 0,2-1-8 0,-2 2-11 16,0-2-13-16,0 2-17 0,0 0-3 16,0 0 3-16,-2-3 3 0,2 3 6 0,0 0 4 15,0-4-7-15,0 4-24 0,0-1-28 16,0 2-35-16,0 1-34 0,0 0-29 0,0 1-19 16,0-3-6-16,0 0-2 0,0 0 2 0,0-3 5 15,0 3 5-15,0 0 3 0,0 0 10 16,0 0 11-16,0 3 8 0,0-3 12 0,0 0 1 15,0 2-3-15,0 0-15 0,2-2-15 16,-2 3-12-16,0-1-9 0,4-1-2 16,-4 3-2-16,0 8 24 15,0-3-4-15,0-1 4 0,0 2 5 16,4 21 132-16,-2-17-112 16,-2 4 0-16,0 1-21 0,0 1 5 0,0 0 6 0,0 1 5 15,0 1-1-15,-2 2-3 0,-2 0-17 16,4 0-17-16,0 1-3 0,-4-2-4 0,4-3-2 15,0 4-1-15,0-3 2 0,0-2 0 16,0-3 2-16,0-4-3 0,0 0 0 0,4-4 3 16,-4 0 0-16,0-3 0 0,0-1 2 0,0-1-1 15,0-2 2-15,4 1 2 0,-4-2 6 16,0 0 2-16,2-2 2 0,-2-1-2 16,4 2 0-16,1-4-5 0,-3-1-3 15,4 0-3-15,-2 0-2 0,0 1 0 0,-2-2-4 0,2 2-1 16,-2 1-11-16,-2-1-79 0,5 0-155 15,-10-2-220-15,5 0-273 0,-6-11-1427 16,0 11 1138-16,6-3 192 16,0-2 262-16</inkml:trace>
  <inkml:trace contextRef="#ctx0" brushRef="#br0" timeOffset="2001.0105">21788 1728 279 0,'6'-9'397'15,"-1"-2"51"-15,1-21 964 0,-6 29-1198 16,0 3-16-16,4 0-22 0,-4 0-41 15,0 3-36-15,0 1-18 0,0 1 14 0,0 3 34 16,0 0 46-16,0 2 38 0,0 0 4 16,0 3 10-16,0 4-14 15,-4-3-34-15,4 30 123 0,-4-20-195 0,4 1-27 16,0-2-12-16,0 2-25 0,0-4-16 0,0-2-6 16,4 3 20-16,-4-5 11 0,6 1 3 15,-6-1 1-15,4-3-4 0,2-4-25 0,-6 4-9 16,7-4-8-16,-3 2-2 0,-4-3-2 0,4 0 2 15,-2-1-4-15,-2-1-61 0,-2-1-194 16,-2 1-339-16,0-7-358 0,-7-3-161 0,5 1-13 16,-4-5 159-1</inkml:trace>
  <inkml:trace contextRef="#ctx0" brushRef="#br0" timeOffset="3721.1081">20034 2711 133 0,'-4'-4'381'15,"4"-2"37"1,0-4 339-16,0 2-391 0,0 5-201 0,0-2 17 0,4 0 6 15,-4 0-3-15,0 0-8 0,3 3-21 16,-3-1-23-16,0 1-27 16,0 0-21-16,0 4 32 0,0 0-81 0,0-1-10 15,0 1-8-15,0 3 2 0,4 0 37 16,-4 7 16-16,4-3 10 0,-4 3 62 0,2 1 28 16,-2 4-23-16,0 0 34 0,4 2 22 15,-4 20 73-15,2-15-134 16,-2-1-28-16,0 2-18 0,0 4-1 0,0-2-2 0,0 2-3 15,0-1-7-15,0-3-3 0,4 1-7 16,-4-2-2-16,4-2-37 0,-2-1-16 0,-2-3-10 16,5-1-3-16,1-4-2 0,-6-1-1 15,6-1-1-15,2 0 10 16,-6-10 1-16,4 0 1 0,-1-1 2 0,-1 0-1 16,-2-1 0-16,2-3-3 0,-2 1-4 15,2 1-2-15,2-5-3 0,-1 2-8 0,1-2-44 16,4-3-135-16,-4 0-243 15,5-4-307-15,-5 1-309 0,4-6-100 0,-4 0 71 16,5-3 214-16,-1-2 290 0</inkml:trace>
  <inkml:trace contextRef="#ctx0" brushRef="#br0" timeOffset="3978.9403">20518 2760 268 0,'13'-2'589'0,"-3"-1"63"15,-4-4 30-15,1 1-144 0,-3 2-95 0,0 4-268 16,-2 4 37-16,-2 2 62 0,0 4 42 0,-2 5-2 16,-2 5-15-16,0 4-37 0,1 1-42 15,-1 4-17-15,-2 0-25 0,6-3-33 0,-4-1-24 16,4-1-33-16,4-3-36 16,-2 1-22-1,2-2-14-15,3 14 5 0,-3-19-16 0,0-2-1 0,-2 0 1 0,2-4 0 16,-2-1 0-16,-2 0 3 0,4-1-17 15,-4-1-127-15,-4-1-277 0,4-5-454 16,-2-3-235-16,-2-3-93 0,-2-2 77 0,2-4 257 16,-3-2 442-16</inkml:trace>
  <inkml:trace contextRef="#ctx0" brushRef="#br0" timeOffset="4481.674">21288 2748 209 0,'6'-8'391'16,"-6"1"45"0,4-1 29-16,-4-1 299 0,-4 9-585 0,-2 3-20 15,0 3-14-15,-1 4 5 0,-3 3 6 0,-4 5 5 16,-13 29 151-16,14-22-160 16,1 0-12-16,4 2-8 0,1-3-24 15,1-1 16-15,6-1-21 0,2-1-18 0,2-5-4 16,3 1-6-16,1-4-34 0,0-1 20 15,2-2 27-15,7-3 31 0,-3-7 19 16,3 0 18 0,2-3-20-16,72-69 214 15,-79 47-326-15,2-5-9 0,-7 0-5 16,-1-3-2-16,-6 3-5 0,-2-1 1 0,-9 8-2 0,-3 2-4 16,-3 4 0-16,-1 5-1 0,-3 5-5 15,0 7 0-15,3 2-2 0,1 6-1 16,3 4-6-16,4 0-46 0,3 3-139 0,1 0-209 15,2 1-256-15,4 1-282 0,4-2-77 16,9-2 84-16,1-2 180 0,9-2 248 16</inkml:trace>
  <inkml:trace contextRef="#ctx0" brushRef="#br0" timeOffset="4779.0089">21817 2760 70 0,'11'-10'535'16,"-1"2"102"-16,-10-1 47 0,0 1-5 0,-6 4-274 15,-1 4-103-15,-3 0-53 0,0 7-12 16,-1 3-20-16,-1 4-40 0,-2 4-61 0,7 0-48 16,1 3-31-16,2 0-18 0,4 0-7 0,4-3 31 15,2 1 42-15,5-2 34 16,1-2 27-16,-2-4 18 0,5-3-21 0,1-1-21 16,1-5-17-1,0 0 2-15,5-6 7 0,38-21 241 0,-43 14-267 16,-1-6-21-16,-5-5-23 0,-5 2-16 15,-6-1-9-15,-6-4-9 0,-1 2-3 0,-9 2-10 16,-5 5-2-16,1 1-10 0,-3 6-10 16,0 2-99-16,-31 4-1030 0,27 5 91 15,-2 3-117-15,3 0 42 0,-1 3 221 0,0 1 412 16</inkml:trace>
  <inkml:trace contextRef="#ctx0" brushRef="#br0" timeOffset="5351.6526">22415 2798 239 0,'0'2'463'0,"0"-2"35"15,-4 0 19-15,2 0-181 0,2 1-130 16,0-1-36-16,0 0 16 0,0 2 35 0,6-2 30 16,0 0 29-16,4 2 9 0,11-1 12 15,6 1 4-15,6-2-3 0,11 0-26 0,5-5-20 16,5-2-27-16,6 2-21 0,0-2-26 0,0-1-29 15,-4 1-30-15,4-1-26 0,0 2-26 16,0-2-15 0,64-6 45-16,-64 7-57 0,0 2-1 0,-2 2-2 0,-7-1-7 15,-7 1-8 1,-1 1-7-16,17 0 4 0,-39 2-16 0,-1-1-4 16,-17-1-2-16,-3 4 2 0,-7 1-1 0,-3-1 0 15,-11 1 0-15,-1 2-1 0,-5 1-4 16,-2-1-13-16,-2 0-84 0,-2-2-162 15,-7-1-254-15,3 1-321 0,-2-3-284 16,-3-5-48-16,-3 2 98 0,1-6 231 0,1 2 308 16</inkml:trace>
  <inkml:trace contextRef="#ctx0" brushRef="#br0" timeOffset="5868.8604">22851 2600 326 0,'0'-7'475'16,"-2"-3"32"-16,-4-14 703 0,2 19-1036 15,4 4 2-15,0-2-9 0,-4-1 94 16,4 4-172-16,0 0-24 0,0 2-26 0,0 0-20 16,-2-1 3-16,-3 2 15 0,1 0 29 15,2 1 19-15,-2 1 9 0,-2 0-5 16,2 2 4-16,-2 0-11 0,-5 1-5 0,1 4 21 15,-2-3 14-15,1 2-8 0,-5-2 3 16,-1 3 10-16,1 0-22 0,-5 0-14 0,-2 3-4 16,2 0-5-16,-1 1-9 15,-5 1-9-15,-19 16 32 0,26-17-65 0,-3-2-7 16,2 0-4-16,1-1 12 0,3-1 21 0,0-3 11 16,7-2 17-16,-2 1 13 0,1-3 3 15,5 0-14-15,0-1-3 0,2-2-11 0,0-1-14 16,-3-1-14-16,5 4-10 0,-2-3-10 15,4 2-6-15,0 1-2 0,-4 1 3 0,8 0-3 16,-4 2 0-16,4-1 3 0,-2 0-3 16,5-2 4-16,3 1 25 0,17 8 74 15,-11-6-44-15,7 2 2 0,2-1-24 16,2 1-17-16,2-1-10 0,-2 0-4 16,0 0-5-16,-1 3 1 0,-3-2-4 15,-2 0 1-15,-2 0 1 0,-1 0 0 0,-5-2-2 16,-1 0 1-16,-2-3-1 15,-6-1 4-15,3-1-1 0,-7-2 1 0,0 0-3 0,0 0-49 16,-2-3-188-16,-7 0-382 0,-3-2-395 16,2-3-181-16,-17-20-1104 0,16 12 1589 15</inkml:trace>
  <inkml:trace contextRef="#ctx0" brushRef="#br0" timeOffset="6642.4381">22392 2893 51 0,'0'2'305'15,"0"0"25"-15,0-2 16 16,-4 1-125-16,4 1 138 0,0 0-231 16,0 1 16-16,0-3 7 0,0 2 5 15,4 1 8-15,9 4 185 0,3-4-164 16,5 0-5-16,12-3-14 0,4-2-23 0,13 1-24 15,10-5-31-15,4-1-26 0,6-2-22 16,-4-4-12-16,0 3-12 0,-1 1-8 0,-12 2-1 16,-3-1-5-16,-11 3-23 0,-1 1-128 15,-10 0-330 1,14-7-2349-16</inkml:trace>
  <inkml:trace contextRef="#ctx0" brushRef="#br0" timeOffset="7439.9612">19230 3570 221 0,'-21'-7'352'0,"-1"0"31"15,5-1-15-15,-4 3-144 16,9 1-55-16,-5 2-9 0,7-1 8 0,0 0 4 16,-9 0 147-16,11 1-195 15,2 2-33-15,1 0-25 0,3 0-29 0,2 2-13 16,2-1 14-16,3 2 39 0,5-1 58 0,2 2 46 15,13-3 30-15,8 1 6 0,11 0-30 16,5-2-45-16,15-2-38 0,5-1 5 0,11-1-12 16,7-2-11-16,10-4 17 0,7 0 30 0,5 0-1 15,7-3 9-15,8 1 2 0,7 1-1 16,3 0-13-16,5 1-3 0,7-1-2 0,1 1 13 16,4 0-9-16,-2 0-7 0,2 1-17 15,-4-1-16-15,0 1-15 0,-5 0-17 16,-1 1-7-16,-4 0-9 0,-1-1 5 0,-6 2 27 15,1 1 33 17,-1 0 16-32,823-30 310 15,-860 33-425-15,-6 3-3 0,-14-5 1 16,45 3-3-16,-75 2 0 0,-10 2-1 0,-16 3-14 16,-17 0-158-16,-11-1-354 0,-16-2-541 15,-8-4-242-15,-12-2-96 0,-1-6 107 16,-2 1 332-16,-9-11 527 0</inkml:trace>
  <inkml:trace contextRef="#ctx0" brushRef="#br0" timeOffset="9256.4907">21418 3776 234 0,'0'-20'418'31,"4"-3"68"-31,-20-42 1265 0,11 61-1512 0,1 1-24 16,-2 0-37-16,2 6-39 0,-2 2-47 0,0 5-19 16,-7 7 11-16,-1 8 23 0,-7 4 37 0,4 4 37 15,5 0 0-15,-2 0-11 16,7 1-18-16,1-7-36 0,10 0-35 0,-2-4-19 15,9-2-24-15,-1-3-6 0,2-1 12 16,3-7 10-16,2-1 15 16,-1-3 14-16,77-19 220 0,-70-2-242 15,-2 1-4-15,-5-4-5 0,1-5-5 16,-7-1-7-16,0-3-8 0,-8-2-11 16,-2-3-5-16,-2 3-9 0,-8 3-4 0,0 0 1 15,-7 6-7-15,-6 8 3 0,3-1-1 16,-7 5-2-16,4 7-1 0,2 1-1 0,5 5-7 15,5 0-3-15,5 2-2 0,0 3-35 16,6-2-122 0,6 3-202-16,11 6-1107 0,-7-8 430 0,7-4 31 15,5-2 164-15,-1 0 208 0</inkml:trace>
  <inkml:trace contextRef="#ctx0" brushRef="#br0" timeOffset="9545.0211">21898 3670 482 0,'10'-4'631'0,"-4"-5"79"0,-6 2 50 16,0 7-263-16,-6 2-142 0,2 4-36 16,-4 4-2-16,-13 22 302 0,15-12-363 15,-2 2-76-15,6 2-71 16,4 1-47-16,6-2-28 0,0 0 20 0,7-2 16 0,1 1 7 16,1-9 9-16,-1 3 0 0,7-4-29 15,-2-5-21-15,1-1-10 0,-1-2 11 16,2-7 16-16,-2 1 14 0,-5-6 15 0,1-4 11 15,-7-3-13-15,0-1-15 0,-10-6-18 16,-4-1-16-16,-6-1-14 0,-7-1-9 16,-10 0-6-16,-6 3-4 0,-2 4-6 15,-6 4-8-15,-46 1-268 16,44 17-327-16,-1-1-398 0,5 0-175 0,2-1-45 16,-3-4 144-16,1 1 364 0</inkml:trace>
  <inkml:trace contextRef="#ctx0" brushRef="#br0" timeOffset="10601.4252">20498 1383 137 0,'-27'-14'234'0,"0"1"25"0,-2 1-79 0,-2 3-49 15,-2 0-18-15,-37-3 70 16,32 8-104-16,3 2-8 0,-6 2-3 0,2 2-1 15,-5 1 0-15,5 1 1 16,-133 35 236-16,127-22-227 16,-3 5-16-16,-2 3-11 0,7 3-10 0,0 6-9 15,-1 2-1-15,5 3 0 0,2 5-3 16,4 3-1-16,2 6-13 0,2 1-5 0,8 2-3 16,2 6 45-16,5 1 22 15,3 2 12-15,11 65 159 0,11-67-118 16,5-3-10-16,11-4-2 0,6-3 19 15,5-5 16-15,11-4 8 0,5-3 5 0,6-7 2 16,10-1 11-16,-4-6-37 0,9-3-18 0,-3-6 27 16,5-7 26-16,-1-8-7 0,1-10-10 0,-1-4 5 15,-1-9-22-15,-3-5-14 0,3-7-24 16,-9-6-13-16,-2-9-18 0,-8-6-20 0,-7-2-17 31,-11-8-14-31,32-235 18 0,-97 143-22 16,-4 83-15-16,-8 5-33 0,-7 8-138 15,-12 3-289-15,-12 8-421 0,-2 3-189 0,-9 6-55 16,-8 4 99-16,-6 7 272 16</inkml:trace>
  <inkml:trace contextRef="#ctx0" brushRef="#br0" timeOffset="11792.7201">20030 3808 290 0,'0'-3'439'16,"0"-2"47"-16,-2 1 4 0,-2 3-195 15,0 1-114-15,4 0-53 16,-2 0-31-16,-2 3 57 0,4-1-83 0,0 3 13 0,0 1 29 16,6 3 50-16,-2 2 61 0,2 1 50 15,1 3 38-15,-3 0 19 0,2 3-21 16,0 3-26-16,-2 1-37 0,2 2-47 16,-1 0-45-16,-5 0-28 15,6 0-32-15,10 57 100 16,-10-63-170-16,3-4 3 0,-3 2 9 15,4-2 0-15,9 6 34 0,-9-12-50 16,1-2-7-16,-1 0-7 0,-4-1-2 16,4-2-2-16,1 0 0 0,-5-2 0 0,0 0-3 15,5-2-40-15,-5 0-132 0,-2-7-219 16,-4 1-271-16,2-5-331 0,2-5-107 16,-4-4 58-1,6-3 191-15</inkml:trace>
  <inkml:trace contextRef="#ctx0" brushRef="#br0" timeOffset="12107.5487">20570 3771 195 0,'4'-3'441'16,"0"3"36"-16,-4-2 14 0,-4 4-169 0,0 1-163 16,2 6-48-16,-2 2 7 0,-6 3 27 15,3 1 46-15,-5 32 258 0,8-21-207 16,0-1 6-16,4 3-1 0,0-1 6 15,0-4-11-15,4 1-19 0,0-2-25 16,2-2-29-16,0-3-26 0,9-1-14 16,-3-3-1-1,48 7 285-15,-37-22-279 0,-2-6-19 0,1-2-16 0,3-3-19 16,-6-6-18-16,2 0-16 0,-9-6-14 16,2-3-12-16,-7-1-7 0,-7-4-7 15,0-2-3-15,-11 1-5 0,1 2-1 16,-7 2-6-16,5 3-5 0,-5 5-16 0,3 3-118 15,-3 6-280-15,1 3-488 0,-7 6-220 16,2 1-85-16,-1 3 74 16,1 4 260-16</inkml:trace>
  <inkml:trace contextRef="#ctx0" brushRef="#br0" timeOffset="12674.7632">19579 4573 66 0,'-39'6'294'15,"6"-3"21"-15,-83 11 465 16,96-9-649-16,5-2 36 0,7-1 27 0,0 0 10 15,8-1-15-15,0-1-24 0,8 0-22 16,4 0-6-16,11-1 15 0,4-1 34 16,10-1 34-16,7-4 28 0,9 2 7 0,9-2-1 15,13-2-7-15,8-3-31 16,10-1-44-16,118-21 41 0,-85 15-148 16,4 0-7-16,13-3 4 15,4 1 7-15,330-39 166 0,-309 44-155 16,1 0 1-16,1 1-2 0,-7 0 0 0,-3-2-8 15,-5 5-11-15,-17 0-4 0,-7 0-9 16,-14 2-6-16,-13-2-6 0,-11 3-1 0,-17 1-1 16,-9 0-6-16,-20 1-4 0,-12 1-8 15,-8-1-10-15,-12 5-7 0,-5-3-49 16,-10 1-183-16,-10-3-345 0,-11 0-398 0,-6-3-176 16,-8-2-38-16,-6 0 147 0,-3-5 327 15</inkml:trace>
  <inkml:trace contextRef="#ctx0" brushRef="#br0" timeOffset="13246.4995">22502 2977 231 0,'-6'-2'330'0,"1"-1"21"16,-5-1-42 0,2 1-118-16,-40-2 428 0,38 8-454 15,0-1-11-15,-3 3-25 0,9 0-12 16,4 0 6-16,6 3 14 0,9-2 21 0,7-2 27 16,5 1 13-16,11-4-3 0,1-1-12 15,10-3-15-15,-1-2-26 16,55-3 68-16,-53 2-151 0,-7-1-24 0,1 0-16 15,-11 2-11-15,-6 2-4 0,-4 1-8 16,-9 0-35-16,-12 1-158 16,-31 1-1022-16,-41 1-500 0,20-1 982 15,-3 0 277-15</inkml:trace>
  <inkml:trace contextRef="#ctx0" brushRef="#br0" timeOffset="14739.7055">19470 3607 126 0,'-6'2'368'0,"2"-4"43"16,-3 4 34-16,-3-1-130 15,4 3-89-15,-5 0-35 0,1 3-8 0,4-2-5 16,0-1-24-16,2 0-28 0,4-1-10 0,0-2 0 15,4 0 18-15,2 1 36 0,0-2 49 16,-2 0 32-16,7-2 18 0,-5 0 4 16,0-1-8-16,2-2-22 0,-2-2-30 0,-3 2-35 15,1-3-34-15,0-1-21 0,-2-3-28 0,2 0-18 16,-2-8-6-16,-2 1-8 0,4-4-11 16,0-2-8-16,-2-5-7 0,3-3-7 0,1-3-12 15,0-3-8-15,2-2-4 0,-2 0-3 16,-4-3-1-16,7-2 3 0,-7-44-1 15,-2 47-5-15,0 0 2 0,-6 4 0 16,1 2 4-16,-1 4 1 0,0 1 10 16,-4 5 5-16,4 1 0 0,-5 1 1 15,7 6-5-15,-4 0-4 0,0 4-8 0,5 1 0 16,-1 4-3-16,2 5 0 16,-2 0-3-16,4 4 0 0,0-1-1 0,0 0-2 0,0 2-2 15,0 2 1-15,4 1 0 0,-2 3 0 16,-2 0 3-16,7 7 2 15,-3-4 3-15,2-4-2 0,0 3 2 0,-2-1-2 0,2-1 0 16,5-1-1-16,-1-1 0 0,2-1 0 16,9 0 0-16,2 0 0 0,4 0 0 0,6-1 2 15,8-1 0-15,5-1-2 0,5-3 3 16,1 0-2-16,6-3 1 0,56-3 2 16,51-8-2-1,-105 10-2-15,-2 0 1 0,2 0 0 0,2 2 0 16,2 2 2-16,7-4-1 0,-1 3 0 15,0-2-1-15,-2-1 1 0,7-1-2 0,-3-1 0 16,3 0 1-16,-3 1-1 0,-2 1 4 16,1 0-3-16,-1-1 3 0,-6 2-2 15,-8-1 1-15,0 1 0 0,-4 1-1 16,-7-1-3-16,-6 3 3 0,-1 0-2 16,-5 1 2-16,52-8 0 0,-67 8-2 15,3-1 0-15,2-2 0 0,-7 1 3 16,5 1-3-16,-5 1-1 0,17-5 3 15,-18 6 1-15,-3-2-2 0,5 2 1 0,-7-1-3 16,3 1 0-16,-3-1 1 0,0 2 1 16,-4-1-1-16,5 1 1 0,-7 0 1 0,2 0-1 15,-2 1 0-15,-2 1-1 0,2-1 2 16,-4 1-4-16,7 0 2 0,-3 0-1 0,2-1 1 16,0 1 1-16,5-2 1 15,-1 2 0-15,2-4-2 0,3 2 2 0,-3 0-1 0,-1 0 0 16,-1 0-2-16,0-2 0 0,-4 2 1 15,1-1 0-15,-1-1-2 0,-2 2 2 0,-4 0 2 16,4-1-4-16,-2 1 2 16,2 1 0-16,-2 1-2 0,7-1 2 0,-7 1 0 15,4 0 0-15,2-2 0 0,-2 1 0 0,1-1 2 16,-1 0 0-16,4-1-2 0,-4 1 1 0,3-2 0 16,-3 0 1-16,4 2-4 0,-4 0 1 15,-1 0 0-15,1 0 1 0,-4 0 0 16,2 0 2-16,2-1 6 0,-2-1-7 15,-4 2 3-15,2-1-6 0,2 0 0 16,-4 1 2-16,7 0-3 16,1 0 5-16,-2 0-4 15,0 0 2-15,11 0-4 16,-1 1 4-16,-5 0-2 0,-5 2 1 0,0 4-2 0,-2 0 1 16,0 0-3-16,-1 6-2 0,-3 2 3 15,0 3 2-15,0 2-2 0,0 4 2 16,0 5 2-16,0 0 1 0,4 2-2 0,-2-2 2 15,6 0-1-15,-2 0 1 16,0-2 0-16,11 27 3 0,-13-28-1 0,6-1-1 16,-3-1 2-16,-1 0-1 15,0 0 2-15,-2-4-1 0,0 1 4 0,-2-1-3 16,5-4 0-16,-3 0 1 0,-4-4-3 0,6-1-1 16,-6-2 1-16,4-1-3 0,-4-3 4 15,2 2 2-15,2-2-1 0,-4-3 3 0,0-1 1 16,4-1 2-16,-4 0 3 0,0 0 1 0,0 0-2 15,0-1 1-15,0-1-17 0,-4 2-143 16,-2-5-383-16,-8 2-435 0,-3-3-198 16,-6-7-80-16,-4-3 103 0,-6-5 359 0</inkml:trace>
  <inkml:trace contextRef="#ctx0" brushRef="#br0" timeOffset="15767.677">18479 3063 11 0,'-6'1'365'16,"-4"1"42"0,-17-4 569-16,16 4-829 0,5-2 17 15,0 0 36-15,0 0 278 0,2-2-243 0,4 2-27 16,0 0-35-16,-2 2-36 0,2-1-35 15,2 1-18-15,4-1 20 16,2 2 32 0,75 11 676-16,-46-12-643 0,2 0-28 0,11-2-21 15,4-2-15-15,0 0-1 0,1-4-6 0,3 0-6 16,-6 0-9-16,2-2-7 0,-5 2-16 16,-1 1-18-16,-5 3-11 0,-5-3-11 0,-9 4-4 31,2-3-8-31,24 0 8 0,-44 4-13 0,-5 0-1 0,-6 0 0 15,0-1-2-15,-6 1 1 0,-5 0 1 16,-5 0 1-16,-30 0-1 16,15-2-4-16,-2 1-1 0,-4-1 1 0,-2 0 2 15,-9 2 0-15,3 0 2 0,-9 2 1 16,0 1-3-16,0 0 0 0,1 1 0 16,7-2-3-16,7 3 1 0,8-2 1 0,4-1-2 15,6 0 2-15,9 1 1 0,2-3 1 16,-1 0 0-16,9 2 1 0,-2-1-2 15,8 1-1-15,-2 2-1 0,9-1 1 0,-1-1-2 16,6 1 4-16,24-3 2 16,-15 0-1-16,1 0-2 0,3 0 0 0,-2 0-2 15,6 0 2-15,5-2-1 0,-5 2 2 16,6 0 0-16,-2-1 0 0,2 1-2 0,-1-2-1 16,-5 1 0-1,0-2 1-15,45-2 6 0,-65 5-2 0,-1 0-3 16,-8 0 0-16,-4 0 4 0,-4 2-3 0,-2-1-2 15,-6 2 1-15,-3 0-4 0,-3 0 3 16,-3 0-10-16,0-1-34 0,-2-1-93 16,-3-1-157-16,5-1-169 0,-4-2-167 15,0 1-130-15,9-2-121 0,-5-1 29 0,9-1 113 16,1-1 147-16,1-1 160 0</inkml:trace>
  <inkml:trace contextRef="#ctx0" brushRef="#br0" timeOffset="16215.2236">18953 2932 198 0,'8'-6'388'31,"-2"-3"41"-31,-6-23 747 0,-4 27-998 0,2-2-13 0,-2 2-16 16,0 1-15-16,2 2-25 0,-2 0-23 16,4 1-25-16,0 1-26 0,0 0-15 15,0 1-13-15,0 1-3 0,4 2-1 0,2 1 2 16,0 2 5-16,0 3 4 0,5 0 6 15,3 0 13-15,-1 2 21 0,3 2 7 0,-1-2 6 16,1 5 20-16,1-5-1 16,1 2 4-16,20 13 143 0,-22-15-103 15,5-2 10-15,-1 0 0 0,-1-3-4 0,2 2-3 16,-1-4-6-16,-1-1-12 0,-2-1-10 0,-1-3-11 16,-1 0-10-16,-5 0-2 15,-4 0-8-15,0 2-8 0,-2-1-12 0,-1 1 3 16,-10 2 3-16,3 2 1 0,-4 3 13 0,-7 4 8 15,-1-1-11-15,-1 4-2 0,-3-1-5 16,3 0-12-16,1 2-8 16,-13 11 12-16,-13 11-28 15,30-28-23-15,2-2-1 0,-3 1-1 16,3 0-1-16,-1-1-1 16,-9 15-2-16,14-17-10 0,-1-1-69 15,3-4-132-15,-6 0-206 0,4-2-227 0,-5-2-252 16,3-3-139-16,-2-3 36 0,-1-1 164 15,1-2 209-15</inkml:trace>
  <inkml:trace contextRef="#ctx0" brushRef="#br0" timeOffset="16713.911">18816 2944 154 0,'4'-16'360'0,"-4"-4"25"0,0 2 16 16,0-1-168-16,-4 5-96 0,4 1-33 16,-2 1-1-16,2 0 20 0,-4 1 9 0,4 3 8 15,0 3 9-15,0 0-3 0,0 2-19 16,0 1-13-16,0 2-18 0,0 0-12 0,0 0-12 16,0 0-9-16,0 2-14 0,0-1-11 15,0 1-15-15,0 0-11 16,0-1-6-16,6 3 109 0,1 1-9 15,1 0 35-15,0 0 23 0,2 0-20 0,5 2 3 0,1-2-11 16,3 3-10-16,6-1-9 0,2 2-13 16,0 1-23-16,2 1-27 0,-3-1-21 0,1 3-16 15,0 0-9-15,-4 1-4 0,0 0 0 16,-7 2-2-16,-1 2 1 0,1-2 35 0,-3 1 20 16,-3-2 9-16,0 2 6 0,1-5 16 15,5 10 46-15,-10-13-67 0,5-3 8 16,-5 1 1-16,-2-1-1 0,2-3 1 15,-1 2-11-15,-3-3-10 0,-2 1 2 0,-2 4-3 16,-7 0 6-16,3 5 1 0,-6 3-1 16,-5 0-14-16,-4 4-13 15,-26 15 0-15,24-18-24 0,-20 13-2 16,20-16-5-16,6-1 3 0,3 0-5 16,1-3 3-16,3-1-2 0,0-3 1 15,-3 2-5-15,3-2-3 0,0-2-56 0,-3-1-127 16,-1 0-218-16,-3-2-250 0,-5-3-308 0,1-1-126 15,-2-4 46-15,-4-3 181 16,-2-1 233-16</inkml:trace>
  <inkml:trace contextRef="#ctx0" brushRef="#br0" timeOffset="16866.8174">18374 3153 400 0,'12'1'501'0,"5"-4"27"15,-1 0 12-15,5 2-294 16,60-5-63-16,-52 4-188 16,28-2-546-16,-34-1 77 0,10-5-561 15</inkml:trace>
  <inkml:trace contextRef="#ctx0" brushRef="#br0" timeOffset="19010.5536">16699 2998 77 0,'-11'-6'434'15,"3"0"70"-15,-2 0 35 16,-5 1-65-16,-8 5 13 0,13 5-311 0,0 1 4 15,3-1-9-15,3 0-17 0,4 2 0 16,-2 0-21-16,2 4-30 16,2 3-14-16,7 44 308 0,-3-35-270 15,0-3 5 1,4 27-4-16,1-25-87 0,5 19 22 0,-10-21-40 16,1-4-5-16,1-1-4 0,-2-2-4 0,-4-2-3 15,2-2-2-15,0-1 0 0,-1-4 14 16,-3 1 65-16,0-4 95 0,0-1 81 15,0-3 37-15,0-4 1 16,0-5-57-16,4-28-22 16,6-62-167-16,-8 60-50 15,2-45 0-15,-8 44 0 0,4 6-2 16,-6 5 0-16,2 5 2 0,4 9 0 16,-6 4-3-16,6 3-8 0,0 14 1 15,0 6-3-15,0 6 3 0,0 4 7 0,0 5 0 16,4 3 2-16,-2-1 1 0,2 3-2 0,6-4-2 15,-4 0 2-15,5-4 0 0,1-1-3 16,-1-3 3-16,-1-2 3 16,4 0-2-16,-1-3 2 0,10 4 4 15,-13-14-5-15,4 0 5 16,5-4 3-16,-9 1 3 0,-4-6-4 0,5-2-2 0,-5-4-2 16,4-5 4-16,7-27-4 15,-7 18-2-15,1-1 0 0,-5-3-3 16,4 2 1-16,0-1 1 0,-3 3 0 0,3 4-1 15,-4 3 0-15,-2 6-3 0,-2 5-2 0,3 4 0 16,-1 1-2-16,-2 4-3 0,-2 1 2 16,6 5-3-16,-6 5-1 0,4 3 3 15,0 6 3-15,2 30-5 16,1 7 4-16,-3-29 5 0,2-2 0 16,0 1 1-16,0-4 1 15,3 0 0-15,3 21 1 0,-6-27-2 0,1-1 0 16,-3-1 0-16,2-5 2 0,-2 0 2 15,2 2-1-15,5 5 7 0,-7-8-6 16,2 0 2-16,-4-3-1 0,6-1 2 16,-2-1-1-16,1-1 0 0,-1 0-4 0,2-3-16 15,0-3-62-15,3-4-88 0,-1-2-99 16,5-2-110-16,-7-5-95 0,6 1-31 16,-1-6 22-16,-3 0 63 0,0-2 89 15,3 1 102-15,-3 1 89 0,0 1 63 0,-3 3 39 16,-3 2 19-16,0 2 12 0,-2 3 10 15,2 2 16-15,-4 2 33 0,0 3 28 0,2 0 13 16,-2 3 2-16,-2 3-14 0,2 2-27 16,-4 2-12-16,-2 5 19 0,2 2 10 0,-3 3 5 15,3 0-1-15,4-2-15 0,0 3-29 16,4-1 24-16,3 0 12 0,-3-3 7 16,6-2 0-16,19 20 67 15,-14-27-132-15,-5 1-3 0,2-2-3 0,1-1 29 16,-3-3 33-16,0-1 33 0,1-3 17 15,-5-1 9-15,0-2-24 0,2-3-33 0,-6-4-33 16,3-1-17 0,-3-2-10-16,-9-20 1 15,-9-26-11-15,10 42-3 0,0 2 2 0,-1 2 19 16,-1 4 9-16,2 2 7 0,2-1 44 16,2 11-58-16,2-1-11 15,0 4-6-15,0 2-5 0,0 2 0 0,2 3 0 16,2 1-1-16,-4 3 3 0,6 0-2 0,4-1 1 15,-3 2-2-15,3-3 0 0,0 0 0 16,7-2 0 0,-7-2 1-16,19 7 2 0,-14-8 0 0,1 0 1 0,-3-3-3 15,1 0 2-15,-2-1 0 0,-1-1 1 16,-1-1 1-16,-4 0-2 0,1-1 0 0,-3 1 2 16,2-2-3-16,-6 1-1 0,4-1-1 15,-4 1 4-15,0-1-3 0,2 2 1 16,-2-1-2-16,0-1-7 0,0-1-16 0,0-3-62 15,4-1-76-15,-4 0-68 0,6-2-49 16,-1-6-9-16,1 2 45 16,17-18-30-16,-13 14 218 0,-2 0 27 0,0 3 17 15,-3 0 5-15,1 4 5 0,0 0 3 0,-6 3 2 16,0-1 1-16,0 3 4 0,0-2 5 16,-2 3 6-16,-2 3 0 0,2-1 1 15,-2 4 2-15,-7 3 18 0,5 5 26 0,-4 0 27 16,3 5 22-16,-3 2 13 0,4-1-22 15,2 1-24-15,-2-2-30 16,6-2-23-16,16 26 203 0,-6-29-121 16,3 0 11-16,-3-3-11 0,5-2-27 0,-3-1-7 15,5-1-2-15,-1-1-3 0,1-2-10 16,-3 0-12-16,-1 3-11 0,-3 0-11 0,2 1-8 16,-3 1-12-16,-7 1-8 0,2 1 1 15,-4 2-3-15,-6 13 6 16,-3-9 0-16,3-4-1 0,0 0 0 0,2-3 4 15,-2-2-5-15,-1 1 3 0,3-5 0 16,2 2 1-16,-2-4 196 16,4 0-109-16,6-5-2 15,-2-5-39-15,3-3-26 0,-1-4-15 0,14-28-2 16,-7 20-9-16,-5-5 3 0,-2-1-1 16,1-5 0-16,-1-3-2 0,2-3-2 15,-6-2 0-15,4-1 0 0,-6 2 0 16,0 6 0-16,-8-18-4 0,4 42 2 15,0 5-3-15,-2 5 1 0,-1 7 0 16,3 4-1-16,-2 4 1 0,2 7 4 0,-4 4-3 16,-1 6 2-16,7 3 0 0,-2 2-3 0,4 2 3 15,0-2 1-15,6 2 1 0,-2-5 1 16,3 2 2-16,3-5 0 0,0-1-1 0,3 1 1 16,-3-4-1-16,0-3-1 0,3-2-2 15,-3-4 4-15,1-1 0 0,-1-1 1 0,-4-1-3 16,0-2 2-16,-2-3 0 0,3-1-1 15,-7-3 4-15,0 1 6 0,0-2 5 16,0-5-1-16,0 1 2 0,0-4-6 16,0-4-4-16,4-17 2 15,2 10-9-15,0-2 3 0,2-2-2 0,1-4-1 0,1 2 0 16,-4 0-1-16,5 0-1 0,-1 6-3 16,-4 3 3-16,2 3 0 15,-5 3-2-15,3 0-10 0,-2 8 1 0,-4 4-1 16,-4 2 5-16,2 4-2 0,-5 5 5 15,-1 1 4-15,-8 22 0 0,5-16 0 16,5-4 0-16,0 0 0 0,0-2 0 16,2 0 2-16,4 1 0 0,0-5 3 15,0-1 6-15,6 0 24 0,4-2 24 0,7-3 29 16,-1 0 19-16,9-4 10 0,2-5-12 0,2-1-21 16,4-1-27-16,0-4-20 0,8 2-11 15,-5-6-8-15,5 3-6 0,-4 0-1 0,-4 3-4 16,-4 2-5-16,-6 1 3 0,-2 3-4 0,-5-2-1 15,-6 4-1-15,1-1 1 0,-9 4-3 16,-2 1-1-16,-2 3 1 16,-9 4-38-1,-65 52-2581-15,49-43 1331 0,-6 1 70 0,2-5 236 16,2-2 354-16</inkml:trace>
  <inkml:trace contextRef="#ctx0" brushRef="#br0" timeOffset="19496.7972">16676 3713 357 0,'-6'0'514'15,"1"-4"36"-15,10-2 14 0,1-1-251 0,6 2-144 16,15-4-29-16,6-3 20 0,15-3 36 15,12-2 48-15,4-5 8 0,8-1 1 16,3 1 15-16,3-1 4 0,7 1 3 0,2-4 16 16,2 2-18-16,8 1-36 0,0 0-44 0,3-2-42 15,-3 4-49-15,-2-2-32 0,2 0-18 16,-4 4-14-16,-2 0-8 0,-8 2-4 16,-7 2-4-16,-5 3-10 0,-11 0-1 15,31-7 0 1,-58 13-7-16,10-3 1 0,-32 7-2 0,-9 1-2 0,-2 2 1 15,-2 2-2-15,-9 2-2 16,-5 4-13-16,-7 1-113 0,-4 1-252 0,-4 1-343 0,-6-2-303 16,-3 2-125-16,-7-3 51 0,3 0 226 15,-7 2 326-15</inkml:trace>
  <inkml:trace contextRef="#ctx0" brushRef="#br0" timeOffset="19815.6001">17106 3837 388 0,'-43'13'585'16,"5"-5"46"-16,1-7 22 0,4 3-236 0,6-1-229 0,4 1-103 15,7-3-46-15,5-1 0 0,9-1-2 16,4-1 0-16,5-3 1 0,7 1-2 16,13-2-14-16,2-1 8 15,95-28 297-15,-70 19-116 0,2-3 18 16,8-1-11-16,8-3-36 0,9-2-45 0,6-2-34 15,6 1-7-15,4-4 1 0,-4 0 13 16,0 1 17-16,0-2 11 0,-6 3-1 16,-6 1-8-16,-5 4-14 0,-5 1-20 15,-11 3-26-15,-11 1-30 0,-5 5-15 0,-11 4-12 16,-6 2-5-16,-11 4-5 0,-1 1-1 16,-9 4-4-16,-6 1-22 0,-11 10-737 15,1-8-170-15,-6-3-161 0,-5-2-55 16,4-7 140-16,-1-2 353 0</inkml:trace>
  <inkml:trace contextRef="#ctx0" brushRef="#br0" timeOffset="60577.798">7874 7485 112 0,'8'5'503'16,"-8"-5"64"-16,0 0 31 0,-4 2-80 15,0-2-260-15,4 3-137 0,-6-1-43 0,4-1 3 16,-3-1 14-16,1 0 30 0,-2 0 29 16,2 0 21-16,2-1 16 0,-2-1 20 15,2 2 18-15,-2-5 23 0,4 3 0 0,-5-4-17 16,5 2-24-16,0-4-33 0,0-1-53 15,5 0-34-15,-1 0-30 0,2-1-23 16,0 0-16-16,0 2-12 0,5 1-6 0,-5 2 1 16,2 1-3-16,0 1-1 0,1 3-1 15,1 2 0-15,-2 3 0 0,3 2-3 16,-1 3-2-16,0 1 2 0,1 4 2 16,-1 3-3-16,-4 1 7 0,-4 4-2 0,7 0 2 15,-9 4-2-15,-5-1 4 0,1 0-2 16,-2 4 1-16,-4-3-1 0,-1-1-2 0,-1-2 0 15,0 1-2-15,-3-7 1 0,5 2 1 16,-7-5 0-16,-20 16 10 16,25-27-3-16,1 1 34 0,5-5 46 15,0 0 37-15,2-3 28 0,2-2 9 0,2-1-27 16,0-3-45-16,2 2-39 0,2-1-26 16,-2-2-10-1,8 3-10-15,7-6 0 16,8 9-11-16,-3 7-4 0,-11-1 8 0,1 1 0 15,-2 3-1-15,3 1 3 0,-3 1 0 16,1 0-2-16,-1 0 5 0,0-1-4 16,9 8 5-16,-9-4-3 15,0-2 1-15,5 0 1 0,-9 2 0 0,5-1-3 16,-3 0 1-16,0 1-2 0,2-4 0 0,-3-2-25 16,-1 2-81-16,0-4-109 0,0-3-179 15,2-2-196-15,1-11-1070 16,-1-2 689-16,2-3 87 0,-3-5 159 0,-1 0 182 15</inkml:trace>
  <inkml:trace contextRef="#ctx0" brushRef="#br0" timeOffset="61073.1629">8134 7529 276 0,'-2'-11'481'16,"2"0"59"-16,-4 2 53 0,4 3-187 16,-4 0-89-1,4 2-25-15,0-3 678 0,0 7-683 0,0 0-66 16,0 3-77-16,0-3-71 0,0 0-43 0,4 4-20 15,0 0-8-15,-2 0-4 16,3 4 4-16,-3 0 0 0,6-1 11 0,-6 4 23 16,2-2 10-16,-2-1 6 0,2 4 2 15,0-4-9-15,-1 1-21 0,5 2-10 0,-6-4-5 16,-2 4-1-16,0-2-2 0,0 3-1 16,0 1 3-16,0 14 6 0,-2-13-9 15,2-2 0-15,-4 1-3 0,4-2 0 16,0-3 0-16,0-3 0 0,0-2 1 15,0-1 7-15,0-1 34 0,0 1 42 0,0-4 41 16,4 2 32-16,-2-3 14 0,2-1-28 16,2-3-34-16,0-1-42 0,5-3-30 0,-1 1-21 15,0-1-5-15,3 2-7 0,-7 1-2 16,4 4-3-16,1 0-2 0,-5 2-3 16,4 2 1-16,-4 3-1 0,3 2 2 0,-7 1 2 15,4 1 1-15,-2 2 0 16,2 4 0-16,1 16-2 0,-7-17-1 15,4 2-1-15,0 13 0 0,-4-14 3 16,2-1 0-16,-2 0 1 0,0-4-1 16,0 1 3-16,-2 5 5 0,-2-7-4 15,4-2 2-15,-4 0-4 0,2 0 0 16,-3-3 1-16,3 1 0 16,-2-3 2-1,4-11-401-15,-4 3-81 0,2-2-229 0,-2-5-286 16,2-3-52-16,-7-2 100 0,7-5 175 0,-2 2 212 15</inkml:trace>
  <inkml:trace contextRef="#ctx0" brushRef="#br0" timeOffset="61680.7876">8118 7501 451 0,'4'-4'532'16,"-2"-3"39"-16,6 0-19 0,-6 2-237 15,13 1-104-15,-7 0-28 16,23-10 216-16,-14 7-211 0,3-1-38 0,3 2-53 15,0 2-44-15,2-1-28 0,-7 1-14 0,7 2-4 16,-6-1-5-16,-3 3-1 16,1 0-1-16,10 3-76 0,-17-6-69 15,0 1-83-15,-3 2-83 0,-1-2-47 0,-2 0 30 16,0 1 64-16,-2-2 81 0,2 2 79 16,-2-2 58-16,-2-2 37 0,5 2 43 0,-1-2 51 15,-4 4 57-15,2-2 40 0,-2 3 20 16,0 3-21-16,0-2-42 0,0 4-22 0,0-1 0 15,-2 4 30-15,-2 0 39 0,4 5 37 16,0 0 12-16,-5 0-21 0,5 1-12 16,-2 0-29-16,-2 1-32 0,4 0-32 15,0 1-20-15,0 1-45 16,0 1-20-16,0 15-6 0,0-18-11 0,4-1-4 16,-2 1-1-16,3-2 0 15,-1-3 1-15,8 13 11 16,-8-19-6-16,-2-3 18 0,7 1 42 0,-7-4 31 15,4-3 23-15,2-1 9 0,0-3-12 16,1-5-41-16,1 0-32 0,-2-4-23 0,3 4-8 16,-1 0-8-16,-4 2-4 0,0 3-1 15,3 3-1-15,-7 1-2 0,8 5-4 16,-4 5 2-16,-2 0 1 0,1 3-1 16,-3 3 2-16,2 3 2 0,-2 1 2 15,2 2 2-15,0-1 14 0,-2 2 9 0,6-3 3 16,-6 2-1-16,3-3 0 0,-3 1-11 0,2-3-10 15,0 2-3-15,-4-4-1 0,2 1-3 16,-2 0 0-16,0-3 0 16,-2-1-1-16,2-2 0 0,-4 1 1 0,0-1 4 15,2-1-2-15,-3-2 2 0,3-1 0 0,-6-2 1 16,6-1-6-16,-2-2-62 0,0-4-130 16,-2-1-183-16,-1-20-1056 0,3 6 448 15,-2 0 41-15,4-3 140 0,-6-2 190 16</inkml:trace>
  <inkml:trace contextRef="#ctx0" brushRef="#br0" timeOffset="61902.6508">8492 7447 296 0,'2'-1'492'16,"-2"-5"43"-16,17-5 377 0,-3 7-660 31,3-4-24-31,49-19 706 0,-43 16-619 0,4 3-54 16,0 0-76-16,-1 3-71 0,-3 1-53 15,-2 1-32-15,2 2-14 0,-3-1-7 0,-3 2-5 16,-1 0 1-16,-1 2-2 16,-3 1 0-1,3 1 0-15,1 17-48 0,-14-13-161 0,-4 2-245 0,-6 1-300 16,2 2-134-16,-7-1-11 16,3 2 128-16,-4 4 233 0</inkml:trace>
  <inkml:trace contextRef="#ctx0" brushRef="#br0" timeOffset="62786.138">10008 7841 208 0,'0'2'461'0,"4"-2"49"0,-4 1 23 15,0-1-166-15,0 2-122 0,0-2-42 16,0 2 33-16,0-1 63 0,0-1 43 0,0 0 0 15,0 1-46-15,4-1-75 0,-4 3-81 16,0-3-67-16,3 3-39 0,-3-1-3 16,4 0 10-16,-4 1 21 0,0-1 24 0,0 1 37 15,0-1 42-15,0-4 51 0,0 2 32 16,0-3-3-16,-4 1-12 0,4-1-41 16,-7 0-50-16,3-1-36 15,-4-13 195-15,0 14-251 0,8 1-9 16,0 1-7-16,0 1-11 0,0 0-9 15,0 0-2-15,0 0-7 0,0 0-5 0,4 1 2 16,0-1-2-16,-4 2 0 0,2-2 0 16,-2 3-2-16,6 0 2 15,5 14-2-15,-11-8-21 0,0 2-208 16,-3 0-507-16,-5-2-386 0,-8-6-173 16,-11-6-59-16,2-5 169 0,-2-2 499 15</inkml:trace>
  <inkml:trace contextRef="#ctx0" brushRef="#br0" timeOffset="64755.77">11673 7381 122 0,'4'-7'396'15,"-2"-1"46"-15,-2-7 331 0,-2 11-601 0,-2 2-72 16,0 2-10-16,-2 0 14 0,-1 0 17 15,1 3 8-15,0 0-9 0,-4 2-28 0,4-1-30 16,-5 2-2-16,3 3 5 0,2 2 28 16,-5 6 40-16,3-3 24 0,-2 7 25 15,-5 2 9-15,5-1-20 0,4 2-37 0,-5 0-20 16,5 1 12-16,4-3-4 0,2 2-1 16,0-3 0-16,2 1 55 0,9-1-35 15,1-1 5-15,2-3 11 0,7 0 5 0,-2-5-40 16,6-3-17-16,-3-1-20 0,1-2-17 15,4-3 3-15,-4-3-9 0,1-2 0 16,-5-1 3-16,2-4-2 0,-5-1-4 0,-3-2-2 16,1-3-7-16,-8-6-6 0,5 1-6 0,-5-4-11 15,-6-2-8-15,0-2-4 0,-2-2-6 16,-6-4-5-16,-3 4 0 0,-1-4-3 16,-1 2 1-1,-3 2-1-15,-48-34 0 0,43 49-1 16,5 2 1-16,-1 4-1 0,5 5 2 0,-3 4-4 15,5 3 2-15,2 3-5 0,-7 4 0 0,11 6-4 16,2 2-6-16,-2 2-121 0,8-1-256 16,2-1-331-16,-2 1-328 0,7-5-143 15,-5-1 54-15,4-1 228 0,-4-2 317 0</inkml:trace>
  <inkml:trace contextRef="#ctx0" brushRef="#br0" timeOffset="65578.643">13431 7747 203 0,'6'-1'505'16,"-2"-2"66"-16,-4-5 864 0,0 8-1322 15,-4 0 8-15,4 2 15 16,-2-1 11-16,-6 7 98 0,2 1-157 16,1 0 1-16,-1 2-4 0,4 2 33 0,-2-3 18 15,4 0 36-15,-4 0-2 0,4-1-6 16,0-3-13-16,0 0-11 0,0-2-44 15,0-1 7-15,0-1 25 0,0-1 25 0,0 0 46 16,4-2 26-16,-4-2-9 0,0-3-27 16,4-1-33-16,-2 1-33 0,-2-3-19 15,4 1-9-15,-4-2-8 0,0 0-15 0,0 3-28 0,0 2-16 16,-4 0-7-16,4 1-13 0,0 1-3 16,0 2-3-16,0 1-9 0,0 3-3 0,0 2-8 15,0 0-105-15,0 2-287 0,0-2-440 16,0-5-313-16,0 0-136 0,0 0 41 15,-6-2 258-15,6-4 430 0</inkml:trace>
  <inkml:trace contextRef="#ctx0" brushRef="#br0" timeOffset="66208.2478">14918 7428 109 0,'6'-8'362'0,"-2"1"46"0,-4-3 39 16,0 3-122-16,0 0-81 0,-4 1-35 0,4 1-10 16,-6-1 4-16,2 2-5 0,-2-1-11 15,-1 4-27-15,-3-1-23 0,0 4-27 0,1 1-23 16,-5 3-3-16,2 1-1 0,-5 4 12 15,2 3 7-15,-1 3 0 0,-1 0-15 0,1 4 1 16,1 2-6-16,3-3-11 16,2 3-8-16,3-2-7 0,3-1 23 0,2 2 22 15,2-1 8-15,2-1 23 0,9-1 21 0,-1-1-16 16,2-2-14-16,3-1-3 0,1-1-8 16,5-4-13-16,-2-1-20 15,1-1-18-15,3-2 11 0,-2-3-2 0,-1-2-4 0,-1-2 3 16,2-4 0-16,-5-1-10 0,1-3 1 15,-3-2 4-15,-1-5 6 0,-3-2 3 0,-4-3-14 16,1-1-10 0,-3-5-15-16,-8-31-1 0,-13-3-23 15,5 33-10-15,-9 2-1 0,4 5 1 0,1 3 0 16,-5 5-1-16,5 4 1 0,3 3 2 16,-1 3 0-16,5 3-2 0,-1 3 1 15,2 3-6-15,6 3-3 0,-2 18-255 16,4-11-305-16,6 16-1620 15,-6-20 944-15,4 0 139 0,-4-2 329 0</inkml:trace>
  <inkml:trace contextRef="#ctx0" brushRef="#br0" timeOffset="66748.1564">16486 7803 507 0,'0'3'701'0,"6"-2"901"0,-6 0-1027 16,0 1-143-16,0 1-68 0,4-1 18 0,-4-1 35 15,2 1-4-15,-2-2-58 0,0 0-80 16,0 0-83-16,0 0-75 0,0 1-48 0,0-1-26 16,0 0-4-16,0 2 4 0,0-1 1 15,-2 1 1-15,2-2 2 0,0 0 6 0,0 0 20 16,0 0 25-16,-4-3 11 0,4 1 0 16,0-2-13-1,-11-10 14-15,5-9-69 0,4 10-33 0,-2 0 1 16,4 2-6-16,0 1-2 0,0 1 0 0,0 2-2 15,0 5-7-15,6-1-5 0,0 3-88 0,3 1-233 16,-1 3-430-16,-4-1-417 0,2-1-189 16,-6-2-1-16,0 0 195 15,0 0 415-15</inkml:trace>
  <inkml:trace contextRef="#ctx0" brushRef="#br0" timeOffset="67274.3381">17910 7464 87 0,'7'-15'365'0,"-1"-3"69"15,0 2 67-15,0 0-81 0,-2 3-79 0,-4 5-22 16,0 1-4-16,0-1 5 0,-4 2 4 16,-8-3 269-16,2 8-363 15,-1 2-57-15,-5 7-39 0,-3 4-28 16,-2 6-13-16,-6 4 1 0,5 5-6 0,-3 4-21 15,8 0-17-15,1-1-13 0,3 0-15 16,3 0-11-16,6-2-3 0,4 0-4 0,4-3 9 16,2-3 28-16,5 1 17 0,-1-3 23 15,2-1 26-15,5-5 21 0,2 1-12 16,-1-6 8-16,5-2 10 0,2-3-4 16,20-5 108-16,-20-6-121 0,-2-4-6 15,4-6-9-15,-5-1-2 16,22-26 71-16,-17-6-67 0,-21 25-75 15,-2-3-13-15,-8 1-6 0,-6-1-7 0,-3 1-3 16,-1-1-3-16,-5 6-1 0,-6 3-3 16,3 5-4-16,3 7-3 0,-6 5-7 0,9 5-71 15,-7 3-207-15,6 5-382 0,1-1-425 16,-5 2-192-16,4-2-12 0,5-2 167 0,-2 1 367 16</inkml:trace>
  <inkml:trace contextRef="#ctx0" brushRef="#br0" timeOffset="69051.1865">6031 7812 138 0,'-8'0'366'0,"2"-4"35"0,4 2 40 0,-3-1-136 15,1 0-53-15,2 0-22 0,-2 1 12 16,4 0 13-16,-2-1-3 0,2-1 0 16,-4 1-14-16,0 2-25 0,4 1-39 0,0 0-47 15,0 0-47-15,0 0-39 0,0 1-19 16,0 1-9-16,0-2-2 0,0 1 0 16,0 1-2-16,0-2 1 0,0 2-4 0,4-2 0 15,0 5 33-15,-2-2 43 0,4 0 46 16,5 2 28-16,-5-4 16 0,4 2-24 0,1-1-38 15,-1 1-32-15,0-2-16 0,3 4-9 16,-3-2-3-16,7 1-6 0,-3 1-7 16,3-2-13-16,-5 5-5 0,5 1 18 15,24 3 76-15,-23-4-30 0,5-3 14 16,2-1-16-16,-2-1-2 0,4-3-10 16,0 0-12-16,2 0-8 15,-3-2-7-15,59-6 54 0,-60 6-74 16,2-1-4-16,4-2-6 0,-4 3-4 15,0 0-1-15,0-1-3 0,-3 1 3 0,1-1-1 16,-2-2 3-16,0 1-4 0,2 3 0 16,-9-1 2-16,3 1-2 0,-3 0 3 0,5-2 6 15,-5 0 1-15,-1 1 12 0,-3-1 6 16,3-1 2-16,-7 1 3 0,2 0-4 16,1-2 11-16,-7 4-31 0,-2-1-4 15,-2 2 1-15,0 0-6 0,0 0-1 0,4 0-2 16,-4 0-2-16,0 0-2 0,0 0 0 15,0 0 0-15,0 0 2 0,0 0 0 16,0-2 4-16,0 1-3 16,0 0 0-16,-4-2-3 15,4 4 3-15,0 1-2 0,-2-1 2 0,-2 2-9 16,4 0-55-16,-4-1-125 0,-3-1-202 0,5-1-235 16,-6 0-245-16,2-4-216 15,4-2 6-15,-2-2 145 0,0 0 213 0,1-1 240 16</inkml:trace>
  <inkml:trace contextRef="#ctx0" brushRef="#br0" timeOffset="69555.8736">6823 7658 176 0,'0'-10'369'0,"0"0"28"0,0-3 20 15,-2 4-190-15,2 1-90 0,-4 3-17 0,4 1 7 16,-2-2 13-16,2 1 6 0,-4 2-9 15,0 1-33-15,4 2-35 0,-2 0-29 0,-3 2-17 16,5 0-6 0,-6 11 132-16,6-9-62 15,0 0 33-15,4 4 20 16,-4-1 11-16,2 1-5 0,5-1-8 0,1 0-15 0,-6 1-1 16,4 1-6-16,5 0-15 15,-1 1 20-15,4 2-3 0,9 13 120 0,-10-12-121 16,3-3-31-16,1 2-21 0,-3-1-29 0,-1-2-12 15,3 0 4-15,-1-1 7 0,-3-3 3 16,2 0 3-16,-3-1-1 0,-3 0-12 16,2 1 0-16,-3-2 13 0,-3-1 11 0,0 1 10 15,-2-2 15-15,-2 1 4 0,0-2-8 16,0 0-11-16,0 0-11 0,-2 3-11 16,-2 0-12-16,-2 3-4 0,-5 4 1 0,1 1 4 15,0 2 0 1,-9 19 42-16,9-15-38 0,-1 2 5 0,1 0-3 0,0 1-6 15,-1-1-3-15,5 0-4 0,-4-1-9 16,3 0-4-16,-3 0-3 0,4-2-2 16,4-1-3-16,-6-2 4 0,5-1-1 15,-1-1 1-15,0 1-1 0,2-3 1 0,-2-1-3 16,4 0-34-16,-2 0-186 0,-2-2-395 16,-7-5-366-16,5-4-168 0,-6-5-40 15,-7-8 152-15,3-2 382 0</inkml:trace>
  <inkml:trace contextRef="#ctx0" brushRef="#br0" timeOffset="71619.7387">5859 7143 163 0,'5'-3'359'16,"-10"-15"741"-16,5 11-901 0,0 0-25 15,0 2-2-15,-2-3 2 0,2-1-7 16,-4 4 4-16,4 1 1 0,-2-2 2 16,2 3-8-16,0-2 7 0,-4 5-4 0,4-3 0 15,0 3-5-15,-4-1 2 0,4 1-18 16,0 0-17-16,0 0-32 0,0 0-27 15,0 1-25-15,0-1 0 0,0 2 15 0,0-2 19 16,0-2 27 0,0 2 18-16,0-1 108 0,0-1-150 0,0 1-24 0,0 1-24 15,0 1-15-15,0 1-6 0,0-2-7 16,0 1-6-16,0 2-4 0,0 3 1 16,0 2-2-16,-2 1 0 0,2 8 3 15,-4 0 0-15,4-2 0 0,0 4 1 0,0 1-1 16,0-4 0-16,0 1 2 0,0 0-2 0,0-1-2 15,4 2 2-15,-2 2 0 0,-2-2-1 16,8 1 2 0,-2 19 4-16,5 0-1 0,-9-18-3 0,4 0 1 15,-2-1 1-15,2-1-1 0,-1-1-2 16,1-1-1-16,-2 1 0 0,2 1 0 0,-2-1-3 16,2-3 4-16,1 2 2 0,-1 0 0 15,2-4 0 1,9 28-1-16,-15-28-2 0,4-1 2 15,-2-4-1-15,0 2 1 16,-2 0 1 0,4 17 0-16,-1-10 1 0,1-7-5 0,-6-1 2 0,4-1 0 15,0 1 2-15,-2 0-4 0,-2-1 4 16,4 0 0-16,-2 1-2 0,-2-3 0 16,0 0 1-16,4 0-2 0,1 1-1 15,-5-2 4 1,2 11 0-16,2-5 1 0,-2-7-3 15,-2 1-1-15,0-1-1 0,4 2 0 16,-4-3 0-16,4 3 4 0,-4-2 0 16,2 1 1-16,-2-1-2 0,4 2 0 0,-2-1 2 15,7-1-1-15,-3 2 4 0,0-4 0 16,4 2-1-16,1-1 0 0,-1 1 2 0,0-3-2 16,-1 3 0-16,5-2-2 0,-1-1 1 15,-3 0-2-15,17-4 8 0,-11 4-5 16,1-5 1-16,-1 1-1 15,1-2-2-15,0 0-2 0,-1-2 4 0,1 4-29 16,-3-2-200-16,-8-1-365 0,1-2-322 16,-3-4-143-16,-8 1-41 0,1 0 172 15,-5 3 351-15</inkml:trace>
  <inkml:trace contextRef="#ctx0" brushRef="#br0" timeOffset="73315.9417">6763 7528 60 0,'0'0'320'0,"4"0"34"0,-4 0 15 0,0-1-130 16,5 1-85-16,-5-2-28 0,0 2 14 15,0-1 28-15,0 1 26 0,2-2 9 16,-2 2-6-16,0 0-21 0,0 0-16 16,0 0-7-16,-2 0 0 0,2 0 10 0,0 2 10 15,0-2 6-15,0 0-12 0,0 1-10 16,0 1-28-16,0-1-27 0,0 0-27 0,0 1-25 15,0 0-21-15,0-2-15 0,0 3-8 16,0 0-10-16,2-1-1 16,-2 5-2-16,16 20-7 15,-8-15 17-15,1 0 1 0,1 0 30 0,5 1 18 16,-3 1 4-16,4-2 5 0,-1 0 2 16,-3 0-30-16,19 13 15 15,-18-11-11-15,3-2 3 0,1 1 4 0,-3-1-1 16,-1-1-14-1,26 16 3-15,-31-20-29 0,1 1 0 0,-5-3 0 16,2 0-1-16,2-2 0 0,-8 0 0 0,2 0 2 16,-2-1 11-16,0-1 25 0,0-1 30 15,0 0 33-15,0 0 26 0,-2 0 4 16,2 2-18-16,-4-2-25 0,0 1-30 16,-6 7-10-16,3 0-41 0,1 1-4 15,2 1-4 1,-2 2-1-16,-21 37 17 0,17-28-8 0,1-3 8 15,-5 2 5-15,8 3 3 0,-5-4 2 0,1-1 1 16,4-3-7-16,0 2-5 0,1-4-5 16,-1-1-3-16,2-2-3 0,-2-2 1 15,6-2 0-15,-2 0-1 0,-2-3-2 16,0 0-1-16,4 1-4 0,-3 0 4 16,-1 1-1-16,4-1-1 0,0 3 0 0,0-2-155 15,0 3-477-15,-4-9-1493 0,-4-6 911 16,-2-10 126-16,3-10 459 0</inkml:trace>
  <inkml:trace contextRef="#ctx0" brushRef="#br0" timeOffset="75772.5747">20247 7009 10 0,'-4'-5'278'0,"-2"3"25"16,0-3 10-16,0 2-115 15,-9 2-49-15,5 1-77 0,4 0-27 16,6 0 4-16,-2 1 3 0,-3-1-7 0,5 2-7 16,0-2-12-16,0 1 8 0,0 1 14 15,5 1 35-15,-3-2 43 0,-2 0 36 16,0 1 16-16,0 0 0 0,4-1-24 0,-2-1-22 16,-2 0-13-16,0 2 2 0,4-2 14 15,0 2 19-15,2 0 7 0,1-1-3 16,-1 3-12-16,10-3-18 15,1 2-11-15,30 4 79 0,-13-3-118 0,3 1-14 0,2-3-21 16,4 3-4 0,51 1 100-16,-41-3-61 0,1 0 0 0,6-2-7 15,-4 1-33-15,4-2-18 0,0 1-6 16,0-1-7-16,-2 0 0 0,2 2-2 16,60-1 2-16,-56-1-1 15,-2 0 18-15,72 0 58 0,-68 0-31 0,-1 0-1 16,-3 0-17-16,-2 0-11 0,0-1 21 15,0 1 8-15,-1-2 5 0,-1 2 6 0,-2 0 8 16,4 0-16-16,-2 0-6 16,58 0 46-16,-66 0-59 0,3 0-9 15,-5 0-8-15,-3 0-5 0,-1 0-4 0,-1 0-3 16,-5 0-1-16,1-1-2 0,2 1 2 16,-6-2-3-16,7 2 0 0,-7-1-1 0,6 1 0 15,-2-2-2-15,-1 1 1 0,-1 1 3 16,-2-3-1-16,-2 1 1 0,-6 1 2 15,0 1 0-15,-6-2 0 0,-1 2-3 16,-1 0 0-16,-5 0-2 0,-1 0 2 0,-3-1 0 16,3 1 0-16,-3 0 2 0,0 0-2 0,1-2 3 15,-1 2-3-15,0 0 3 0,-4 0 4 16,1 0 10-16,3 0 7 0,-4 0 6 16,0 0 5-16,-1 0-4 0,1-3-6 15,-2 1-7-15,2 0 4 0,0 2-16 16,-6-1-1-16,4-1-3 0,3 2 2 0,-3-2-1 15,2 1-1-15,0 0-1 0,0-2-1 16,-1 3 1-16,5-4-2 0,0 3 3 16,-1-2 0-16,1-2 3 0,4-1-2 15,-1 0 0-15,7-3 4 0,-13 6-5 16,-1 0 0-16,-2 0-2 0,-4 2 2 16,4-1 2-16,-4-1 1 0,0 2 1 15,0-4 2-15,-4 2-1 0,4-2 0 0,0-3-2 16,-4 1 1-16,2 0-2 0,2-2-3 15,-4 2 0-15,4-5-1 16,-2-2-1 0,2-35 2-16,-9-10-3 0,7 38 0 15,-6-1-2-15,-4-28 1 0,1 23 2 16,5-1 0-16,-4-1 4 0,3 0 2 16,1-4-3-16,-4-1-2 0,6 0 1 15,2-1-3-15,-2-3 0 0,4 3 0 0,-5-2 0 16,10 0 2-16,-5-1-2 0,4 3 0 0,-2-1-2 15,2 2 0-15,-2 1 0 0,2 4 1 16,0 2-1-16,-4 5 3 0,0 0 0 0,-4 5-1 16,4 1 0-1,-10-9 0-15,8 13-2 0,-7 3 1 0,7 0 0 16,-4 1-3-16,2 2 1 0,0 2 2 0,-2-1-2 16,6 1 2-16,-4 1 0 0,1 1 0 15,3 1 2-15,-4-1 0 0,4 2-2 16,0-2 1-16,0 2 1 0,0 0 2 15,0 0-2-15,-2 0 0 16,-2 0-2-16,4-3 0 0,0 1-2 0,-6 0 1 16,2-1 2-16,2 1-1 0,-2 2-1 15,-1 0 2-15,-1-3-1 0,4 3-3 16,-2-2 3-16,0 2-2 0,-2-2 2 16,-1 2-1-16,3-1 2 0,-2 1 2 15,-4 0-1-15,4 0-1 0,-5 0 2 0,1-2-4 16,-2 2 2-16,-5 0 0 0,0 2-1 15,-24-2-3-15,14 0 4 0,4-2-1 16,-3 0 2-16,-8 1-1 16,5-1 2-16,-39-3 1 15,-4-3-8-15,39 4 5 0,-4-2-3 0,-1 0 2 16,-1 0 1-16,-4 0-2 0,3 1 4 16,-3 0-2-16,-5 0 0 0,5 1 0 0,-7 1 1 15,3-2-1-15,1 1-1 0,-8 1 1 16,7 1 0-16,-3 0 0 0,1 1-2 15,-1 1 2-15,2-2-1 0,-1 1 0 0,-1 1-1 16,0 0 3-16,-3 0 0 0,5 0-1 16,-4 0 0-16,1-2 0 0,-1 1-1 0,-2-1 1 15,0 0 1-15,1 2 0 0,3-1 0 16,-4 1 1-16,9 0-2 0,-3 0 0 0,5 0 0 16,-1 1 0-16,1-1-2 0,6 0 1 15,-3 2-2-15,3 0 0 16,-29 1 3-16,33-2 1 15,-27 4 0-15,29-3 0 0,2 3-1 0,2-2 0 16,4 1 1-16,-24 1-3 16,26-2 0-16,-2 1-1 0,7-1 2 15,-5-3 0-15,9 2 1 0,-5 1 0 0,7-1 0 16,-3 1 0-16,3-1-2 0,0-1 2 0,-1-1 2 16,1 1-4-16,0 0 2 15,-3 1-1-15,3 0 0 0,0-1 1 0,-1 1 1 16,-1-2-1-16,2 1-1 0,-3-1 1 0,-1 2 0 15,1 2 0-15,-3-2 0 0,1 0 0 16,-1 0 0-16,5-2 0 0,3 0 0 16,0 0-4-16,6 0 4 0,-2 0 0 0,4 0 0 15,0 0 0-15,0 2-1 16,0-1 2-16,0-1-3 0,-5 0 0 0,5 0 0 16,0 0-2-16,0 2 1 15,-2 1-1-15,-2 9-7 16,-2-7 10-16,2 2 1 0,2-2 0 0,-2 3 0 15,-3 0 0-15,3 1 0 0,-2 0-3 16,2 1 3-16,2 0 0 0,-2 2-2 0,2 0 2 16,-2 1 0-16,4 2-2 0,0 0 1 15,0 2-2-15,0 0 1 16,0 1-1-16,4 3 3 0,-2-2 3 0,-2 3-3 16,4 2 1-16,-4-2-1 15,0 5 0-15,0 1-1 0,-4 2 1 0,-2 2 1 0,1 1 2 0,-1 2 1 16,0-4 1-16,0 2 1 0,0-3-3 15,-3 0 0-15,7 0-1 0,-2 1-2 16,0 1-2-16,4-2 4 0,4 0-2 16,0-3 2-16,-2 0 0 0,7-1 0 0,-3-4 2 15,0-2-3-15,0-1-1 0,5 0 0 16,-5-2 2-16,-2-2-1 0,2 2 3 16,0-3-2-16,3 0 2 0,-7 1-1 0,4-1-1 15,-2-2-1-15,-4-2 0 0,6-1-2 16,-2-1 3-16,-2 0 1 15,3-4 2-15,-1-1 0 16,-2 1 2-16,8 1 16 0,-6-5-13 0,-2-2-2 0,7-1 1 16,-1 1-1-16,-4-1-37 0,2-2-250 15,-2-2-518-15,-4-5-278 0,-4-2-126 16,-2-7-20-16,-4-7 221 0,-1 2 506 0</inkml:trace>
  <inkml:trace contextRef="#ctx0" brushRef="#br0" timeOffset="91080.9972">8019 2810 144 0,'-7'7'345'0,"3"-1"54"16,0-2 9-16,-2 1-79 0,2-1-44 0,-2 1-20 15,4-2 3-15,2 1 4 0,-5-1 11 16,1-1 14-16,4-1 17 0,0-1 2 0,0 0-2 15,0 0-24-15,0-1-29 0,0 1-42 16,0 1-34-16,0-1-29 0,9 0-23 0,-7-3-27 16,4 0-23-16,4 0-18 0,5-1-10 15,-3-1-9-15,9 1-6 0,-1-3-5 16,3 0-5-16,0-1-3 0,8-2-7 0,-4 1-6 16,2 2-2-16,2-4-4 0,29-10 2 15,-31 12-6-15,-7-1 1 16,5-2 1-16,-6 4-3 0,-4-1-1 15,-1 0-1-15,1 3 1 0,-7 0-1 0,0 0 0 16,-3 2-2-16,-1 3 1 0,-2-1-4 0,-2 4 5 0,-2 1 14 16,4 2 10-16,-4 0 14 0,6 2 14 15,-6 4 7-15,4 0-1 0,-4 3-2 16,5 3-8-16,-5 2-2 0,0 1-2 16,0 2-3-16,0 48 97 15,-5-41-81-15,1-5 7 0,4 3 6 0,0-1-8 16,0-2-11-16,0-2-12 0,-2 0-11 0,2 1-8 15,-4-2-3-15,4 1-4 0,0-3 1 16,0-1-2-16,0 0-2 0,0-1-3 0,4-5 0 16,-2-1-3-16,-2-3 1 0,4-4-2 15,-4 2 2-15,5-1-1 0,-5-4 3 0,0 1-1 16,0-1 3-16,0-2 4 0,0 1-3 16,0-3 0-16,0 1-1 0,0 1-5 0,0-1-12 15,0-1-102-15,0 0-164 0,-5-1-238 16,-1 1-284-16,-2-2-377 0,2 2-88 0,-7 0 80 15,3 0 197-15,-2 1 270 0</inkml:trace>
  <inkml:trace contextRef="#ctx0" brushRef="#br0" timeOffset="91284.863">8281 3171 158 0,'0'0'379'0,"6"0"96"0,-1-2 41 16,1 1-55-16,0-3-37 0,4 0-29 0,5-2-22 15,1 0-16-15,1 0-7 0,-1-1-13 16,5 2-25-16,-2-3-39 0,-3-1-55 0,9 1-60 16,-6-1-57-16,1 2-45 15,1 0-33-15,-2 0-30 0,6-1-104 0,-9-1-199 16,3 3-265-16,8-8-1319 0,-17 9 915 16,0-3 169-16,-4 4 252 0</inkml:trace>
  <inkml:trace contextRef="#ctx0" brushRef="#br0" timeOffset="91922.9941">8716 2788 264 0,'-5'-4'384'15,"3"-1"63"-15,-2 1-40 16,0-2-63-16,4-13 423 0,0 12-547 0,4-1-6 0,0 1-6 16,3-2-3-16,3 0-12 0,-2-1-19 15,3-1-19-15,5-1-13 0,1 0-9 16,3 2-10-16,-3-2-5 0,6 1-7 0,-7 2-12 15,5 0-12-15,-5 2-9 0,5 1-8 0,-4 3-4 16,-5 0-4-16,5 5 0 0,-3 1-2 16,-2 2-5-16,-3 4-4 0,-3 2 1 0,0 0 4 15,-6 6 6-15,0 2 7 0,-4 0 6 16,-2 1-1-16,0 2-6 0,-5-3-8 0,1 2-9 16,0-3-10-16,-3-1-7 0,3 0-4 15,-1-1-5-15,-7 6 11 16,10-16-24-16,6-2-1 0,-3-1 6 15,5 2 66 1,7-6 35-16,-3-4-64 0,10-1-18 0,-1-3-15 0,3 0-9 16,1-1-5-16,-1-1-1 0,1 4-3 15,-3 2-1-15,-1 0-1 0,3 5-4 0,-5 0 5 16,1 0-4-16,2 5 0 0,-3 2-3 16,-1-2 3-16,-4 6 0 0,1-2 1 15,-3 0-2-15,-2 15 0 0,-2-10 0 16,-2 0 2-16,-7 0-2 0,3 2 4 0,-6 1 5 15,-3 0 0-15,3 0 3 0,-5 0 1 16,1 0-1-16,-1-1-5 0,3-3 2 0,-3 1-2 16,7-2-2-16,0-4 2 0,1-1-3 15,1-3 0-15,2 1-1 0,6-4-3 0,-2 1-8 32,2-2-73-32,0 0-747 0,0 0-165 0,6-14-1388 15,4 5 1326-15,-1-1 281 0</inkml:trace>
  <inkml:trace contextRef="#ctx0" brushRef="#br0" timeOffset="92121.4007">9355 2948 15 0,'8'8'670'16,"-6"-4"179"0,4 1 2391-16,-6-5-2746 0,0-2-10 0,0-1-21 15,-2 1-78-15,2-1-105 0,0 3-79 16,0-4-63-16,2 3-39 0,-2-3-28 0,0 2-34 15,0 1-27-15,0-1-16 0,0 4-70 0,-2-2-218 16,-2 1-425-16,4-1-452 0,-6-1-204 16,-21-4-1251-16,14 2 1802 0</inkml:trace>
  <inkml:trace contextRef="#ctx0" brushRef="#br0" timeOffset="93694.8992">9663 2460 164 0,'2'-5'279'0,"-2"2"7"15,0-1-22-15,0 1-38 0,-2 0-41 0,2-1-29 16,0 1-5-16,-4 3 2 0,4-2 11 0,0 2 7 15,0 0 3-15,0 0-4 0,0-2-10 16,-4 1-9-16,4 1 0 0,0 0 7 0,0 0 18 16,0 0 19-16,0 0 25 0,0 0 8 15,-3 0-10-15,3 0-33 16,0 1-46-16,0 3-12 0,3 3-112 0,-3-1-14 16,0 4-3-16,4 2 14 0,0 3 24 15,-2 1 35-15,6 1 27 0,-6 1 33 0,4 0 8 16,-1-1 0-16,1 0-19 0,4 0-13 0,-4-5-25 31,-2 3-15-31,25 23 167 16,-20-36-173-16,-1-1 4 0,0-4-6 0,3-2-14 15,-3-2-10-15,19-15 2 16,-17 7-27-16,5 2-3 0,-3 2-3 0,0-1 1 16,-1 3-3-16,-3 2-2 0,-2 2 0 0,4 4-1 15,-7 1-2-15,3 1 0 0,-2 4 3 16,2 2 3-16,-2 5 5 0,-2 1 4 0,2 2 3 15,-4 1 1-15,0 0-2 16,0 3-3-16,0-1 1 0,-4-2-5 16,4-1 1-16,0 0-2 0,-2-3-1 0,-2 0 0 0,2-1 0 15,-2-2-1-15,0 0-1 0,-2-2 0 16,3 0 0-16,-5 1-2 0,0-1-2 0,0 3-10 16,1-3-80-16,-3-2-172 15,0-1-245-15,-36-4-2545 0,30-3 2021 16,-1-3 221-16,1-4 300 0</inkml:trace>
  <inkml:trace contextRef="#ctx0" brushRef="#br0" timeOffset="93852.8015">9605 2556 484 0,'4'-11'587'0,"0"-1"36"0,-2 4 17 16,4 1-285-16,5 2-114 0,-1 2-14 16,7-4 12-16,3-2 12 15,3 0-10-15,8-1-37 0,2-4-45 0,0 3-39 0,0-1-22 16,0 0-21-16,-2 0-31 0,-8 4-26 15,0 2-42-15,-2 2-178 0,-5 2-339 0,-3 2-249 16,1 2-110-16,-8 2-21 0,1 3 147 16,-7 4 327-16</inkml:trace>
  <inkml:trace contextRef="#ctx0" brushRef="#br0" timeOffset="94146.6285">10449 2496 293 0,'4'5'652'0,"0"-1"86"16,-4 1 40-16,0-2-140 0,-4 2-224 0,0 2-98 16,-3-2-9-16,3 3 17 0,2-2 2 0,-2 0-49 15,2 0-74-15,-2-2-50 16,0 5 144-16,4-7-121 15,0-4 9-15,-2 1-10 0,2-3-31 0,2-1-41 0,-2-3-35 16,0-2-25-16,4-1-20 16,2 3-9-16,-6-1-12 0,6 4-18 0,-2-2-122 0,-4 2-277 15,0 0-526-15,-6 3-247 0,-4 2-99 16,0 5 66-16,-7 2 259 0,0 2 513 0</inkml:trace>
  <inkml:trace contextRef="#ctx0" brushRef="#br0" timeOffset="94925.0224">10763 2194 182 0,'0'-1'444'15,"2"-6"48"-15,-2 3 35 0,0 1-133 0,0 0-132 16,-2 2-46-16,2-3 6 0,0 2 14 0,0-1-1 16,0-2-6-16,0 1-16 0,0-1-21 15,2 1-7-15,-2-1 12 0,0 0 3 0,0-3 3 16,4-1-9-16,-4 1-18 0,4-2-35 16,-2-2-33-16,3-2-24 0,-1 0-20 15,2-3-14-15,0 3-10 0,0 1-7 0,5-1-6 16,-1 2-5-16,0-1-6 0,3 1 0 15,-3 0-3-15,7 1 3 0,5 1 10 16,-11 10-15-16,-1 3-2 0,0 4 8 0,3 2 7 16,-3 3 8-16,1 2 3 0,1 3 9 15,-2 2-6-15,1 0-1 0,-5 1 1 0,2 2 1 16,-6 4 4-16,-2-1 3 0,0 0 2 16,0 3 3-16,-2-3 1 15,-6 2-1-15,-15 41 94 0,19-53-103 16,-2 1-7-16,0-5-1 15,1-3-3-15,20 6 271 0,-5-16-211 16,3-3-25-16,3-2-20 0,1-1-16 16,3-4-12-16,1 0-9 0,-2 0 0 0,5-2-6 15,-1-1-3-15,0 0 4 0,0 0-4 0,-3 0-5 16,3 2-13-16,-2-1-99 0,-5 1-204 16,1-2-326-16,4-15-1763 0,-15 15 1112 15,0 1 156-15,-2 5 313 0</inkml:trace>
  <inkml:trace contextRef="#ctx0" brushRef="#br0" timeOffset="95122.9019">11450 2121 380 0,'12'7'1504'0,"-8"-7"-670"0,0-2-144 16,-2 2-223-16,3 0-64 0,-1 0 12 15,2-3 18-15,-4-1-27 0,2-4-79 0,2 3-119 16,-6-1-96-16,4 1-54 0,-4 2-30 0,0 2-19 15,0-1-9-15,0 2-13 0,0 0-74 16,0 0-225 0,0-7-2630-16,2-15 178 15</inkml:trace>
  <inkml:trace contextRef="#ctx0" brushRef="#br0" timeOffset="95595.0304">11770 1540 261 0,'-4'-1'529'0,"4"-3"60"16,-2 0 40-16,-2 1-146 0,4 1-169 0,0-1-42 16,4 3 17-16,-2-2 1 0,-2 2-17 15,4 0-44-15,-2 2-55 0,2 3-37 16,3 2-6-16,-3 1 17 0,2 6 23 0,-2 0 13 0,2 4 4 15,1 3 2-15,-1 1-19 0,4 2-12 16,0 8-16-16,1-3-25 16,-1 2-26-16,-4-1-4 0,7-2-1 0,-3 1 5 0,5-4 4 15,-5-4 7-15,2-1 0 0,-1-4-13 16,-1-3-16-16,6 8 33 0,-9-13-70 0,-1-1-9 16,0-2-8-16,-2 0-5 0,2-3-2 15,-6 0-7-15,0 3-17 0,-2-5-123 16,-6-2-370-16,-4-1-540 0,-1-4-242 0,-12 2-101 15,3-4 69-15,-9 1 346 0,-2 3 531 16</inkml:trace>
  <inkml:trace contextRef="#ctx0" brushRef="#br0" timeOffset="98567.4136">12434 1561 111 0,'0'0'327'0,"-4"2"51"0,4-1 7 0,-2 1-72 16,-6-1-45-16,-3 3-32 0,5 1-7 0,-6 0-1 15,-3 3-2-15,5 1-5 0,-7-2 3 16,5 1-2-16,2-1-1 0,-1-1-10 0,5-4-8 15,0 3-12-15,2 0-2 0,-3-4 0 16,7 1-9-16,0-1-6 0,0-1-12 0,0-1-19 16,0 1-23-16,0 0-12 0,0 0-12 15,5 0-13-15,-3-2-6 0,-2-1-9 16,0 2-3-16,4 2 38 0,-2-4-60 16,-2 2-2-16,0-3-4 0,0 3 0 15,0 1-3-15,0 1-2 16,4-1 24-16,-4-2-44 0,6-1-3 0,2-2 2 15,-1 4-1-15,3-3-4 0,2 1 4 16,5 1 3-16,6-5 0 0,-3-3 1 0,7 0-1 16,2-4 4-16,-2 0-7 0,8 0 2 0,-6-2-2 15,4-1 0-15,0 0-2 0,1 1 1 16,3-1 4-16,-4 0 1 0,4 1 4 0,-4-4 0 16,4 2 0-16,-4 4 0 15,-2-1-4 1,75-35 54-16,-83 40-53 0,-3-1-1 0,-3 2-3 15,-3 2-1-15,-5 1-1 0,1 0-4 0,-4 2 2 16,2 2-6-16,-5 1-1 0,-3-2 0 16,4 3-1-16,-4-4 1 0,0 4-1 0,0 2 2 0,-4-2-5 15,4 2 4-15,-3-2 0 0,-1 0 3 0,0 1-9 16,-2 2-2-16,0 3-5 0,-5-2-14 16,5 2-86-16,-6-2-134 0,-3 1-221 15,-1 4-256-15,-48 14-2592 16,41-16 2418-16,0 4 249 0</inkml:trace>
  <inkml:trace contextRef="#ctx0" brushRef="#br0" timeOffset="99101.0799">12413 1401 196 0,'0'-4'313'0,"-4"0"39"0,4 0-55 15,0 0-64-15,0-3 118 0,0 5-190 16,0-3-6-16,0 2-3 0,0-1-1 0,4 1 0 16,-4 2 2-16,0 1 5 15,5 0 181-15,-3 0-166 0,-2 0-3 0,0-1-5 16,0 1-10-16,-2 1-9 0,2 0-6 15,-5 1-8-15,5 1-9 0,-4 2-9 0,-2-3-13 16,0 3-10-16,2 2-6 0,-5 0-2 0,1 2-3 16,-2 1-1-16,-3 2-2 0,3 0-1 15,0 1-2-15,1 2-1 0,1-2-3 0,-2 0-5 16,4-1-4-16,-1 1-4 16,3 3-1-16,-2-4-1 15,0-1-2-15,2 12 41 0,2-13-53 0,-2 9 46 16,8-11-35-16,-2 1 7 0,2-4 4 0,0 0 5 15,2-1-1-15,5-2 0 0,1 2 0 16,2 2-3-16,-1-1 0 16,26 1 59-16,5-5-19 0,-24-2-64 15,3 1-8-15,2 0-5 0,0-3-6 0,-5 1 1 16,7-2-3-16,-4-2-3 0,-2 3-3 0,-5-2-1 16,1 2-7-16,-7 3-2 0,3-1-1 0,-5 2 0 15,-2 2-2-15,0-1-2 0,-6 2-4 0,4 0-10 16,-4 3-95-16,-14 4-1245 15,4-6 138-15,-7 2-118 0,-2-5 35 0,-5 3 283 32,-3 0 513-32</inkml:trace>
  <inkml:trace contextRef="#ctx0" brushRef="#br0" timeOffset="119067.8403">8705 3693 63 0,'-4'0'345'0,"4"-2"42"16,-2 0 26-16,2 1-104 0,-4 1-84 15,4 0-10-15,0 0 17 0,0 0 24 0,0 1 13 16,-4 1-18-16,4 0-38 0,0-2-46 16,-2 6-27-16,-2-4-6 0,4 5 4 15,-7 1 21-15,3 1 22 0,2-1 9 0,-2 1-15 16,4 0-28-16,0-1-10 0,0-3-13 15,4-1-6-15,-2 2 2 0,6-5 9 16,1-1-14-16,-1 0-9 0,2-4-12 16,-1-1-7-16,5 1-13 0,-1-2-13 0,3-2-12 15,-1 1-10-15,-3-1-11 0,5-2-7 0,-1 0 0 16,1 0 0-16,-1 0-2 0,-1 1-3 16,1 0 2-16,1 0-3 0,-3 0-4 15,15-10 10-15,-16 11-12 0,5-1 1 16,-10 1-1-16,3 1 2 0,-1-1 4 15,-4 1 3-15,1 2-1 0,-3 2 1 0,2 0-3 16,-6 3-4-16,0 0-4 0,0 0 1 16,0 2 4-16,0-1 22 0,0-1-18 15,0 2 4-15,0-1-3 0,-2 1-5 16,2 1 4-16,-4-1-3 0,4 2 3 16,0-3-1-16,-4 2-2 15,4 2 14-15,0-4-16 0,-3 1 3 0,-1-1 0 16,4-1 1-16,0 0-3 0,-2 0 4 15,2 0 0-15,-4 2-2 0,4-2-3 0,0 1 0 16,0 0-2-16,-4-1-1 16,4 0 0-1,0 0 23-15,0 0-13 0,0-1-10 0,0 1-1 16,0-1-2-16,0 1 1 0,0 0-3 16,4 0 1-16,-4-2 3 15,0 1-5-15,0-1 2 0,0 1-4 0,0-2 3 16,0 1-2-16,0-1-1 0,0 3 0 0,0 0 4 15,0-1-5-15,0-1 2 0,-4 0 1 16,4 2 2-16,0-1-2 0,0 0 1 16,0-1-3-16,0-1 3 0,0-1-3 15,0 2 2-15,0-3-1 0,0 3 0 0,0-1 0 16,0-1 3-16,4-2-3 0,-4 2-5 16,4-1-3-16,2 4-7 0,-3-3-77 0,5-1-195 15,-8 1-340-15,-4-1-422 0,0 4-185 16,-5-1-13-16,-1-1 157 0,-5 3 328 0</inkml:trace>
  <inkml:trace contextRef="#ctx0" brushRef="#br0" timeOffset="120505.9815">8864 3626 193 0,'0'-2'324'0,"-6"-1"25"0,2 0-43 15,2 1-110-15,-2 0-76 0,4 1-23 16,-2 1 1-16,2 1 10 0,-4 1 4 16,4 0 15-16,0-2 6 0,0 3 4 0,4 2 4 15,-4-1 5-15,0 0 8 0,0 0 13 16,-4 3 17-16,4 0 13 0,-4 2 27 16,4 5 14-16,-7 2-6 0,5 3-20 0,-8 4-12 15,-4 0-29-15,3 2-23 0,-1-1-13 16,-1 0-16-16,-22 20 57 15,27-26-112-15,-9-2-1 0,3-2 9 0,4-5 18 16,-1-4 10-16,-1-2 6 16,-1-3-9-16,-11-12 55 0,13 1-102 0,3-3-15 15,-7-2-9-15,5-1-9 0,4-2-7 16,2-1-1-16,-2-1-4 0,6 1 1 0,4 3-4 16,2-1 0-16,4 1-4 0,3 1-2 15,3 1 3-15,5 1 1 0,2 5-1 16,-3 0 2-16,3 4-4 0,4 4-1 15,-4 2 3-15,4 3 0 0,-7 0-1 0,3 4 4 16,-2 1 2-16,-5 4 1 0,1 4 4 16,-3 1 5-16,-5 4 1 0,1 3 4 15,-6-2 10-15,-4 3 8 0,-4 3 7 0,-2-4 7 16,-5 2 2-16,-5 3 2 0,-1-2-1 16,-3 0-1-16,-3-2 0 0,2 0 3 15,-4-3-6-15,1-2-6 0,1-3-5 0,2-2 3 16,2-4 15-16,5-5 12 0,2-2 2 0,5-9 3 15,3-1-16-15,4-7-17 16,4-3-19 0,15-24-9-16,39-24-16 0,-35 47 1 0,-1 2 1 0,1 3 1 15,-2 4 0-15,2 3 0 16,1 3-2-16,38 12-3 0,-41-7 5 16,-4 2 1-16,-1-1-1 15,7 8 3-15,-9-9-2 0,-3 2 1 0,-1-2-2 16,-4-1 4-16,1-1-2 0,-1 1 1 15,4-6-6-15,-4 3 1 0,3 0-6 16,-1-2-161-16,-4 0-113 0,0-1-229 16,-8-2-259-16,0-7-311 15,4-1-110-15,0-3 56 0,-2-28-521 16</inkml:trace>
  <inkml:trace contextRef="#ctx0" brushRef="#br0" timeOffset="121114.1587">9115 3534 234 0,'-2'0'371'0,"-7"0"26"0,3 0-17 16,4 0-155-16,-2 1-61 0,0 1-4 15,4-2 18-15,0 0 13 0,0 0-6 0,0 0-26 16,0 0-24-16,0 0-10 0,8 0 6 15,-8-2 19 1,6 1 221-16,1 1 28 0,-3 0-218 0,-2 0-18 16,4 1-20-16,-2 1-13 0,0-1-15 15,-2 2 1-15,7-1 5 0,-7 1-4 0,2 4-6 16,-2 0-1-16,6 3-8 0,-6 2-9 16,4-1-3-1,3 5-3-15,18 50 209 0,-25-48-234 16,4 2-1-16,-2-3-8 0,2 1-6 15,-2-2-5-15,-2 1-5 0,-2-2-6 0,0-1-8 16,4-2-5-16,-4-5-2 0,0 1-4 16,0-4-3-16,0-2 3 0,0 1 4 0,0-3 18 15,0 0 13-15,0-3 7 0,5 0 0 16,-3-3-2-16,6-5-24 16,0-12-4-1,9 3-17-15,-1 4-5 0,-7 11-3 16,1 2-3-16,13 0-1 15,-11 4 4-15,13 7-3 0,-17-2 6 16,0 2-2-16,11 12 0 0,-11-8 3 0,-1 0-2 16,-1 2-1-16,-2-2 1 0,-2 1 1 15,2-1-1-15,-4-1 3 0,-4 0-3 0,2 2 1 16,-6-3-1-16,1 2 1 0,-3 1-4 16,4-4 2-16,-4 2 6 0,-1-4-3 0,5 0-1 15,0-3 1-15,0-1 2 0,-1-1-4 16,3-2 3-16,0-2-1 0,-2-1-5 0,6-1-17 15,-4-1-108-15,2-2-179 0,-2-3-259 0,-3-2-317 32,1-4-269-32,-15-46-1899 0,15 39 2536 0</inkml:trace>
  <inkml:trace contextRef="#ctx0" brushRef="#br0" timeOffset="121308.0348">9061 3588 345 0,'-6'1'509'0,"4"-2"36"15,4-1 17-15,4-1-246 0,4 0-165 16,5-2-48-16,1-3-4 0,3-3 13 0,6-2 14 16,2 4 4-16,0-3-24 0,1-2-28 15,4-1-27-15,-8-2-22 0,7 4-13 0,-4-2-7 16,0 3-8-16,-4-1-42 0,0 3-159 16,-7-3-287-16,3 0-132 0,-11-1-55 15,2 2 13 1</inkml:trace>
  <inkml:trace contextRef="#ctx0" brushRef="#br0" timeOffset="121760.7523">9466 3385 217 0,'0'4'383'0,"-4"-2"29"16,4 1-3-16,0-1-127 0,0 3-59 15,0 0-10-15,0 2 23 0,0-2 28 16,0 2 2-16,4 3 3 0,-4 0 2 0,2 2 11 15,-2-1-6-15,7 2 11 16,-3 1-19-16,0-1-22 0,-2 2-41 0,4-1-32 16,-2 0-43-16,0 2-27 0,-2-1-24 0,7-2-11 15,-7 1-17-15,4-2-8 0,2 0-8 16,-6-2-6-16,5-5-1 0,-3 2 8 0,2-4 14 16,2-1 7-16,-2-2 6 15,1 0 4-15,9-3 32 0,11-4-32 16,-15 7-39-16,5 0-5 0,-7 0 0 15,5 5 0 1,14 25 66-16,-23-16-54 0,2 3-7 0,-6-1-6 16,2-1-4-16,-4 1-3 0,0-1-3 15,-4 0-2-15,4-1-1 0,-6-4-2 16,2-1 2-16,-2 2-4 0,-5-2-2 0,3 3 1 16,-6-2 1-1,3 0-5-15,-22 12 8 0,23-18-8 16,4-1 1-16,-1-3 0 0,3-1 2 15,-2-1-1-15,6-2-7 0,0-4-7 0,0-4-38 16,0-2-95-16,0-6-126 0,0-3-181 16,0-4-182-16,-4-1-159 0,2-7-109 0,-4-5-54 15,-5-1 102-15,-3-4 149 0,4-2 179 16</inkml:trace>
  <inkml:trace contextRef="#ctx0" brushRef="#br0" timeOffset="121918.655">9388 3394 214 0,'-13'2'430'16,"7"-2"39"-16,0 0 16 0,6 0-183 15,8-5-1-15,7-1-189 0,-3-1-2 16,5-4 0-16,3 2-17 0,3-1-12 16,-2 0-10-16,22-7 53 0,-20 9-77 15,-2 2-8-15,-1 0-16 0,-1 2-10 16,-3 1-10-16,5 0-44 0,-8 3-160 0,-3 0-260 16,0-2-116-16,-4 2-52 0,-1 0 19 15,1 2 147-15</inkml:trace>
  <inkml:trace contextRef="#ctx0" brushRef="#br0" timeOffset="122233.4604">9915 3672 103 0,'6'4'353'0,"-2"-1"48"16,-4 0 52-16,0 18 816 0,-4-16-893 15,4 0 12-15,-2-2 4 0,-2-3-3 16,2 1-13-16,-2-1-9 0,0-1-4 16,2 1-19-16,-2-3-35 0,1-2-49 15,-5 0-56-15,2-5 52 0,6 5-179 16,0 1-29-16,6-1-21 0,2 5-56 15,-5 0-229-15,3 0-512 0,-6 0-354 16,0 0-157-16,-2-7-46 0,-9-2 192 16,1-2 496-16</inkml:trace>
  <inkml:trace contextRef="#ctx0" brushRef="#br0" timeOffset="124004.1493">10300 3275 75 0,'-9'-3'339'16,"3"-3"47"-1,0 0 42-15,-10-4 157 0,5 6-358 0,1 4-2 0,0 0 5 16,-3 2 6-16,3 5 4 0,-3 1 9 15,-1 2 6-15,4 6 7 0,3 1-2 0,-3 3 1 16,4 1-12-16,0-1-13 0,1 2-26 16,-1-2-27-16,6 1-31 0,4 0-23 0,-2-1-25 15,7 1-14-15,-3 0-12 0,0-2-6 16,7 0 1-16,1 0 3 0,3-3 7 16,3-2 1-16,3-4 2 0,0-2 0 15,4-5-3-15,0-3 0 0,-5-3 1 0,5-3 2 16,-4-3-1-16,4-2-4 15,14-18 74 1,32-46 115-16,-59 53-214 0,-6 3-6 16,3-3-6-16,-7 2-11 0,-4-22 13 15,-4 21-33-15,-7 0-4 0,-1 3-2 0,-5 1-6 16,5-1-1-16,-13 5 0 0,6 1 0 0,-5 3-1 16,5 7-2-16,-6 2 6 0,7 3-6 15,1 3 2-15,-8 1 1 0,9 3-3 0,-3-1 3 16,0 4-2-16,3-1-2 0,-1 3 1 15,9-1-4-15,-6-2-3 0,10 2-5 0,4-3-17 16,4 0-132-16,10-1-190 0,-6-4-283 16,3-2-328-16,22-5-1560 15,-17-3 1384-15,1-5 262 0,4 0 317 0</inkml:trace>
  <inkml:trace contextRef="#ctx0" brushRef="#br0" timeOffset="124226.0133">10699 3321 432 0,'6'5'568'16,"2"-3"39"-16,3-2 46 16,-5 2-203-16,17 2 896 0,-17-4-805 15,-2 0-43-15,-2-1-102 0,6-1-105 16,-6 1-70-16,7-1-35 0,-7-1 1 0,4-1-10 16,-2-1-22-16,-4 1-34 15,0 1-37-15,4 0-39 0,-2 1-25 16,-2-2-29-16,0 1-91 0,0 1-203 0,-6 1-345 15,6-4-440-15,-6 1-193 0,0-1-8 0,6-3 158 16,-9 2 328-16</inkml:trace>
  <inkml:trace contextRef="#ctx0" brushRef="#br0" timeOffset="124744.3846">11274 2806 291 0,'-4'-5'478'0,"4"-2"43"0,-4-1 44 0,2 4-191 15,-3-2-104-15,3 3-18 16,2 0 37-16,-4 0 35 0,0 3 3 0,2 0-26 16,-2 2-45-16,-2 2-56 0,1 2-36 0,-1 3-4 15,0 4 10-15,0 4 11 0,-4 1 0 16,1 3-20-16,3 5-32 0,0 2-29 0,2 0-22 16,2 3-16-1,2-5-14-15,0-1-4 0,2-1-8 0,2-3-5 0,6-3-8 0,1-4-7 16,1 1-5-16,4-6 0 0,1-6-3 15,4 2-2-15,-5-8 2 0,28-7 7 16,-22-1-8-16,-1-1 0 0,0-3 0 16,-3-1-4-16,3-2 0 0,-4-6 1 15,-1 1 12-15,1-2 6 0,-7-4 6 0,2-1 6 16,-7-3-1-16,-5 2-11 0,-5-1-8 16,-1 2-5-16,-6 5-5 15,-5 4-2-15,-3 2-2 0,-28 5-6 0,25 14 2 16,-4 7 0-16,5 5 3 0,1 5-4 0,-2 2 2 15,7 2-3-15,3 2-3 0,5-1-5 0,2 1-38 16,10-3-196-16,-2-1-366 0,6-6-382 16,-1-4-169-16,5-4-40 0,4-5 159 15,1-5 354-15</inkml:trace>
  <inkml:trace contextRef="#ctx0" brushRef="#br0" timeOffset="124947.7477">11783 2810 245 0,'4'8'822'0,"0"-1"160"0,-2-7 76 16,2 2 20-16,-2-2-388 0,2-2-226 0,0-1-107 15,-1-1-43-15,3-1-64 0,-6 0-79 0,8 2-64 16,-2-2-56-16,0 1-37 16,1 4-14-16,9-2-50 0,-12 2-92 0,2-1-184 15,-1 1-258-15,-10-4-306 0,5 0-242 16,0-3-15-16,-2-2 131 0,2-2 235 15,0 0 304-15</inkml:trace>
  <inkml:trace contextRef="#ctx0" brushRef="#br0" timeOffset="125356.4999">12167 2428 285 0,'2'-10'547'0,"2"-1"95"16,-4 0 98-16,0 3-97 16,0 2-102-16,0 1-21 0,0 4-22 0,-4 1-53 0,2 0-89 15,-2 4-109-15,2 4-100 0,-2 5-71 16,0 5-39-16,-2 8-10 16,1 27 38-16,5-26-21 0,5-4 5 0,-1-2-5 0,2-2-7 15,0-5-5-15,4-2-11 0,1-1-5 16,1-4-5-16,-1 0-4 0,3-2 2 15,-2-3-3-15,5-2 2 0,0-3-1 0,-3-1-2 16,3-3 4 0,-5 0-1-16,19-13 49 0,-19 8-19 0,1-1 8 0,1-3-1 15,-3 0-13-15,-1-5-10 0,-2-1 0 16,-4-1-4-16,-4-2-5 0,-6 3-4 0,-4 1-2 16,-3 2-3-16,-5 0-6 0,-5 3 0 31,4 2-2-31,-55 7-43 0,53 19-57 0,5 0-253 0,-7 5-393 15,6-1-318-15,1-1-145 0,-1 0 20 0,7-3 224 16,0 0 382-16</inkml:trace>
  <inkml:trace contextRef="#ctx0" brushRef="#br0" timeOffset="125896.6938">12980 2114 73 0,'-10'7'318'0,"1"-2"26"16,-9 2 13-16,5 0-129 0,3 0-85 15,-6-1-18-15,-5 7 165 0,8-8-122 0,3 0-4 16,-2 1-7-16,1 1-2 0,1 0 14 15,0 0 42-15,3 0 61 0,1-4 67 0,2 2 33 16,2-3-3-16,4 0-38 0,2-6-55 16,7-1-61-1,24-12 114-15,19-10-64 0,-21 10-156 0,4-2-12 16,2-3-5-16,5 2-2 0,-1-3 0 0,0 1-4 16,1 1-2-16,-1-2-2 15,1 2-6-15,36-18 63 0,-47 23-85 0,1 0-12 16,-8 4-10-16,-3 2-15 0,-2 3-10 15,-9 1-4-15,-1 2-8 0,-5 2 0 0,-2 3-4 16,-8 0-9-16,-2 4-19 0,-5-2-107 0,-7 2-138 16,-7-1-201-16,0 1-199 0,-10 0-208 0,0 0-162 15,-7 0 18-15,-3-3 149 0,-5 1 185 16,-4-3 216-16</inkml:trace>
  <inkml:trace contextRef="#ctx0" brushRef="#br0" timeOffset="126244.4759">12877 1876 38 0,'10'-5'417'0,"-4"-2"58"16,2-4 26-16,-5 3-45 0,3 1-185 0,2-1-68 16,-2 1 5-16,5-6 331 15,-9 7-225-15,4 0-1 0,-6 2-29 0,4 2-40 16,-4 2-45-16,4 2-16 0,-4 0 6 16,0 5 19-16,-4 0 8 0,4 1-1 15,-4 4-20-15,-2 3-36 0,-1 4-29 0,-3 2-16 16,-2 2-18-16,-3 4-8 0,-1 2-11 0,-1 5-6 15,-4 0-12-15,5-1-9 0,-3 0-6 16,-1-3-1-16,3-1-1 0,1-5 5 0,1 0 2 16,3-6-4-16,5-2-2 0,1-1-10 0,2-3-11 15,4 0 6-15,6-2 10 0,0-1 12 0,5-1 15 16,-1-6 12-16,7-1-3 0,-1-1-4 16,5 0-6-16,0-1-10 0,1-1-7 0,1-3-8 15,0-2-6-15,-2 2-9 0,5-2-4 16,-3 2-5-16,-2-2-5 0,2 2-5 0,-3 1 0 15,-3 1-6-15,-5 0-8 0,-1 2-36 0,-1-1-171 16,-4-3-289 0,-6 3-418-16,-16-9-1761 0,3 4 1372 0,-8-1 258 0,1-2 405 15</inkml:trace>
  <inkml:trace contextRef="#ctx0" brushRef="#br0" timeOffset="127314.8389">8536 4630 279 0,'-9'3'347'0,"1"1"20"0,0-4-53 15,2 1-119-15,4 1-29 0,-3-2 12 0,1 1 16 16,4-1 11-16,-6 0-11 0,6-1-26 0,0 1-28 15,0 0-15-15,0 0-4 0,0-2 10 16,4 2 18-16,-2-1 29 0,7-1 25 16,-7-1 16-16,12-1 2 0,-6-3-12 0,7 2-25 15,1-3-24-15,1-1-27 0,6-2-29 16,2 1-26-16,1-2-21 0,3-1-5 16,9 1-7-16,104-46 98 15,-84 34-93-15,2-3-2 0,2 0 5 0,9-7 2 16,80-34 36-16,-75 32-45 15,11-5 4-15,2 0 25 0,12-6 19 16,5-7 10-16,7 0-8 0,7-8-14 0,6 0-35 16,9-4-23-16,6-6-11 0,3-3-7 15,3 0 2-15,10-2 1 0,-4-2 8 0,9-1 8 16,-3 1 7 0,2 1 2-16,162-74 39 0,-160 77-46 15,-4 2 3-15,-1-1 14 0,-1 1 10 0,-4 1 2 16,136-68 63-16,-148 75-70 15,-4 2-8-15,123-54 38 0,-136 64-39 0,-8 3 8 16,-2 1-3-16,-5 3 0 0,-1 6-1 0,-11 0-6 16,-8 5-8-16,-6 3-3 0,-9 2-6 15,-8 6-7-15,44-20 5 0,-67 27-16 16,-5 7 0-16,-5 1-2 0,-6 2-3 0,-11 3-9 16,-5 1-130-16,-7 1-302 0,-13 2-590 0,-9-3-263 15,-13-2-115-15,-6-3 75 0,-15-2 278 16,-12-1 579-16</inkml:trace>
  <inkml:trace contextRef="#ctx0" brushRef="#br0" timeOffset="133760.3653">10852 4043 201 0,'4'-2'299'15,"-4"-3"26"-15,4 1-59 0,-2-3-74 16,-2 2-20-16,0-2 15 0,0-2 29 16,0 4 27-16,-2-3 15 0,-2 4-1 0,0 1 0 15,2-2 5-15,-4 2 12 0,-5 0 10 16,1-2 5-16,0 3-14 0,-3 0-18 15,-1 1-26-15,3-1-33 0,-1 1-31 0,2-1-24 16,-1 4-25-16,1 1-24 0,2 1-21 16,-1 4-16-16,-1 1-9 0,4 0-9 0,4 6-5 15,-2 2 1-15,0 1 5 0,2 4 8 16,2 1 5-16,0 0 8 0,0 3 4 16,2-4-1-16,2 4-11 0,2-5-2 15,0-2-10-15,29 11 28 0,-18-19-33 16,1-4-4-16,7-1 4 0,-2-1 2 0,-2-5-2 15,1-3 2-15,-1-2 3 0,-2-3-4 16,-3-2-1-16,1-5 1 0,-1 0 1 16,1-2 4-16,-7-1 7 0,15-24 67 15,-23 20-46 1,4 0 4-16,-6-22 66 0,-2 22-85 0,-4-2-13 0,-2 0-11 16,0 1-7-1,-7 1-6-15,-33-29 3 0,32 40-21 0,-1 3-1 16,1 1-5-16,-1 3 4 0,7 3 0 0,2-2-4 15,-3 3-4-15,7 3-3 0,4-1-7 16,4 5-3-16,7 3-88 0,1 2-208 16,1 0-356-16,5 0-461 0,-5 0-206 0,-1-2-6 15,4 0 170-15,-5-2 341 0</inkml:trace>
  <inkml:trace contextRef="#ctx0" brushRef="#br0" timeOffset="133948.246">11307 3886 398 0,'10'5'871'0,"-4"-3"137"16,-3 2 60-16,-6-3-107 16,3 2-362-16,-4 2 378 15,4-5-724-15,4-2-68 0,-1 1-74 0,-3-1-61 16,4-1-32-16,2 2-15 16,-6-1-13-16,6 0-2 0,-2 1-9 0,0 0-44 0,-2 1-125 15,-2-2-223-15,0 1-287 16,0 1-350-16,-10-8-1232 15,4 3 1362-15,0 0 276 0</inkml:trace>
  <inkml:trace contextRef="#ctx0" brushRef="#br0" timeOffset="134799.9172">11776 3568 236 0,'-6'-15'443'0,"-4"-1"63"0,0 1 49 15,-1 1-174-15,-5 6-91 0,5 3-35 0,-5 3-2 16,-1 4 13-16,5 3 29 0,-3 3 11 0,3 6-4 16,2 1-21-16,3 3-26 0,1 2-37 15,2 2-36-15,4-1-30 0,4-1-32 16,-2 2-30-16,7-3-28 0,-1-2-16 0,2 0-14 15,0 0-4 1,3-6 1-16,18 7 40 0,-15-11-23 0,1-2 7 16,0-2 4-16,3-6 6 0,1 0-1 0,-2-5-4 15,1-2-6-15,1-4-6 0,-3 1-6 16,-1-4-2-16,0-2-1 0,-1-2 5 16,-1-3 0-16,-5 0 0 0,0-1-3 15,-8 5-5-15,-4-21 12 0,-2 25-31 16,-6-4-5-16,-1 4-2 0,-1-1-4 15,-2 5 0-15,-20-3-4 0,22 12-4 16,-4 5 4-16,1 1 0 0,-1 4-4 0,5 1 5 16,5-1-2-16,4 1-5 0,2 2-2 15,2 3-6-15,4-4-67 0,5-1-177 16,-1-2-289-16,0-4-393 0,1-1-221 0,-1-2-37 16,-2-4 130-1,0 1 272-15</inkml:trace>
  <inkml:trace contextRef="#ctx0" brushRef="#br0" timeOffset="134982.8053">12167 3483 564 0,'13'10'867'15,"1"-3"116"-15,-8-2 48 0,1 0-193 0,-3-2-272 16,-2-2-141-16,6-1-55 0,-6 0-20 0,2-1-34 16,-2-1-58-16,2-1-70 0,3 0-50 0,-1-4-28 15,2 1-36-15,2-2-40 0,-1 0-24 16,-1 0-15-16,4-17-838 15,-12 18-84-15,-4 1-303 0,2-6-79 16,-2 2 106-16,-2-2 269 0,0 0 382 16</inkml:trace>
  <inkml:trace contextRef="#ctx0" brushRef="#br0" timeOffset="135705.892">12604 3004 119 0,'-7'-4'431'0,"-3"0"66"16,0 4 40-16,-7 0-87 0,7 4-153 0,-7 2-47 15,7 1-5-15,-2 1 17 0,-3 5 17 16,7 1 7-16,-2 4 8 0,-1 5-9 0,5 5-7 16,-2 3-13-16,6 5-21 0,-3-1-29 15,5 1-26-15,5-3-36 0,-3-3-39 0,8-3-32 16,0-3-27-16,5-2-19 16,-3-4-16-16,5-2 15 15,6-5 8-15,45-8 139 0,-43-12-121 0,2-8-7 16,4-5-5-16,-5-2-9 0,1-2-3 15,-4-2-9-15,0-2-4 0,-7 2-7 16,-5-4 4-16,-1 2 0 0,-6-1 3 0,-4-1 1 16,-8-2-1-16,2 2-7 0,-7 2-3 15,-1 2-10-15,-30-10-1 0,17 30-6 16,3 8-1-16,-7 8-1 0,0 4 3 16,-2-1 0-16,4 7-6 0,-2-2-3 15,4 4-12-15,4-4-132 0,-4-1-322 0,4-3-492 16,3-4-219-16,1-4-89 0,-2-1 83 15,1 0 304-15</inkml:trace>
  <inkml:trace contextRef="#ctx0" brushRef="#br0" timeOffset="136217.8437">10215 4446 182 0,'0'7'551'0,"0"-2"90"15,0 0 47-15,-2 7 369 0,4-5-670 16,-2-1-1-16,4-2 20 0,2 1-12 0,1-1-58 15,3-1-76-15,-2-1-63 0,0-1-42 0,3 1-16 16,-1-2-16-16,0 0-13 16,-3-2-19-16,-1 1-18 0,2-1-20 0,-6 1-16 15,2-1-9-15,-2 1 6 0,-2-1 3 0,0 1 10 16,0-1 5-16,0 2 1 0,-2-2-10 16,2 2-9-16,-4-1-16 0,2 0-11 0,2 1-9 15,0-2-21-15,-4 1-124 16,0 0-304-16,-7 1-495 0,-1 0-239 0,0 0-95 15,-5 1 77-15,-8 2 280 0,-2 1 487 16</inkml:trace>
  <inkml:trace contextRef="#ctx0" brushRef="#br0" timeOffset="140664.6988">9278 4562 205 0,'-6'4'401'15,"-4"-2"39"-15,-1 2 35 0,3 0-165 16,0 2-74-16,-3 0-13 0,5-3 14 16,0 2 19-16,2-5 3 0,2 3-6 0,-2-1-18 15,4 0-17-15,4-2-4 0,-2-2 3 16,8-3 5-16,0 0 6 0,7-4 0 16,6-6-25-16,-3-2-39 0,7-2-36 15,4-2-33-15,-6 0-28 16,6 0-13-1,42-33 35-15,-22 28-60 16,-18 22-11-16,-22 8-3 0,-5 3 17 16,0-2 11-16,0 2 14 0,1 0 7 0,-3 2 8 15,2 3-2-15,2 2-5 0,-6 3 6 16,4-1 3-16,3 2 1 0,-7 3 6 16,2 0 4-16,-2 0-4 0,-2 1-7 15,0 1-7-15,0 52 101 16,0-60-143-16,0 0-8 0,4-3-3 15,-4-1-6-15,0-1-3 0,4-3-3 16,-2-1 4-16,-2-2-3 0,7 1 4 16,-3-3-4-16,0 1 3 0,-2-3-4 0,6 0 1 0,-2 0-7 15,-4 0-15-15,7 0-111 0,-7 0-170 16,-2-2-263-16,-2 1-302 0,-7-1-310 0,3 0-41 16,-4 2 103-1</inkml:trace>
  <inkml:trace contextRef="#ctx0" brushRef="#br0" timeOffset="140837.5901">9462 4635 311 0,'-4'0'503'15,"-2"-2"44"-15,4-1 23 0,2 3-202 16,0-2-131-16,2-1-24 0,12-2 8 0,-1-2 21 16,3-3-4-16,5-2-41 0,2-3-55 15,4-3-51-15,2 2-42 0,-3-2-31 0,5 3-88 16,-4-2-203-16,-4 0-323 15,14-17-948-15,-24 18 788 0,-7 3 184 16</inkml:trace>
  <inkml:trace contextRef="#ctx0" brushRef="#br0" timeOffset="141343.1602">9801 4323 200 0,'-6'5'381'0,"-10"-3"474"0,14 1-577 15,-7 1-53-15,3-3 2 0,6 0 15 16,-4 1 5-16,4-2-20 16,-2 0-38-16,2 0 66 0,0-2-151 0,2 1 6 15,2 0 20-15,2-3 21 0,5 1 15 16,-5-2-2-16,8 3-15 0,-1 0-20 15,-3 1-11-15,5 1-12 0,-7 3-12 0,6 2-16 16,-8 2 2-16,5 1-3 16,-5 5 3-16,-2 34 154 15,-4-32-178-15,-4 2-12 0,2 1-4 0,-2-1-4 16,0-4-4-16,2-1 0 0,-3 0-8 16,5-4-7-16,0-2-3 0,5-1 3 0,-3-5 5 15,8 0 8-15,0-5 3 0,3 0 1 0,1-1-10 16,3-3-8-16,-5 1-8 0,5 4-2 15,-7 3-5-15,5 1 0 0,-5 4 3 16,-2 1 0-16,3 2 9 16,-1 10 39-16,-4-5-17 0,-2 0 2 0,-4 1-4 15,0 1-7-15,-4-1-5 0,-2-2-3 16,0 4-4-16,-5-1-5 0,-1 1-4 0,2-1-4 16,-5-2-1-16,5 1 2 0,4-1 0 15,-1-3 1-15,7-2-3 0,0-2-8 16,7-4-142-16,-3 1-411 0,2-7-390 15,-2-2-180-15,-2-5-72 0,6-4 103 16,-1-3 391-16</inkml:trace>
  <inkml:trace contextRef="#ctx0" brushRef="#br0" timeOffset="142557.6293">13181 3130 276 0,'-13'8'459'0,"-1"-5"39"15,-3 0 32-15,1 3-193 16,1 1-110-16,3-1-13 0,1 0 36 0,5-2 47 0,2-2 8 16,4-2-16-16,8-4-24 0,5-1-40 15,10-4-45-15,8-3-9 0,6-3 0 16,8-7 5-16,5-2-10 0,4-3-3 0,6-2-10 16,6-1-19-16,-2-1-27 0,2-2-18 15,4 1-23-15,-3-1-16 0,1 3-9 0,-2-1-2 16,-6 2-2-16,-4 0-2 15,45-21 25-15,-55 25-38 16,-9 1-5-16,29-11 4 0,-39 20-16 0,-6 2-4 16,-9 5 0-16,-2-1 2 0,-3 7-3 0,-7-1 1 15,0 1 2-15,-9 2-9 0,-1 2-1 16,-6 1-6-16,-5 4-26 0,-6 0-112 0,0 2-193 16,-6 1-243-16,-4 2-276 0,-3 0-197 15,-3 1 12-15,-5 3 151 0,-7 1 226 16</inkml:trace>
  <inkml:trace contextRef="#ctx0" brushRef="#br0" timeOffset="142967.7478">13373 2801 253 0,'-6'-5'411'0,"0"-5"43"16,-1 2 50-16,1 0-189 0,2 4-54 0,0 1-6 15,2 1 21-15,-2-1 5 0,4 3-3 0,0 0-29 16,0 0-31-16,0 0-44 15,0 0-39-15,0 2 2 0,0 1 21 16,-2 9 226-16,2-3-168 0,-9 0-21 0,-1 4-35 16,2 4-27-16,-7 4-28 15,-1 3-14-15,-55 64 122 0,45-53-151 16,-1-1-2-16,-2 1-6 0,-2-2-4 16,8-3-2-16,0-5-4 15,-10 37 61-15,35-50-78 0,6-5 7 16,5-1 11-16,3-2 6 0,7-2 4 15,4-2 2-15,4-2-5 0,35-5 41 16,-29 1-54-16,-1-1-6 0,1 2-6 0,0-2-9 16,2 0-4-16,-1 0-2 0,-1 2-2 0,0-2 2 15,-4 2-1-15,-4 0-5 0,-2 0 1 16,-4 2-2-16,-7 2-2 0,1-1-4 16,-7 2 3-16,-6 2-2 15,2-4-1-15,-6 4-7 0,-6 0-49 0,2 2-188 0,-8-1-352 16,-5-3-462-16,1-2-206 0,-5-4-44 15,0-4 141-15,-1-5 337 0</inkml:trace>
  <inkml:trace contextRef="#ctx0" brushRef="#br0" timeOffset="143830.4733">14684 2232 225 0,'-10'-7'435'16,"-3"-3"52"-16,-24-7 649 0,27 15-912 16,4 0-2-16,4 1 12 0,-7-1 6 15,9 0-17-15,-2 1-37 16,4 7 110-16,2 1-132 0,1 2 34 0,-3 7 42 0,4 0 33 16,4 3-10-16,-4 3-40 0,5 2-45 15,-1-2-42-15,0 2-37 16,3-1-36-16,1 1-21 0,-1-3-15 0,1-2-10 0,-1-1-7 15,3-3 0-15,-5-2-6 0,3-1-3 16,-6-2 3 0,1-5-2-16,-1 0 1 0,-4 2 92 0,-8-9-33 15,-4-3 5-15,-3 0 1 0,-3-5-24 0,1-2-18 16,-7-4-10-16,1-4 1 0,-6-4 2 0,2-3-2 16,1-1 2-16,-3-5 1 0,2-3 0 15,0-2-8-15,3 2 5 0,3-3-4 0,5 8 2 16,3 1 7-16,3 6 1 15,6 6-6-15,4 3 1 0,3 7-11 0,5 8-7 0,5 8-4 16,7 7 1-16,3 4-1 0,2 6 6 16,-2 0-4-16,6 0 5 0,0 3-3 0,-2 0 1 15,2-5-2-15,-4 1 4 0,2-2-3 16,0-4 1-16,-2-2 6 0,4-2-1 16,-6-5-4-1,0-1 7-15,50 0 25 0,-65-9-27 16,-8-4 3-16,2 0 0 0,-8-4 4 0,-2-1-5 15,-6-2 2-15,0-1-5 0,-3-2 18 16,1-3 14-16,-7-4 8 0,1 0 2 0,-3-3 7 16,0 0-22-16,-2-5-10 0,-10-27 0 15,23 31-19-15,-7-23 4 0,15 30-7 16,4 2 0-16,-2 7-4 0,7 2-5 16,-3 4-2-16,8 3-2 0,9 9-35 15,-5 5-90-15,-5 0-191 0,-1 2-281 0,-4 0-314 16,1 1-264-16,-3-1-14 0,0-2 133 15,-2-1 258-15,-2-2 307 0</inkml:trace>
  <inkml:trace contextRef="#ctx0" brushRef="#br0" timeOffset="144475.0843">15135 2161 466 0,'6'10'556'0,"-6"-3"35"16,6 0 37-16,5 14 313 0,-1-17-634 15,-4-1 7-15,5-6-35 0,-1 1-50 16,2-3-65-16,3 0-49 0,1 0-34 0,-3-3-31 15,3-1 0-15,-1-1 1 0,-3-5 5 16,-1-1-2-16,-1-1-3 16,0-3-18-16,-8-37 2 0,-4 42-31 15,-8 2 15-15,0 3 12 0,-1 5 6 0,-5 0 11 16,-3 4 14-16,3 2 0 16,-9 4 9-16,8 5 10 0,-3 3 0 0,3 7-5 15,5 2-13-15,-1 3-14 0,5-3-12 0,6 3-8 16,2-3-4-16,2 0-4 0,8-3 0 0,5-2-7 15,-3-4 0-15,11-2 0 0,-2-4-3 16,1-2-2-16,-1-2-1 0,6-3-3 16,-4 0-1-16,4-4-1 0,-5-2-1 0,5-2 0 15,-6-2 3-15,2 1-4 0,-7-3 1 16,1 0 2-16,-7 1-4 0,-4-1 0 16,3 0 4-16,-9-18-3 0,-5 11 0 0,1-2 4 15,-4-4-4-15,0-2 0 0,-5 2 0 16,-1-6-2-16,1-3 1 0,-7 1 1 0,3-4 1 15,1 1-2-15,-3 2 3 0,0 6 0 16,3 6-1-16,3 4 0 0,-1 5-1 0,2 5 0 16,7 4-2-16,-1 2-1 0,4 4-4 0,2 2 0 15,2 5 2-15,2 1 0 16,-2 7 2-16,9-2 2 16,-5 3 2-16,15 22 0 0,-7-21 10 0,3 0 15 15,-1 2 5-15,1 0 11 16,20 19 46-16,-20-22-55 0,-1 1-6 0,1-1-1 0,-1 1-8 15,-3-1-5-15,-3 2-3 0,4-3-2 0,-5-1-7 16,1-3 0-16,-4-3 4 16,2 2-4-16,-1-5-2 0,-5 3 0 0,2-2 0 0,0-4-1 15,-2-1 2-15,-2-3-1 16,0 0 6-16,0 2-1 0,0-2 1 0,-2-2-6 0,-2-3-5 16,4 0-21-16,-4-5-101 0,-2 2-138 15,-5-4-199-15,-1-2-180 0,-5 1-156 0,3-2-46 16,-3-1-44-16,-1-1 101 0,-3 2 140 15,0 1 155-15</inkml:trace>
  <inkml:trace contextRef="#ctx0" brushRef="#br0" timeOffset="145415.1233">15278 2014 103 0,'-27'14'364'0,"4"-3"70"0,-16 10 411 0,24-13-599 15,9-1-46-15,6-5-33 0,10-1-21 0,1-4-13 16,5-4-17-16,3-1-34 0,6-6-27 16,4 0-26-16,2-4-14 15,6-3-6-15,29-22 42 0,-37 20 12 0,2 4 30 16,-4 2 23-16,-4 2 15 0,-7 3 9 0,1 1-1 15,-3 3 1-15,-5 1 4 16,-1 4-5-16,-6 1 4 0,2 2 6 0,-4 2 7 16,0 1 12-16,0 2 12 0,0 2 2 0,0 1-10 15,0 3-15-15,0 1-18 0,0 1-20 0,2 1-20 16,2 1-12-16,0 1-20 0,-1 1-14 16,5 0-16-1,-2-2-10-15,37 53 38 16,-36-59-62-16,3-2 1 0,-4-2-4 15,0 0 5-15,1-4-1 0,1-1 1 0,-2-1 0 0,-4-4 0 16,2 0 2-16,-4-2-3 0,4-2 0 16,-2-3 2-16,-2 0-1 0,0-4-4 0,-2-3 1 15,-2-2 1-15,4 1 1 0,-4-3-4 16,4 3 0-16,0 0 0 0,0 5 0 0,0 3-1 16,4 6-2-1,-4 4 0-15,6 13-5 0,3 1 6 0,-7 3 2 0,8-1 0 16,-4 6 0-16,5-4 2 0,-1-1-4 15,0 0 2-15,3-3 0 0,1-3 0 16,-1-3 0-16,1 2 2 0,-1-5-2 0,-1-3 3 16,-2 0-1-16,1-3 0 0,-1-3-1 0,0 1 1 15,-3-5-1-15,-1 0 2 0,-6-1-2 0,0-4-1 16,-2 2 2-16,-7-2 0 0,3-1-2 16,-4 4 3-1,-13-22-1-15,13 18-2 0,-13-18-2 0,13 21 2 16,-1 3-3-16,9 4-1 0,-6-1 4 15,12 6 3-15,0-1 1 0,2-3-4 16,1 0 0-16,3 3 0 0,7-3-3 0,-5 2 3 16,7-4 3-16,-7-2-3 0,5-1 1 0,-1 0-2 15,-1 1 2-15,-3-1 0 0,5 2 1 16,-5-3-2-16,2 3 1 0,-3-2 0 16,-5 1-1-16,-2 5-1 0,-4 4-3 15,-4 4 0-15,0 6 0 0,-2 7-1 16,-1 4 1-16,1 5 1 0,-8 28 6 0,12-27 1 15,2-3 1-15,0-2 3 0,2-1 0 16,2-4-5-16,2-2-1 0,0-1 3 0,3-4-5 16,-1-1 4-16,2-2 2 0,0-2 1 0,5-4 2 15,-3-4-3-15,1-4 0 0,3-4-2 16,-1 0-1-16,12-20 2 0,-17 16 2 16,-4-1-5-16,0-2 1 0,1-1 0 15,-7-3-2-15,0-1 0 0,4 0 0 0,-8 3 0 16,4 2-1-16,-2 6-4 0,-3 8-2 15,3 3 3-15,-2 4 1 0,0 5-3 0,2 2 5 16,-2 3 0 0,4 1 0-16,6 23-2 0,-2-28 4 0,7 0-2 15,-5-2 5-15,0-4-5 0,4-2 3 16,3-2-1-16,7-11 0 0,-9 5 0 16,-1-4 1-16,0 3 1 0,1-2-1 0,-3-4 1 15,-4 1 0-15,2 0 0 16,-6 1-3-16,-2 1 1 0,-2 1-2 0,-6 1 2 0,0-1-4 15,-7 0 4-15,5 3-2 0,-9 1-2 0,4 0 2 16,1 0 3-16,-1 0-3 0,3 0-3 16,1-2-1-16,3 3-8 0,4 2-15 15,2 1-99-15,4 2-204 0,-2 2-282 0,2-2-368 16,-5 3-168-16,5 2 18 0,0 2 167 0,0 0 270 16</inkml:trace>
  <inkml:trace contextRef="#ctx0" brushRef="#br0" timeOffset="146251.6042">16355 1573 374 0,'0'-7'529'15,"-4"-2"53"-15,-2-9 487 0,4 12-720 0,-2-1 5 16,4 4 24-16,-4 1 5 0,4 2-36 0,0-2-67 0,0 4-85 15,0-2-73-15,4 0-56 0,-4 5-34 16,6 0-18-16,0 2 6 0,2 2 18 0,-1 1 18 16,5 2 15-16,2 3 9 0,-1-3-8 15,3 2-18 1,38 24 35-16,-37-30-71 0,-7 4-4 0,5-4 0 16,-7-1-7-1,0-2-3-15,0 9-2 0,-3-5 3 0,-10-7 0 16,5-1 2-16,-6 1 15 0,-4-4 24 0,4-1 17 15,-5-1 14-15,1-5 11 0,-2-1-6 16,1-7-15-16,1-3-16 0,0-3-8 0,1 3-2 16,1-2 0-16,0 3-1 15,4 2-3-15,-1 0-5 0,5-2-9 0,5 3-11 0,1 3-5 16,0 0-3-16,4 4-1 16,1-1-2-1,22-7-8-15,-13 17-9 0,-13 5 4 0,-1 2-2 0,-2 1-17 16,2-1-92-16,-6 0-144 0,6-4-178 15,-6-1-162-15,0-2-123 0,0-2-19 0,5-3 78 16,-5 1 148-16,0-2 149 0,-5-1 137 16,5 0 111-16,-6-1 74 15,-4-11 89-15,4 7 34 0,-1-3 33 0,-3 1 30 16,6-2 22-16,-2 0 13 0,-5-18 198 31,11 20-175-31,-6-25 480 0,6 32-411 0,4 0-2 0,-2 4-24 0,-2 2-33 16,5 2-29-16,-5 2-18 0,6 4 3 15,0 4 9-15,-2 3 8 16,6 0-8-16,-3 7-20 0,-1 1-30 0,4 0-31 16,-4 0-18-16,15 22 32 0,-11-25-62 0,1 2-6 15,-1-3-4-15,-2-2-6 0,3 0-5 16,-1-5-3-16,-4-1-4 0,5-3-1 0,-5-3-5 16,-2-3 6-16,2 1-2 0,-6-2 1 15,4 0 0-15,-4-2-1 0,0-2 0 0,-4 0 4 16,4-3 11-16,-2-2 4 0,-2 0 1 15,0 0 1-15,2 0-3 0,-2 0-8 0,-3-2-6 16,7-1-1-16,-4 3 1 0,4 1 3 16,0 1 0-16,0 2-1 0,0 3-1 15,0 1-1-15,0 2-7 0,0 1-1 0,0 3-1 16,4 2 3 0,-4-2 1-16,44 12 240 15,-28-18-155-15,5-3-5 16,2-5-12-16,53-28 65 0,-49 23-117 0,0-3-8 15,-4 2-4-15,0 3-6 0,-3 1-9 16,-5 2-13-16,-7 5-82 0,-8 0-182 0,-6 4-333 16,-7 4-464-16,-7 2-200 0,-7 1-12 0,0 2 134 15,-2 0 319-15</inkml:trace>
  <inkml:trace contextRef="#ctx0" brushRef="#br0" timeOffset="147717.4826">17396 888 267 0,'-11'-12'543'15,"5"1"49"-15,-21-23 520 0,17 22-809 0,4 1-28 16,-5 4 28-16,9 3 19 0,-2 2-20 0,2 7-55 16,2 3-84-16,0 5-79 15,2 4-50-15,12 98 209 0,-11-75-128 16,3 2-6-16,-2-1-7 0,2-1-7 15,0-3-19-15,-2-2-20 0,3-2-15 16,-3-4-14-16,2-4-15 0,0-4-3 0,-2-3-3 16,0-4-1-16,-1 8 43 0,-3-19 27 15,0-2 39-15,-3-7 174 16,-1 2-154-16,-2-2-28 0,0-6-28 0,-2 0-14 16,1-6-8-16,-13-28 32 15,14 17-60-15,-5-6-6 0,5 0-11 0,0-3-1 16,2-4-4-16,-3 1 0 0,7-1-1 0,0 4 0 15,5-1-2-15,-3 6 1 0,6 6-4 0,-2 4 0 16,0 6-2-16,7 6-5 0,-3 11 4 16,0 3-4-16,5 8 2 0,-3 11-3 15,15 24-1-15,-10-22 4 0,-1 0 3 16,1-1-1-16,-1 2-2 0,1-2 4 16,20 18-1-16,0-3 2 15,-18-21 0-15,-2-6-1 0,-3 0 2 0,-2-5 2 16,5-2-2-16,-3 1 3 0,-3-1-3 0,-1-1 3 15,-4-1-2-15,-4-2-4 0,3 0-2 16,-10 3-1-16,3 2-8 0,-8-1-4 0,-4 4-2 16,-3 1-7-16,-6 1-18 0,3 2-21 0,-9 0-38 15,6 5-20-15,-8-1-13 0,4-2 13 0,0 0 23 16,0 0 36-16,2-2 28 0,1-4 21 16,1 1 5-16,2-2 8 0,2-2 3 0,5-2 2 15,4-2 1-15,3-2 2 16,3-1 0-16,13-7 6 0,1-2-7 0,2-3-1 15,5-4-1-15,6-2 1 0,1-3-2 0,-1-1 1 16,6-3-1-16,-2 3 0 0,4-3 2 16,-2 1-1-16,-2-3 2 0,0 0 1 0,-4 2 0 15,-3 3 0-15,-3 0 1 0,-1 0 2 16,-1-3-3-16,-3 5 2 0,-6 4 2 0,-1 0 1 16,1 6 3-16,-6 1 7 0,0 1 10 15,0-2 8-15,0-11 71 0,0 14-44 0,-2 4-2 16,2 2-3-16,0 1 20 15,0 4-61-15,2-4-12 0,-2-1-4 0,4 6-2 16,-2-3-3-16,2 5 0 0,2 0 2 0,0-3-1 16,-1 7 1-16,1-3 3 0,2 7 2 0,0 2 9 15,1 0 5-15,-1 0 5 16,0 2 3-16,19 36 39 0,-19-37-53 16,7-5-1-16,-3 3-4 0,3-3-2 15,-3 0 2-15,5 1-4 0,-3 2 0 16,-1-4-3-16,1-2 2 0,-6 3-1 0,3-5-2 0,-3 3-1 15,-2-4 0-15,-4 0 0 0,2-1 0 16,-4-4 0-16,0 0 1 0,0 3 7 16,-4-3 15-16,-2 0-14 0,0-3-2 0,0 1-2 15,-3-3-3-15,1 2 3 0,0 0-1 16,6-1 0-16,-5-1-1 0,3-1-3 0,0 2 0 16,-2-1 0-16,6-1 2 0,-4 2 0 15,2 0 1-15,2-1 0 0,-4-4 1 16,2 4-4-16,-3 0-3 0,5 1 6 0,-4 3-3 15,4-3 0-15,-2 1 0 0,-2 2 2 0,-2-3-1 16,2 1-1-16,-2-2-1 16,-1 5-1-16,3-2 4 15,-2 2-2-15,-27 7-5 16,21 0 2-16,7-3 2 0,-5 1-1 0,6 2-1 16,-2-3 1-16,0 1 2 0,-1 5-4 15,1-2 1-15,-2 3 0 16,6 3 2-16,2 1-1 0,0-3 3 0,0-2-1 0,6 1 1 15,0-4 0-15,0 2-1 0,5-1 3 0,-1-2 1 16,5-2-1-16,-3-4-1 0,0-1 1 16,5-2-1-16,18-5 2 0,-23 1 2 15,1-1-5-15,1 0 3 0,-3-2-1 0,-5 1 0 16,0 1-1-16,-2-1 1 0,-4 4-2 0,0-1-2 16,-4 1-3-16,2-1-9 0,-2-1-38 15,0-1-75-15,-2-1-103 0,-1 4-120 0,3-3-149 16,-2 1-110-16,2-3-63 0,2 1-26 0,2-1 1 15,2-2 16-15,8-12-525 16,-6 10 754-16,3-2 112 0</inkml:trace>
  <inkml:trace contextRef="#ctx0" brushRef="#br0" timeOffset="148357.8982">17993 722 221 0,'6'-19'387'0,"1"0"41"16,-3 1 10-16,6-13 105 15,3-1 117-15,-13 25-435 0,4 3-19 0,-4 4-32 16,2 2-9-16,-2 2-11 0,0 1 2 0,4 3 25 15,2 8 32-15,-2 0 1 0,0 5-3 0,3 3-26 32,-1 1-40-32,16 50 124 0,-15-52-225 15,3 2-10-15,15 17 5 0,-13-26-27 0,-1-7-4 16,-5-1-1-16,4-3-4 0,-6 2-2 0,-2-4 2 16,5 2 0-16,-7-1 0 0,0-4 5 15,0 0-2-15,-7-4 0 0,5-1-1 0,-6 2-1 0,-4-2-1 16,1-2-1-16,1 2-2 0,-7 2 1 15,-12-6-1-15,15 6-1 16,-3 0 4-16,5 6 3 0,-5 4 2 0,3 4 4 16,4 3 4-16,-1 3-4 0,5-4-1 0,4 1-3 15,2-2-3-15,2 2-1 0,4-4 1 0,5 2-1 16,-1-2 1-16,0-3-4 16,17 2 6-16,-10-8-4 0,-1-2 0 15,-3-4 0-15,1 1 0 0,3-2-1 0,-5-2-2 16,3 0 3-16,-3-4-2 0,-2-1-1 0,-3 1 0 15,1 0 1-15,-2 2 1 0,-4-1-1 0,-2-6 3 16,4-3-2-16,-4 0-1 16,0-3 0-16,11-49-3 0,-5 52 1 15,0 5 1-15,4 4 1 0,-3 5 0 0,3 2-2 16,0 2 0-16,1 5 0 0,1 0-1 16,-2 7 0-16,7 4 2 0,-7 4 10 0,5 5 14 15,-3-3 9-15,0 2 8 0,3-5 10 0,-3-2-2 16,-1-2-4-16,3-3-3 0,-6 2-6 15,3-1-6-15,-1-2-4 0,0-1-4 0,-3-4-3 16,-3-1-5-16,-2-3 18 0,2 0 22 16,-4-3 13-16,0 1 3 0,-4 0 4 0,2-6-16 15,-4-3-28-15,-3-5-12 0,3 2-6 0,0 1-4 16,0-3-4-16,-3-5-1 0,7-1-3 0,2-5 2 16,0-7 1-16,7 8-2 0,3 4 1 15,0 0-2 1,1 5-2-16,24-14-27 0,-25 33 1 0,0-2-87 15,-3 3-158-15,-1-3-207 0,-2 0-222 0,2 0-233 16,-6 0-119-16,0 6 65 0,0 0 170 0,0 2 209 16</inkml:trace>
  <inkml:trace contextRef="#ctx0" brushRef="#br0" timeOffset="148710.1063">18593 673 221 0,'6'2'455'15,"-2"-4"46"-15,0 0 18 0,-1 1-160 0,-3 0-137 16,6 2-46-16,-2 0-5 0,2 3 15 15,-2-1 6-15,2 3 1 0,1-1-10 0,3 2-14 16,-4-2-19 0,25 2 140-16,-18-10-208 0,1-1 4 0,-2 1 2 15,3 1-6-15,-3 0-27 16,-1-3-20-16,11-6-8 0,-15 9-22 0,-3-3-2 0,2 1-1 16,-6-2 0-16,0-4 0 0,0 2 0 15,0-2-1-15,-2 3 0 0,-2-5 0 0,-2 4 0 16,-1-3 0-16,-1-1 1 0,-4 5-1 0,1 1-2 15,1 4 1-15,-7 6 4 0,1 0 14 16,4 3 19-16,-5 8 23 0,2 0 27 0,5 5 17 16,2-1 9-16,0 0-3 0,1-1-12 0,7 1-21 15,0-1-19-15,0-2-18 0,7-2-13 16,-3 3-11-16,6-5-7 0,0-4-2 0,3 1-3 16,1-4 0-16,-1-1-2 0,3-1-3 0,1-4-6 15,-1-5-45-15,-1-1-132 0,1-3-155 16,-3-4-155-16,-3 1-142 0,3 1-101 15,-3-1-43-15,6-19-544 0,-7 14 848 16</inkml:trace>
  <inkml:trace contextRef="#ctx0" brushRef="#br0" timeOffset="149288.7485">18914 520 283 0,'6'-9'422'0,"-6"1"40"16,4 3 11-16,-2 0-166 16,-2 2-73-16,0-2 206 0,0 1-204 0,0 4 3 15,0 0-18-15,0 4-5 0,0 3 0 0,0-1 13 16,-2 3 17-16,-2-2 21 0,4 4-1 0,-2 2-23 15,-2 1-40-15,4 6-45 0,-5-3-41 16,5 0-37-16,0 0-29 0,0 0-17 0,5-8-13 16,-5 3-7-16,12 8 8 15,-8-10-4-15,2-3 12 0,0-2 20 0,5-2 15 16,3-3 13-16,-1 2 0 0,3 3-7 16,-1-3-13-1,-3 3-13-15,21 21 63 0,-29-19-89 0,-4 3 0 16,0 0 3-16,0-5 3 0,-4 5 1 0,-2-6 0 15,2 5 0-15,-2-3-8 0,-1-3-2 16,3 1-5-16,-2-4-1 0,4 3-5 16,-2-1 8-16,4-1-11 0,6-7-6 0,-2-3-36 15,2-4-92-15,1-3-134 0,3 0-171 16,-4 2-168-16,5 0-115 0,-5 0-36 16,4-1 31-16,27-46-908 15,-20 33 1277-15,-5 0 99 0,3-2 143 0,1 0 160 16,-3-1 126-16,3 0 85 0,-1 5 54 0,-5 3-1 15,0 2-28-15,-3 8-13 0,-5 1 5 0,2 4 14 16,-4 5-3-16,0 0-14 0,-4 1-22 16,2 6-11-16,-5-1-18 0,-1 4-6 0,-4 4 14 15,1 4 18-15,1 7-7 0,0-1-18 0,4 3-31 16,6-3-43-16,0-1-40 16,14 15 51-16,-2-23-91 0,5-2 1 15,4-1-3-15,-5 0-11 0,7 4-8 16,14 9 40-16,-20-10-38 0,-5 0 15 15,3 0 10-15,-5 1 8 0,-4-2 0 0,-2 2 0 0,-2 1-7 16,-4-2-8-16,-2 0-12 0,-2-2-14 16,-9-3-10-16,3 2-9 0,-2-1-11 0,-5-3-2 0,2 2-4 15,1-6-9-15,1 1-83 16,5-7-294-16,-7-8-1699 0,11 4 764 0,-4 1 19 16,4 0 267-16,6 8 499 0</inkml:trace>
  <inkml:trace contextRef="#ctx0" brushRef="#br0" timeOffset="178517.78">20221 14983 55 0,'-5'0'345'0,"5"0"55"16,-6 0 611-16,6 0-817 0,0 0-12 0,-2 0 0 16,2 0 1-16,0 0-8 0,0 0-20 15,0 0-22-15,0 1-23 0,-4 1-24 0,4 0-18 16,0-2-11-16,0 3 6 0,0-3 21 16,0 2 18-16,-4 0 16 0,4-2 1 15,0 1-20-15,0 1-27 0,0 0-27 16,0-1-18-16,4 2-5 15,2 5 181-15,0-5-87 0,-1-2 14 0,1 1-11 16,4 0-9-16,0-2-22 0,1 2-23 16,1 1 6-16,3-1-7 0,-3-2-7 15,5 1 0-15,-1-1-4 0,1 0-17 0,-1 0-16 16,1-1-2-16,4 1 9 16,-5 0 16-16,1 0 8 15,43 0 97-15,-36 0-128 0,-1-2-8 16,0 2-7-16,8 0-1 15,-2-3 0-15,31-1-1 0,10-1 2 16,-31 3-2-16,-1-1-1 0,5-1 2 16,1 1-1-16,-1 0-1 0,0 0 2 0,1-1-2 15,-1 1 1-15,3 1-2 0,-3-1 4 0,5-1 0 16,-5 2 17-16,7-1 13 0,-1 2 9 16,-1-1 0-16,2 1 3 0,-1-2-18 15,-1 1-13-15,2-1-5 0,-1 0-5 0,-1 0-3 16,1 0 0-16,5 0-3 0,-4-2 1 15,-1 3-2-15,1 0 1 0,4-1-1 0,-5 2 0 16,3 0 0-16,-6-2 2 0,3 0-1 16,-1 2 2-16,-5-2 2 0,1 2-2 15,-1-3 0-15,1 3-2 0,-5-3 3 0,4 1-3 16,1 1-1 0,86-8-1-16,-87 5 2 0,1 1 0 15,1 0 0-15,3 3 2 0,-5-2-1 16,5 0 1-16,-3 2 1 0,-1-2-1 0,-1 3-2 15,1-2 4-15,3 4-3 0,-3-2-1 0,1 0 1 16,-1 0-1-16,-1 0-2 0,-4 0-2 16,5 0 4-16,-1 1-1 0,1 1 0 15,-1-2 1-15,5 1 1 0,-5-2-1 0,1 1 0 16,-1 0 3-16,-4-2 0 0,5 4-1 16,-7-2 0-16,2 0-1 0,-2 1 1 15,3-2-4-15,-3 1 1 0,0 0 1 0,-4 0-1 16,7 0 0-16,-7 1 0 0,0 1 1 15,2-2 0-15,-2 1 2 0,-4 1-1 16,52 0 3 0,-59 0-4-16,22-2 2 0,-28 0-2 15,5 0 0-15,-4 0 2 16,-1-2-2-16,11 1 7 0,-15 0-5 0,-1-1 3 16,-5 2-3-16,4-1-2 0,-4 1 1 15,3 0 15-15,-3-2 20 0,-2 4 12 0,-2-1 5 16,2-1-1-16,-2 2-9 0,2-1-24 15,-4-1-11-15,0 0-5 0,0 0-1 16,-4 0-2-16,2 0 0 0,-2 0 0 0,-2 1-4 16,0 1-3-16,-5-2-49 0,5 0-174 0,-8-2-339 15,3 0-406-15,3-3-182 0,-6-1-34 16,3-8 136-16,-5-4 324 0</inkml:trace>
  <inkml:trace contextRef="#ctx0" brushRef="#br0" timeOffset="181036.2835">20427 11062 209 0,'-10'2'371'0,"-2"-2"25"0,-3-2-17 16,3 2-149-16,1 0-78 0,-1 0-7 0,2 0 22 15,-1 0 37-15,1 0 27 0,0 0 12 16,3 0 5-16,-3 2 230 0,8-1-250 16,-2-1-21-16,4 3-26 0,-4-3-18 0,4 1-7 15,0 3 5-15,0-1 15 0,4-1 13 16,2 3 11-16,0-2-2 0,5-1-10 15,5-1-26-15,1 0-17 0,8-1-24 16,1-1-26-16,3-2-13 0,4 0-3 16,9-2-16-16,-1 0-6 0,7 3-3 0,1-2-13 15,5 1-12-15,0 0-6 0,0 0-2 16,-3 1-3-16,1 2-4 0,0-1-2 0,2 1-1 16,-1-2 1-16,3-1-1 0,2 2 2 15,4-1 0-15,2 1 3 0,7-2 18 16,-1 0 16-16,0 0 7 0,1-2 1 0,-3 3 0 15,2-1-19-15,-2-2-18 0,-1 1-7 0,-1 0-7 16,64 0 3 0,-66 2-8-16,58-3 4 15,-64 5-4-15,112-5 2 0,-115 3-1 0,3 0-3 16,-2 1 0-16,4 0 1 0,0-1 1 16,0 1 1-16,0-2 2 0,4-2-2 15,-4 2 2-15,-4 0-3 0,52-1 0 16,-61 2-2-16,-1 1 0 0,-3 1 0 0,-4 0-2 15,-3 0 2-15,-3 0-1 0,-4-2 2 16,2 1 1-16,-2 1 3 0,-3 0-4 16,1 0 2-16,2 0-3 15,29 1 1-15,-4-1 1 0,-27-1 0 0,0 1-1 16,-5 0-1-16,5-2 3 0,-4 2-3 16,0-1 1-16,-2 1-2 0,-1-2 1 15,15-3 1-15,-20 5 0 0,-3-2 1 16,3 1-2-16,-5 1 2 0,-2 0-4 15,19-4 4-15,-23 3-4 16,7 1 2-16,-5 0 0 0,0-1 0 0,4-2 2 16,-3 3 1-16,9-4 2 0,-12 3-1 15,3-1 0-15,-1-3-1 0,2 2 0 0,-6-1-1 16,2 1 3-16,-4-3-4 0,2 2 4 16,-2-4-3-16,-2-10 0 0,-2 8-2 15,-2-4-1-15,2-1 2 0,-2-3 0 16,-5 0 3-16,5-4-4 15,-11-55 0 1,7 16-5-16,8 29 3 16,-2 2 0-1,-13-147-4-15,13 147 6 0,2 1-2 16,-2-2 2-16,0 1 0 0,2 0-1 0,2 0-1 16,-4 2 1-16,4-1 0 0,-2 1-1 0,-2 0 1 15,-1 4 4-15,3 2-2 0,-2 3-1 0,-2 1-1 16,6 1-1-16,-4 4 1 0,-2-1 1 15,1 3-2-15,3 1 2 0,2 1-3 0,-4 1 1 16,4 4 2-16,0-2 0 0,0 2 0 16,-2-2 2-16,-2 4-2 0,4-1 0 15,0 3-2-15,-4-2-1 0,2 1 1 16,-2 1-2-16,2-1 1 0,-7-1 1 0,3 1 2 16,-4 1 0-16,0 0 0 0,1 1 0 0,-1-1 0 15,-5 0 0-15,3 0-3 0,-5-1 0 16,1-1 2-16,-5 1 0 0,-2 1-1 15,-3-2 4-15,-1 1-1 0,-6 1-1 0,-5 0 4 16,-1-2-1-16,-2 2-3 0,-48-1 0 16,41 1-2-16,3 0 1 15,-3 0 0-15,-1-2-2 0,-5 2 3 0,4 0 0 0,-4-3-1 16,-1 2 1-16,-5 0 0 0,-5-1 0 16,1-1-2-16,-2 0 2 0,4-1-2 0,-2 1 0 15,0-1 0-15,-2 1 1 0,6 1-4 0,-4-3 3 16,-3 5 0-16,1-3-2 0,-4 1 3 15,6 0 2-15,-2 1 0 0,6-1 1 16,0 1 0-16,-97 0-2 16,111 1 0-16,-2 0-1 0,5-2 1 0,-2 1-1 15,1 1 2-15,1 0 0 0,1 0 0 16,-1 0 1-16,4 0 0 0,-5 1-2 0,7 1 2 16,-2-2-4-16,1 1 0 0,5 0 0 15,-4-1 1-15,4 2-3 0,0-1 2 16,-33 3-1-16,33-3 3 0,2 1-1 15,-2 0 1-15,6 1-1 0,-2-1 1 0,-2 1 0 16,4 1 0-16,0-1 1 16,4 2-1-16,-4 0-4 0,5-2 4 0,-5 1 0 0,4 1 3 15,-2-1-6-15,0 2 7 0,0-1-5 16,-20 6-5-16,20-4 6 0,2-2-3 16,3 3 0-16,1-1 1 0,-2-2 2 15,1 2 0-15,1-2-2 0,-2 0 2 0,1 1 2 0,3-2-4 16,1 1 0-16,-3-1 2 0,0 1-2 15,7-3 0-15,-15 8 1 16,21-8 0-16,-4 1-1 0,5 1 0 0,3-3 1 16,-2 3-1-16,2-4 1 0,2 0 2 0,-4 0-1 15,4 3 0-15,0-3 0 0,0 0-1 16,0 0-1-16,-4 2 0 0,4 1 2 0,-6 2-4 16,4-2 3-1,-7 1-1-15,-7 11-4 0,14-10 6 0,-2 1 0 16,-1-2 0-16,-1-1 1 0,6 2-2 15,-6-2 0-15,6-1-1 0,0 1 2 0,-4 1-2 16,4-1 0-16,0 2 0 16,0-3 1-16,4 21-5 15,0-5 5-15,-2 2 1 0,-2-8-2 16,0 1 2-16,0 2-1 0,0 1 4 0,0 3 5 16,-6 0 2-16,6 3 4 15,-6 4 6-15,-9 31 23 0,9-29-18 16,0 4-3-16,0-1 0 15,-11 63 48-15,13-63-33 0,4-1 3 0,0-1 3 16,0-4-2-16,4 0-7 0,-2 2-12 16,4 2-4-16,5 29 8 0,-7-29-13 15,-2-2-3-15,2-2-1 0,0 1 2 16,-2 3-4-16,-2-3 1 0,4-1-2 16,-4 1-1-16,0-3 1 0,0-5-2 0,0 21 2 15,-4-23-3-15,4-5-1 0,0-2 1 16,0-2 0-16,0-4 0 0,0-1 2 15,0-2 0-15,0-2 3 0,4 0 3 0,3 1 0 16,-1-3-2-16,4-1-1 16,5-2-4-16,24-17-4 0,-29 19-8 15,3 0-10-15,-3 0-117 0,5 1-229 0,-7 1-449 16,2-1-414-16,-6 0-178 0,3-5 32 16,3-6 192-16,2-8 432 0</inkml:trace>
  <inkml:trace contextRef="#ctx0" brushRef="#br0" timeOffset="182721.3027">7564 11321 323 0,'-9'7'418'0,"1"0"26"0,2-4-31 16,4 2-151-16,-6-1-59 0,1 1 9 15,3-4 44-15,-2 1 52 0,4-2 48 0,-2 0 34 16,0 0 10-16,-3-2-20 0,7-1-43 16,0-3-57-16,0 2-66 0,7-4-49 15,1 1-23-15,-2 0-15 0,7-3-14 0,-3 3-15 16,6-1-13-16,1 1-23 0,0-1-15 16,3 2 6-16,1 3-5 0,-3 0-5 0,3 5-2 15,-4-1-5-15,-1 5-17 0,1 2-10 16,-7 2-7-16,5 3 1 0,-13 3-4 15,4 2 4-15,-8 0-2 0,-2 3 3 16,-7 1 1-16,1 0 1 0,-23 23 5 16,16-22-4-16,-1-3-3 0,-3-2 2 15,-2-4 0-15,3-2 16 0,-24 5 55 16,24-11-13-16,3-3 14 0,5-3 1 16,1 0 7-16,5-3 0 0,2-2-19 15,4 1-13-15,0 0-9 0,6-1-28 0,4 0-11 16,1 0-4-16,1 2 1 0,7-1-4 0,-3 1 5 15,-3 3-4-15,3-1 2 32,1 2-3-32,70 27-7 0,-67-21 11 0,-3 1-2 15,4-1 4-15,-9 1-3 0,5-2-2 0,-5 1 6 16,7 0-4-16,-11-2-3 0,6 2-5 0,-3-2 2 16,1-2-9-16,-2 2-1 0,3-4-53 15,-5 1-106-15,0-2-142 0,-3-2-209 0,-1-1-247 16,-2-3-224-16,6-3-117 0,-6 1 41 15,2-4 169-15,-2 1 226 16</inkml:trace>
  <inkml:trace contextRef="#ctx0" brushRef="#br0" timeOffset="183160.0295">8052 11287 105 0,'2'-6'516'0,"-2"0"76"0,0 2 36 0,0 1-71 16,0 1-248-16,-2 2-109 15,-4 6 273-15,1 0-141 0,1 2 33 0,2 0-8 16,-2 4-57-16,2 0-93 0,-6 5-72 16,8-4-33-16,-2 4-21 0,-3 1-11 15,5-3-7-15,0-1 20 0,0-3-9 0,5 0-15 16,-3-2-4 0,-2-1-6-16,8 2-13 0,-8-6-24 0,2-1 26 15,2-3 27-15,-2 0 13 0,9-5 2 0,-5-2-3 16,4-1-27-16,-2 0-24 0,1-2-14 15,1-1-3-15,4 2-2 0,-1 0-6 16,1 1 3-16,-1 3 0 31,-1 0-1-31,63 22 0 0,-69-7-3 0,4-1 3 16,-4 2 1-16,1-1 3 0,-3 4 0 16,0-3-3-16,-2 4 4 0,-4-2-4 15,-2 2 4-15,0 0-4 0,-3-2 0 0,-3 1 0 16,2-2-1-16,-11-2 1 0,7 1-1 15,1-2 2-15,-1-3-2 0,2 1 1 0,-1-4 1 16,7 0 0-16,-2-3-1 16,6-3 0-16,4-4-11 0,-2 2-4 15,6-4-60-15,-1 2-128 0,-1-5-224 0,0-1-278 16,2 1-338-16,-6-1-91 0,5 0 57 16,-3-1 195-16,2 1 265 0</inkml:trace>
  <inkml:trace contextRef="#ctx0" brushRef="#br0" timeOffset="183370.899">8097 11328 82 0,'-18'-3'516'0,"-3"0"87"0,0-1 39 15,9 0-44-15,1 1-244 0,1 0-103 16,10 1-24-16,0 0 20 0,8-4 22 0,1 1-19 16,7-1-45-16,9-1-54 15,4-1-55-15,37-4-13 16,-29 5-71-16,-6 2-6 0,-2 3-5 0,-2-1-4 0,-4 3-18 15,2 0-97-15,-7-3-137 0,3 2-170 16,-4 1-160-16,-3-1-163 0,-1-1-22 16,-3-1 84-16,0 1 146 0,-4 2 150 0</inkml:trace>
  <inkml:trace contextRef="#ctx0" brushRef="#br0" timeOffset="183734.6808">8449 11231 78 0,'2'-1'283'0,"-2"-3"870"0,-6 4-871 16,4 5-43-16,-3 0-9 0,1-1 19 15,-2 4 34-15,2 1 44 0,2 0 29 0,-2 3 22 16,2 2-1-16,-2 0-27 0,4 2-57 0,-5 0-49 15,5-1-59-15,0 1-51 16,0 0-42-16,0-1-30 0,0-3-27 0,5 1-13 16,-5-1-8-16,0-1-6 0,0-3-2 0,4 0-3 15,-2-4 0-15,-2 1 0 0,4-3 1 16,-2-2 5 0,2-2 2-16,17-20 12 15,-11 11-22-15,19-26-3 0,-23 27 3 16,5 0-2-16,-5 6 1 0,4 1-1 0,-4 3 0 15,3 4-3-15,1 1 2 0,-4 3 1 16,5 0 1-16,-5 3 3 0,4 0 31 0,-2 3 13 16,3 0 8-16,-1 0 5 0,5 1 0 15,-9 1-29-15,6 11-4 16,-4-12-20-16,-8-3-3 0,0-2 1 16,-4 2-2-16,-2-3 1 15,-8 8 0-15,3-10-4 0,3-4 1 0,-7 0-1 16,5-3-3-16,4-2-11 0,-4-2-86 15,-1-3-168-15,-1-2-248 0,-3-2-304 0,3-4-242 16,0-1-25-16,-3-2 114 0,3-5 227 16,-3 0 296-16</inkml:trace>
  <inkml:trace contextRef="#ctx0" brushRef="#br0" timeOffset="183917.565">8432 11325 411 0,'6'-2'572'0,"1"0"44"0,7-1 23 0,-6 3-220 16,7 0-110-1,35-4 757-15,-34 3-711 0,5-1-77 0,-3 2-99 16,3-1-91-16,2 1-49 0,-3 1-51 16,1-1-186-16,-8 3-295 0,1-2-313 15,-4 2-143-15,-1 1-34 0,1 0 143 16,-4 2 277-16</inkml:trace>
  <inkml:trace contextRef="#ctx0" brushRef="#br0" timeOffset="184073.4633">9018 11502 37 0,'14'7'739'0,"-2"-2"259"0,-3-5 150 0,-7-2 96 16,2-1-287-16,-2 0-276 0,-2 0-174 0,0 0-95 15,0 0-73-15,0 0-73 0,0 0-90 16,0 2-83-16,0-1-63 0,-2 1-168 16,-2 1-414-16,-7 0-575 0,-1-2-256 0,-9 0-109 15,5-1 90-15,-3-2 379 0,1-2 559 16</inkml:trace>
  <inkml:trace contextRef="#ctx0" brushRef="#br0" timeOffset="185040.9309">11096 11400 14 0,'-17'-7'369'0,"-30"-6"985"0,30 9-1048 16,1 1-53-16,3-1-18 0,-1 2 8 15,-3-1 22-15,1-3 378 0,5 1-296 16,5 2-12-16,6-3-48 0,0 2-76 0,6-4-80 16,5 1-53-16,5-3-39 0,5-1-19 15,10-3-9-15,-2 2-3 0,2 2 21 16,-2-1 16-16,2 5 7 0,-2 2 2 16,-2 3-1-1,-4 2-21-15,45 36 27 0,-62-20-25 16,-4 4 8-1,2 0 3-15,-24 46 63 0,11-46-83 0,-5 2-4 16,-3-2 1-16,-3-3-5 0,3 0 10 16,-2-6 10-16,3 1 11 15,-36 6 139-15,36-16-123 0,5-1 5 16,-1-2 4-16,6-2 2 0,2-1-4 0,2 3-11 16,2-4-14-16,2 4-19 0,4 0-14 15,4 2-8-15,5 0-7 0,1 1 2 16,3 1 0-16,1-1 0 0,3 1 3 0,-2 0-1 15,22 3 6-15,-22-4-5 16,-2 0 0-16,1-3 1 0,3 1 0 0,-2 2-4 16,1 0-4-16,-1 0-4 0,2-1-65 15,-7 1-117-15,1-3-180 0,0-3-224 0,-7 3-249 16,0-5-232-16,5-1-15 0,-9 0 120 16,4-3 203-16,-2 0 237 0</inkml:trace>
  <inkml:trace contextRef="#ctx0" brushRef="#br0" timeOffset="185387.7133">11586 11330 189 0,'6'-38'882'0,"-2"21"-351"0,-4 4-141 0,0 2-68 15,-4 3-23-15,4 3 7 0,-6-2-7 16,4 6-15-16,-6 1-28 0,2 1-44 16,1 6-44-16,-1 1-38 0,4 1-10 0,-2 4-10 15,0 2-13-15,2 0 8 16,2 1-1-16,2 0-24 0,2-2-16 0,2 1-5 0,0-1-23 15,5-2-16-15,-1-1-7 0,0-2-7 16,1-1 2-16,1-2 16 0,-1 0 30 16,5-3 12-16,-6-1 7 0,7 1 2 0,-3-2-19 15,-1 4-28-15,-1-1-18 0,-1 4-4 16,-5 2-2-16,4 14 59 16,-10-11-18-16,0 3 12 0,-2 0 8 15,-6 0-17-15,6-4-4 0,-13 8 20 16,9-11-45-16,0-3-6 0,2-1-4 15,-2 1-4-15,-1-4 0 0,1 0-3 0,2-4-7 16,0 1-43-16,-2-3-111 0,-1-5-190 16,1 0-220-16,0-3-236 15,-4-1-199-15,4-5 2 0,-9-1 139 16,-6-26-237-16</inkml:trace>
  <inkml:trace contextRef="#ctx0" brushRef="#br0" timeOffset="185545.6151">11553 11290 275 0,'0'-7'452'0,"0"2"34"16,6 0 15-16,0 3-226 0,3 0-123 15,3 1-50-15,3-2-19 0,-3 1-7 16,9 1-2-16,-3-1-25 0,3 2-22 0,2 2-14 16,4 1-10-16,-3 1-74 0,1-1-126 15,-4 0-212-15,0 0-93 0,-3-1-44 16,3-1 54-16</inkml:trace>
  <inkml:trace contextRef="#ctx0" brushRef="#br0" timeOffset="185792.4751">12058 11283 160 0,'2'4'458'16,"-4"-2"68"-16,2-1 35 0,-4 2-123 0,-1 2-112 16,-1 1-46-16,-4 0 34 0,4 2 58 15,-15 12 435-15,13 3-218 16,4-13-429-16,8 2-72 0,-2 1-44 16,8 1-18-16,3-5-13 0,-3 5-4 15,4-2-4-15,-1-1-1 0,3 1 0 16,-1 3-2-16,-3-2 2 0,3 2 0 0,-7 0-2 15,-4 2 4-15,2 0-2 0,-6-2 1 0,0 0-3 16,-2-4 1-16,-6-1-2 0,2 0 2 16,-5-5-2-16,5-1 2 15,-15-1-3-15,3-15-258 0,8 0-134 16,-5-1-220-16,3-5-265 0,1-5-73 16,-5-1 88-1,5-2 162-15</inkml:trace>
  <inkml:trace contextRef="#ctx0" brushRef="#br0" timeOffset="185956.3638">11851 11330 279 0,'0'0'458'0,"0"-2"33"16,2 2 15-16,4 2-205 0,4-2-112 16,7 5-11-16,0-3 61 0,7-1 103 0,3 1 79 15,-2-2 15-15,6-2-36 0,2-1-82 0,-2-2-111 16,-2 1-102-16,-2 0-57 16,0 0-25-16,37-6-36 15,-47 10-152-15,-5-2-206 0,2 4-255 16,-7-2-233-16,3 3-939 0,-8 1 1127 15,-2 4 247-15</inkml:trace>
  <inkml:trace contextRef="#ctx0" brushRef="#br0" timeOffset="186222.1979">12600 11703 371 0,'-9'9'683'0,"1"-3"135"0,2-3 100 15,0-1-124-15,1 2-118 0,-1-3-103 16,2-1-52-16,-2-3-43 0,0-1-56 0,2-5-101 16,1 0-79-16,-1 2-71 0,2-1-55 15,2 3-44-15,0 1-40 0,0 1-20 0,0 0-18 16,2 3-14-16,-2 0-665 15,0 0-369-15,0 0-246 0,0-3-96 16,-2-2 101-16,2 5 310 16</inkml:trace>
  <inkml:trace contextRef="#ctx0" brushRef="#br0" timeOffset="186981.734">14750 11301 18 0,'0'-12'411'15,"-6"0"66"1,0 0 46-16,-27-20 599 0,12 28-825 0,3 1 46 16,-3 0 22-1,-6 6 4-15,-23 10 290 0,26-2-424 0,5 1-50 16,2 3-47-16,3 1-21 0,4 4-12 0,3 2-8 16,5-2 0-16,4 1 0 0,5-1-25 15,3-1-15-15,4 0-5 0,5-2-20 16,-2 0-17-16,7-2-2 0,-1-2-2 0,0-3-7 15,4-2 1-15,-7-2 2 0,3-3 2 16,2 0-1-16,-6-6 18 0,1 0 30 16,1-6 22-16,24-31 260 15,-34 20-219-15,-5 0-6 0,0-1-11 16,-6-4-14-16,0-2-24 0,-6 1-22 0,0 0-16 16,-9 3-7-16,3 3-12 0,-5 0-2 0,-3 6-2 15,1 0-5-15,-2 5 0 0,1 5-2 16,-3 2-1-16,6 5-6 0,3 2-5 0,2 5-32 15,7 1-183-15,-1 3-347 0,6 0-482 16,4 1-214-16,-2 2-65 0,9-2 138 16,-5 3 329-16</inkml:trace>
  <inkml:trace contextRef="#ctx0" brushRef="#br0" timeOffset="187442.4428">16279 11550 49 0,'10'5'1603'0,"-4"-9"-624"0,11-4 1063 15,-7 8-1764 1,17-3 225-16,-15 2-257 0,-7 0-50 0,1-1-79 0,0 2-62 16,-6 0-34-16,4 2-38 0,-4-1-199 15,0 0-450-15,-10-1-338 0,-3-1-154 16,-3-5-47-16,-5-1 159 0,0-1 436 0</inkml:trace>
  <inkml:trace contextRef="#ctx0" brushRef="#br0" timeOffset="187970.1238">18016 11226 252 0,'6'-15'456'16,"-2"-2"62"-16,3 3 58 0,-7 2-151 15,4 5-83-15,-19-3 451 16,7 12-561-16,-7 3 9 0,-5 5 26 16,-3 7 20-16,-27 27 254 0,23-18-340 15,7 0-53-15,3-1-42 0,7 4-35 16,8-6-16-16,4-1-2 0,8-1 17 15,7-3 6-15,3 0 6 0,3-4 2 0,4-1-19 16,0-5-6-16,4-4 3 0,2 0 0 31,-4-4 11-31,68-24 126 0,-70 10-123 0,-4-5-2 0,2-1 18 16,-13-4 7-16,1-2-5 16,-9-1-22-1,-27-56 29-15,-25 34-98 0,-12 23-20 16,31 16-33-16,-24 8-1100 0,26 4-38 15,4 0-147-15,-4-1-27 0,-4-4 208 16,4-4 558-16</inkml:trace>
  <inkml:trace contextRef="#ctx0" brushRef="#br0" timeOffset="189055.9572">7599 15458 299 0,'0'3'529'0,"0"-6"50"0,0 3 24 0,0 3-208 16,-4-1-169-16,0 5-54 0,4-2 29 0,-3 4 59 16,-5-1 60-16,2 2 32 15,0-1-10-15,-21 18 345 0,17-20-561 16,3 0-27-16,-3-1-11 0,8-2 0 15,-6-1 7-15,1-1 11 0,5-2 7 16,-2-2 1-16,0-1-9 0,-2-1-20 16,6-4-23-16,-4-2-20 15,14-37-1-15,0 29-38 0,5 1-4 0,-7 0 1 16,11 2-1-16,-3 2 1 0,3 5-4 16,-2 1 3-16,7 4-2 0,-5 3-1 15,2 5 0-15,-1 4 1 0,-1 5-1 0,-5 4 4 16,-1 3-1-16,-3 4 2 15,-10 29 6-15,-4-27-1 16,-21 30 4-16,5-31-5 0,-3 1 0 16,-4 0-3-1,-91 55 4-15,85-67-2 0,4-4 1 0,-2-1 2 16,8-5 4-16,3-2 24 0,7-5 10 16,5-1 4-16,6-7 0 0,4 0-2 15,6-6-25-15,5 1-13 0,3-2-3 0,7 3-5 16,4 3-2-16,-3 5 1 0,3 3-3 15,-2 6 1-15,2 3 1 0,0 2 0 0,0 0-1 16,0 1 1-16,-5 3 0 0,-1 1 1 16,-4-1 1-16,-1-1 0 0,1-1 2 15,-1 2 2-15,1-2-3 0,-3 0 2 0,3-3-4 16,-1-3-24-16,-3-1-105 0,3-3-161 16,-5-1-225-16,-1-2-253 15,-4-3-281-15,3-5-52 0,-7 1 91 0,4-5 196 0,2 1 239 16</inkml:trace>
  <inkml:trace contextRef="#ctx0" brushRef="#br0" timeOffset="189443.7184">7969 15435 333 0,'0'-12'516'0,"0"-2"71"16,-8 5 52-16,8 0-198 0,-2 5-95 16,-2 0-34-16,4 4-17 0,-5 4-26 0,5-1-11 15,-6 5-18-15,4 2-28 0,-2 2-20 16,0 1-5-16,2 3-33 0,-2 3-44 0,2-3-32 15,2 4-27-15,0-3-19 0,0 0-15 16,0-2-3-16,0-1-5 16,2-4 0-16,4 1-3 0,-2-1 1 0,2-3-1 15,5 0 0-15,-5-6 2 0,4-1-3 0,0-1-1 16,1-3 3-16,1 0 0 0,-2-2-3 16,5-1 3-16,-7-1-5 0,7 1 1 0,-5 1 4 15,0-1 6-15,-1 6 5 16,1 2 3-16,-4 4 3 0,2 3 2 15,5 24 66-15,-9-15-62 0,-4-2-4 16,-4 1-8-16,4 1-6 16,0-2-4-16,-6 10 6 0,2-14-7 0,1 0-2 15,-5-5 1-15,6 2 0 0,-4-1-4 16,-2-5 3-16,1 3-3 0,1-2-2 16,2-1-7-16,-2-4-85 0,2-1-184 15,-2-4-218-15,-7-11-1248 0,7 3 719 16,-2-1 129-16,-1-4 197 0,-1-4 244 0</inkml:trace>
  <inkml:trace contextRef="#ctx0" brushRef="#br0" timeOffset="189599.6209">7911 15438 396 0,'-2'-6'544'15,"-6"0"47"-15,8 1 17 0,0 2-269 0,8 2-158 16,0 1-61-16,9 0-9 0,4 0 11 16,1 0 17-16,5 0-2 0,4-2-27 15,-2 2-29-15,2 0-33 0,-2 0-24 0,-2 0-14 16,4 0-34-16,-8 0-100 0,0 0-161 15,1-2-228-15,-7 0-147 16,-1-3-38-16,-3 1 68 0</inkml:trace>
  <inkml:trace contextRef="#ctx0" brushRef="#br0" timeOffset="189863.4632">8372 15379 272 0,'-8'7'487'0,"2"-5"41"16,0 5 17-16,-1-2-196 15,-7 10 28-15,12-7-192 0,-2 1 34 0,0 0 20 16,4 1-8-16,-2 1-38 0,-3 2-47 0,5-1-52 15,0 2-35-15,5 1-32 0,-3 2-12 16,2-2-8-16,0-1-4 16,8 12 1-16,-6-18-1 0,5 0 1 15,9 3 6-15,-7-10-5 0,-3 1 0 16,1-2-2-16,-1-2-1 0,-4 2 0 16,0 0-2-16,-6 2 0 0,0 0-2 0,-2 3 1 15,-6 3 1-15,-4 2 0 0,-1 1 0 16,-5 1 1-16,5-2-1 15,1 0-1-15,-9 2-17 0,17-8-66 0,-2-4-107 16,2-2-160-16,2-3-208 0,-3 1-159 0,5-4-7 16,0 1 75-16,0 0 144 0</inkml:trace>
  <inkml:trace contextRef="#ctx0" brushRef="#br0" timeOffset="190250.2238">8358 15446 164 0,'0'-1'175'16,"4"1"-54"-16,8 3 0 0,-8-2-49 0,-1 3 44 15,1-2 42-15,-4 1 28 0,4 2 11 16,-2-2-13-16,-2 1-11 0,4-4-3 16,0 5 1-16,-2-5 2 0,9 2 1 0,-1-1-11 15,2 1-13-15,3-2-18 0,1-2-7 16,3-1-12-16,2 1-17 0,-5-1-21 15,5-1-20-15,0 0-23 0,-9 3-16 0,4-2-11 16,-1 3-5 0,-3 0-65-16,5 4-684 0,-17-4 119 0,0 0-54 0,0 0 37 15,-4 1 165-15</inkml:trace>
  <inkml:trace contextRef="#ctx0" brushRef="#br0" timeOffset="190665.6328">8941 15826 363 0,'4'2'643'0,"-4"-2"102"15,0-2 69-15,-4 2-154 0,2-2-159 0,-2 1-104 16,2-1-72-16,-7 0-56 0,3-1-67 16,4 0-85-16,-6 3-65 15,2-3-130-15,6 3-354 0,0 0-363 16,-6 0-161-16,-1-2-70 0,-3-1 67 16,4-1 313-1</inkml:trace>
  <inkml:trace contextRef="#ctx0" brushRef="#br0" timeOffset="191547.1007">11406 15427 290 0,'0'-1'407'0,"-4"-2"38"16,2 1-37-16,-2 1-119 0,-2-1-73 0,2 1-18 16,-3-1 10-16,5-1 20 0,-2-1 14 0,0-2 10 15,-2-1 4-15,4 2-8 0,-2-5-14 16,4 3-23-16,-5-3-43 0,5-1-44 0,5 4-42 15,-1-2-31-15,-2 1-27 0,4 3-15 16,4 0-6-16,-3 2-2 0,3 1-2 16,4 4 0-16,-1-1-1 0,1 3 2 0,5-1-3 15,-3 4 2-15,-1 0-1 0,-3 4 0 16,3-1 1-16,-5 2 1 0,-4 5 0 16,-4 1 19-16,-2 1 18 0,0 1 8 15,-8 2 4-15,-23 23 40 0,-12 2-54 16,20-26-10-16,-4-1 14 15,0-1 6-15,0-4 4 0,4-2 0 0,-1-3-15 16,-1 0-16-16,0-3-8 0,6-2 19 16,3 0 21-16,-3-5 13 0,7 0 18 15,2 0 9 1,3-12 35-16,30-16-66 0,-6 18-55 16,3 0-2-16,1 3-2 0,-2 2-2 15,5-1 2-15,-5 9-4 0,2-3 3 0,-5 5-1 0,1 2 0 16,-1 1-1-16,-1 2 3 0,-3 1 0 15,3 3 3-15,-7 1-1 0,2-3-1 16,1 0-1-16,20 17 0 16,-25-22 1-16,0 1 0 0,0-1 3 15,0-2-1-15,5-2-4 0,-3-1-3 0,0 0-36 16,1-2-106-16,-1-2-185 0,-4-3-226 16,0 1-266-16,-2-4-166 0,-2 0 15 15,4 1 145-15,-2 0 207 0</inkml:trace>
  <inkml:trace contextRef="#ctx0" brushRef="#br0" timeOffset="191992.6892">11723 15373 195 0,'0'-7'417'0,"0"-1"52"0,0 1 40 15,0 1-168-15,0 1-93 0,0 2-35 0,0 0 12 16,0-1 33-16,0 2 38 0,-2 1 27 15,2 1-10-15,-5 0-51 0,5 3-60 16,-4 1-71-16,2 2-64 0,-2 2-18 0,2 1-7 16,-2 3-2-16,0-1 2 0,4 2 0 15,-2 0-13-15,-2-1-7 0,4 2-5 16,0-5-4-16,0 3 1 0,0-3-4 0,0-1-5 16,0-1 0-1,4 0-3-15,12 7 10 0,-10-10-8 16,5-1-1-16,-1 0 0 0,0-1 0 0,-1 1-2 15,5 0 0-15,-8 1-1 0,5 2-1 16,-5 1 1-16,0 1 1 0,2 1-1 16,-5 2 0-1,3 11 3-15,-8 11 3 16,-2-26-4-16,-3-2 8 16,3 1 16-16,-19 14 92 0,17-14-82 15,-4-3-16-15,0 0-10 0,-1 2-6 0,1 0 1 16,4-3-4-16,4 0-2 0,-3 1-3 15,5-3-2-15,0 0-53 0,0-3-131 16,0 1-168-16,5-2-213 16,-5-1-276-16,2-3-71 0,4-11-628 0,-2 7 1050 15</inkml:trace>
  <inkml:trace contextRef="#ctx0" brushRef="#br0" timeOffset="192185.5697">11721 15343 276 0,'0'2'460'0,"-5"-2"34"16,5 0 16-16,5-2-222 0,-3 2-138 0,8-1-42 16,-4 1 1-16,9-2 12 0,-3-1 15 15,-2 0-6-15,7-1-28 16,-3 1-34-16,20-4-5 0,-18 7-54 0,1 0-8 16,-5 0-4-16,3 0-34 0,-5 0-94 15,-2 0-140-15,-4-2-218 0,2 0-99 16,-1 1-9-16,-3-2 71 0</inkml:trace>
  <inkml:trace contextRef="#ctx0" brushRef="#br0" timeOffset="192507.3694">12014 15334 342 0,'2'3'503'0,"2"-2"43"16,-4 1-1-16,3 0-222 0,-3-2-140 0,0 3-47 15,0 0 15-15,0 3 27 0,0 0 31 16,-3 3 14-16,-1 1-25 0,2 4-49 15,-6 2-37-15,6 1-43 16,-2 2-33-16,2 38-3 0,2-40-29 16,6-3-1-16,0 1-1 0,0-4 0 15,1 0 0-15,3-4 0 0,-4 1 2 0,4-2-2 16,-1-1 16-16,-1 2 42 0,0-2 29 16,0 2 15-16,-3-2 6 0,1 3-12 15,-2-2-41-15,-2 6-13 16,-4-6-35-16,2 0 8 0,-4-3 4 0,-2 2 2 15,-5-5 1-15,5 5-2 0,-6-3-13 0,1-1-9 16,3-2-78-16,-4-2-165 0,1-4-252 16,5 0-277-16,-4-3-121 0,-1-2 19 0,1-2 137 15,-2-3 240-15</inkml:trace>
  <inkml:trace contextRef="#ctx0" brushRef="#br0" timeOffset="192674.2663">11956 15417 315 0,'15'6'516'0,"1"-5"44"0,1-2 21 16,2-1-203-16,-3-1-168 0,9 0-51 16,-2 0-2-16,-3-3 2 0,-1 0-15 0,2-3-25 15,1 1-39-15,-1 1-40 0,-4 0-60 0,3 1-126 16,-7 1-193-16,3-1-228 16,-5 2-104-1,-1 2-11-15</inkml:trace>
  <inkml:trace contextRef="#ctx0" brushRef="#br0" timeOffset="192919.4782">12527 15702 335 0,'6'18'532'0,"-6"0"92"0,4-3 51 16,-4-2-213-16,0-2-148 15,0-4 21-15,0 5 507 0,0-9-279 0,0-1 14 16,0-4-81-16,0 1-117 0,-4-2-134 16,4 1-114-16,0-4-47 0,0 3-84 15,-2-11-424-15,-6 9-331 0,6-2-343 16,-6 0-148-16,-5 0 13 16,3-2 198-16</inkml:trace>
  <inkml:trace contextRef="#ctx0" brushRef="#br0" timeOffset="194180.3783">14374 15378 236 0,'6'-7'513'0,"-2"2"74"16,-4-1 42-16,4 1-173 0,-4 2-185 15,3 2-116-15,-3 1-64 0,0 0-31 0,0 1-11 16,-3 2 29-16,-1 0 40 0,4 2 27 16,-6 1 28-16,-4 1 20 0,4 3-12 15,-5-3-26-15,1 2-15 0,0-3-6 0,-1-1 0 16,5 2 6-16,-4-4 5 16,3 1 15-1,-5-1 275-15,2-16-154 0,6 8-218 16,4-2-11-16,6-11 12 15,4 7-53-15,0-2-8 0,7 2-1 0,0 1-2 16,-1 2-3-16,5 1 0 0,-1 3 2 16,-1 1-2-1,35 8 1-15,-38 1 2 0,-5 1-1 16,-1 3-2-16,-4 2 3 0,-6 1 0 0,0 2 1 16,-10 23 4-16,0-18-1 15,-7 4-3-15,-2-1 1 0,-5 0 2 0,1 1-3 16,-4-2 5-16,0-1 0 15,0-3-4-15,-22 17 0 0,26-23-3 0,2 0-2 16,5-2 1-16,3-2 4 0,3 0-4 16,4-6 4-16,2 0 0 0,-1-2 0 0,5 0 0 15,0-2 3-15,5 1 2 0,-1-3-3 16,2 1 2 0,17-8 0-16,14-4-5 0,-21 13-2 15,-3 2 0-15,-3 2-1 0,5 0 1 16,-3 3-2-16,-2 0 0 0,5 3 3 15,-3 4 4-15,-1-3-2 0,1 1 0 0,-2 0-2 16,1-1 0-16,1 0-1 16,-2-1-2-16,1-3 5 0,-1 2 0 0,3-4 0 15,-3-1-2-15,0 1-2 16,3-3-11-16,1-3-42 0,3-4-335 16,-7 1-20-16,-8-3-159 0,6-3-134 0,-1 0-93 15,-5-5-49-15,6 0 78 0,-2-5 129 0,0-1 159 16</inkml:trace>
  <inkml:trace contextRef="#ctx0" brushRef="#br0" timeOffset="194624.1078">14690 15331 73 0,'5'-4'353'0,"-5"-3"52"16,0 3 38-16,0-9 311 0,0 8-578 16,0 1 10-16,-5-2 19 0,5 3 23 15,0-2 31-15,-2 4 20 0,-2-1-8 0,4 1-34 16,0 1-47-16,0 1-66 0,-2 1-58 15,-2-1-39-15,4 2-16 0,0 2-8 16,0 1-2-16,-4 1 1 0,4 4 0 0,0-3-1 16,0 3 37-16,-2 1 17 0,-2 0 7 15,4-1 3-15,0 3 1 0,0-1-32 16,0 0-17-16,0-1-10 0,4 0-3 16,-2-1-2-16,-2 1-1 0,0-2-1 15,4 0 2-15,0 1 4 0,2-5-1 16,1-3 12-16,-1-1 42 0,8-1 20 15,-1-1 6-15,1-1 6 0,-1-4-11 0,3 3-43 16,-6 1-19-16,3 0-10 0,-3 2-6 0,0 0 1 16,-3 4-2-16,1 0 0 0,-6 2 1 15,2 1-2-15,-8 12 3 16,-2 2 28-16,2-14 9 16,-3 3 9-1,1 0-1-15,-10 8 38 0,10-15-82 0,1 1 1 16,-1-2-3-16,2-1 0 0,-2 0 0 0,2-2-2 15,4 5-1-15,-2-5-3 0,-2 2-23 16,-1-4-88-16,5 2-170 0,-6-5-215 16,4 0-251-16,-2-2-196 0,4 0-6 15,0-3 126-15,-4-1 194 0</inkml:trace>
  <inkml:trace contextRef="#ctx0" brushRef="#br0" timeOffset="194831.981">14709 15325 463 0,'-10'0'518'0,"1"0"27"0,7-5-16 16,2 5-282-16,2-4-133 0,7 1-40 0,1-2-14 15,2 0-5-15,9 0 10 0,2-2 8 16,0 1-16-16,-1 1-13 16,5 2-5-16,50 3-4 0,-57 0-36 15,1 3-11-15,-4-1-49 0,-5-1-83 16,3 2-97-16,-5-1-112 0,-2 1-154 15,0-3-25-15,-1 0 52 0,-1-3 83 0</inkml:trace>
  <inkml:trace contextRef="#ctx0" brushRef="#br0" timeOffset="195111.8101">15121 15300 144 0,'-2'5'409'0,"-3"-2"44"0,-1 1 18 15,2-1-146-15,-2 2-125 0,0-2-41 0,-1 1 0 0,-1 2 7 16,2 1-3-16,0 1-28 0,2-1-44 15,4 4-40-15,-2-1-23 0,2 2-12 16,2 0-7-16,-2 0-5 0,4 0 2 0,2 2 30 16,-2-3 14-16,-2 3 7 0,6 0 4 15,-6-4 1-15,9 2 22 0,5 18 102 16,-9-14-88-16,3 1-2 0,-6-2-44 16,2-1-30-16,0-4-8 0,-6 1-8 15,0-3-2-15,0 2 0 0,0-3-3 16,-2 1 2-16,-2-2 0 0,-2-2-1 15,-15 7-49 1,15-11-75-16,-4-3-131 16,4 0-167-16,-21-25-1603 0,21 14 1460 0</inkml:trace>
  <inkml:trace contextRef="#ctx0" brushRef="#br0" timeOffset="195274.7114">15042 15375 131 0,'10'-9'404'0,"3"6"35"0,-3 0 16 16,2 1-144-16,3 4-161 0,2-1-48 0,-1 1 15 15,1-2 28-15,-1 3 24 0,5-3 15 16,-9 0-31-16,19-3 16 16,-18 3-142-16,3 0-42 0,-5 0-125 0,1-3-205 15,-2-2-174-15,-6 2-76 0,3-1-11 16,-7 4 99-16</inkml:trace>
  <inkml:trace contextRef="#ctx0" brushRef="#br0" timeOffset="195893.3923">16469 15608 294 0,'4'7'520'15,"-2"-4"48"-15,-2-1 22 0,-2 3-194 0,-2-3-148 16,4 3-25-16,-4-3 79 0,2 2 103 0,-6 1 78 16,1 0 26-16,1-4-39 0,0 2-98 15,0-1-109-15,-3-2-90 0,7 0-59 16,-2 0-38-16,4 0-20 0,-2-2-13 15,-2 1-12-15,4-2 11 0,0 1-28 16,0-1-7-16,0-2-3 0,0 4-4 16,0-2-10-16,0-1-228 0,0 4-238 15,0 0-452-15,-6 0-199 0,-2 0-56 0,1-2 95 16,1-1 272-16</inkml:trace>
  <inkml:trace contextRef="#ctx0" brushRef="#br0" timeOffset="196472.0333">18033 15395 256 0,'6'-8'416'0,"-2"-4"57"0,2 0 3 16,-6-2-128 0,4 2-62-16,-8-42 910 0,-2 44-828 15,-4-1-2-15,-3 4-44 0,-1 2-55 0,-5 5-67 16,-6 3-34-16,2 6-35 0,-3 3-4 16,-3 5-11-16,-2 5 1 0,4 1-17 15,0-1-8-15,4 0-24 0,7 3-14 0,-1-4-20 16,11-1-17-16,2 0-5 0,4 1 2 15,10-3 19-15,2 3 17 16,5-2 5-16,57 24 96 0,-45-33-130 16,2-3-7-16,-2 0 41 0,2-3 24 15,2-4 14-15,-6-5 5 0,4-3 5 0,-6-4-34 16,0-5 2-16,-6-1 0 0,-3-2-2 0,-8-6 1 16,-6 0-12-16,-4-3-29 0,-8 1-13 15,-6-1-9 1,-38-29-9-16,21 31-8 0,-5 5-15 0,-1 5-215 0,-2 4-538 15,-3 2-400-15,5-6-176 0,-4 0-67 16,-1-4 178-16,7-8 521 0</inkml:trace>
  <inkml:trace contextRef="#ctx0" brushRef="#br0" timeOffset="199053.1963">20390 15545 263 0,'0'-4'519'0,"-2"-1"104"0,2-2 80 15,0 1-141-15,2-1-90 0,-2 1-35 16,4 1-9-16,0-1 4 0,-1 0-5 15,3 1-37-15,-2 1-65 0,-4 0-70 0,6 1-67 16,-6 1-57-16,4 2-40 0,-2 2-1 16,-2 1-7-16,4 1 0 0,3 4 30 0,-7 2 18 15,4 1-18-15,-2 4 8 0,2 0 10 16,-4 1-31-16,4 4-16 0,-2-1-7 16,-2-1-22-16,4 20 13 0,0-21-41 15,-2 0-5-15,-2 0-1 0,5-1-5 0,-3-1-6 16,-2 0-3-16,0-3-3 0,0 0 0 15,0-3-3-15,0 0 1 0,0-3-1 0,0 0 0 16,0-3-1-16,0-1 0 16,0-1 3-16,0-1-3 15,0 0 2-15,0-9-22 0,0 6-6 16,0 2-84-16,4-2-146 0,0 0-208 31,-2-2-296-31,19-21-2866 0,-9 14 2550 0,-2 1 277 0,7-3 352 16</inkml:trace>
  <inkml:trace contextRef="#ctx0" brushRef="#br0" timeOffset="199503.9161">20845 15540 396 0,'0'3'702'16,"2"-1"119"-16,-2-4 59 0,0 0-206 15,0 4-266-15,0 0-190 0,0 3-117 0,-2-2-33 16,-6 5 32-16,2 1 15 0,-11 1 7 15,1 1 3-15,-5-1-20 0,-2 1-53 0,0-3-28 16,-1 2-11-16,1-3-5 16,0-1 41-16,2-1 38 0,3-2 39 0,-3-2 26 15,5-2 32-15,1-2-21 16,-1-3-8-16,-3-9 95 0,15 4-159 0,0 0-19 16,4 0-30-16,8-3-15 0,-2-1-13 15,7 2-8-15,1-3-3 0,3 1-1 0,1 4-2 16,7 2 0-16,-2 3 26 0,4 6 16 15,0 3 9-15,1 4 30 16,-1 4 25-16,37 50 183 0,-51-35-188 16,-5 4-14-16,-6 3-11 0,-2 1-3 0,-6 1-16 15,0-4-26-15,-5-2 15 0,1-1 9 16,-2-1 2-16,-3-4 3 0,3-1-1 0,-3-1-28 16,3-3-15-16,2-3-7 0,-1-4-4 15,1-1-4 1,0 1 1-16,8-9-4 0,2-2-2 0,2 0-6 0,2-7-8 15,0 1-35-15,2-3-101 16,0 0-156-16,5-1-220 0,5-19-1402 16,-5 11 680-16,-1 0 47 0,2-1 176 0,-1-1 275 15,1-2 315-15</inkml:trace>
  <inkml:trace contextRef="#ctx0" brushRef="#br0" timeOffset="199914.0147">20957 15687 276 0,'0'1'534'0,"0"-2"67"0,0-3 33 0,0 1-186 16,0 1-181-16,0 0-64 0,0-1 19 15,0 0 62-15,4-1 56 0,-4 1 28 16,0 0-21-16,4-2-70 0,-2-4-84 16,2 0-51-1,17-32 360-15,-15 30-386 0,0-1-26 0,5-2-16 16,-1 5-13-16,0-1-9 15,3 3-6-15,8 3 20 0,-13 5-49 0,6 5-3 16,-3 1 27-16,-1 3 11 0,-4 5 8 16,0 5-1-16,1 0-2 0,-7 2-27 15,-7 3-17-15,1 0-4 0,2 4-2 16,-6-2-3-16,-3 0 0 0,3 0 2 0,0-1-5 16,-1-4 3-1,-1-3 1-15,-9 30 244 0,21-44-145 16,0-1-12-16,8-3-6 0,1 1 0 0,1-4-1 15,7-1-28-15,16-4-6 16,-13 2-40-16,3-1-8 0,-2-1-4 16,-1 4-6-16,-1-2-9 0,-2 2-25 0,3 0-125 15,-3 0-197-15,-7-1-317 0,3-5-399 0,-3 1-219 16,4-5 16-16,-3-1 152 16,1 4 297-1</inkml:trace>
  <inkml:trace contextRef="#ctx0" brushRef="#br0" timeOffset="200104.8964">21495 15792 175 0,'10'6'914'0,"-4"-3"220"0,0-6 114 16,-2-3 56-16,3 1-472 16,-3 0-324-16,2 1-132 0,0-1-33 0,-2-2 6 0,-2 2-10 15,3-3-60-15,-5 3-80 0,4 1-85 0,-4 1-70 16,0 3-41-16,0 0-29 0,-4 0-79 16,4 3-170-16,-7 1-1129 15,1-4 89-15,-2 0-121 0,2-3 77 0,-1-1 207 16,3-2 371-16</inkml:trace>
  <inkml:trace contextRef="#ctx0" brushRef="#br0" timeOffset="200490.6803">21887 15411 290 0,'-10'-5'508'15,"4"-1"81"-15,-4-3 38 16,3 1-163-16,7-12 490 0,5 15-572 16,1 1 37-16,-2 1 14 0,-2 1-35 15,2 1-80-15,-2 2-87 0,2 2-52 16,-4 3-48-16,0 2 5 0,0 2 29 0,0 2 29 15,-4 6-15-15,2 2 20 0,-2 2-24 16,2 3-40-16,-2 0-30 16,4 1-16-16,0 29-16 0,0-29-56 0,4-1-6 0,-2-3-7 15,2 0 1-15,-4 2-4 0,6-2 1 16,-6-1 1-16,4-4-1 0,-2 2-2 16,3-3 0-16,-5-1 0 0,6-3-2 15,-6 1-3-15,6 6-15 0,-2-13 4 16,-4-3-3-16,4-2-5 0,-2-4-69 0,3-1-105 15,1-1-134-15,0-8-188 0,4-1-214 0,-4-1-172 16,9-6-141-16,-3-3-23 16,3 2 118-16,3-6 194 0,3 2 226 0</inkml:trace>
  <inkml:trace contextRef="#ctx0" brushRef="#br0" timeOffset="200794.4903">22202 15418 90 0,'4'-15'510'0,"-2"0"125"15,-8 3 83-15,2 2-38 0,-7 4-236 16,3 6-65-16,-6 6-28 0,-3 6 0 0,-4 5 25 15,-1 3 7-15,1 3-69 0,2 5-86 16,-1 1-79-16,3 2-61 0,7-1-42 0,-1 2-27 16,11 0-9-16,0-4-7 0,9-3 1 15,-1 0-3-15,6-3 1 0,3-1-1 16,4-4 0-16,-3-5 3 0,3 2-4 16,2-6 3-16,41-4 7 15,-43-8-6-15,-5-2-1 0,-4-3-2 16,-1 0 5-16,-5-3-2 0,0 0 2 0,-8 1-3 15,-2-1 1-15,-8 0-3 0,-3 3-1 0,-8-1-1 16,1 6 1-16,-5-2-1 0,0 5 2 16,-4 1 0-16,8 1-1 15,2 2-5-15,5-3-1 0,-1 5-35 16,17-2-83-16,0-1-210 0,4 0-275 16,3-2-330-16,3 0-141 0,2-4 28 0,3 1 180 15,1 1 267-15</inkml:trace>
  <inkml:trace contextRef="#ctx0" brushRef="#br0" timeOffset="201298.1774">22398 15445 508 0,'11'-18'632'0,"-1"0"69"0,-4 0 32 16,0 5-314-16,5-5-63 0,-5 12-301 15,-6 1-26-15,4 4-3 0,-4 1 0 16,-4 0 2-16,4 3 2 0,-6 1-3 0,2 4 29 15,-3 2 67-15,-3 3 58 0,4 1 53 0,0 1 50 32,-5 3-11-32,-5 45 320 0,12-40-450 0,4-1 0 15,4-2-16-15,2-2-22 0,0-2-10 0,9 1-28 16,-3-2-2-16,-2-2-3 0,7 1 0 16,0-2 21-16,-3 2 14 0,-2 1-20 0,-1-1-9 15,-1 0-9-15,-4-1-26 0,-6 0-15 16,0 1-9-16,-6 0-6 15,-4 8 2-15,-1-13-4 0,1-1-1 0,2-1 0 16,-7-4 0-16,5 0 0 0,0-3 2 16,3-3 0-16,1-3-1 0,2-3-1 15,2-3 0-15,4-1-1 0,-2-5 1 16,8-2-1-16,1-1 1 0,18-26 2 16,-11 22-3-16,5 2 0 0,1-4 1 0,-5 2-1 15,4 0-2-15,-7 3 3 0,-6 2 0 16,-3 3-3-16,-5 5 3 0,0 3-1 15,-7 4-2-15,-3 3 1 0,0 0 2 0,-7 1-2 16,1-1-2 0,-44 9-27-1,56-7 18-15,-3 5-7 16,7-5-94-16,0 0-88 0,4 0-202 0,-4-5-261 16,3 3-334-16,1-3-130 0,0 0 27 15,-2-4 161-15,4 1 252 0</inkml:trace>
  <inkml:trace contextRef="#ctx0" brushRef="#br0" timeOffset="201616.9791">22982 15813 205 0,'0'3'904'15,"0"-3"191"-15,4-3 91 0,-8 1 38 16,1 1-524-16,-1 1-352 0,-2 1-186 16,-4 1-54-16,4-2-19 15,-5 3-7-15,-9 0 162 16,13-2-205-16,7 0-15 0,-4 1-22 0,4-2-14 0,0 1-29 15,0 1-114-15,0 0-251 0,0-2-369 16,0 0-303-16,0-5-118 0,-2-2 50 16,-2-1 225-16,2-1 362 0</inkml:trace>
  <inkml:trace contextRef="#ctx0" brushRef="#br0" timeOffset="202103.6795">23236 15395 454 0,'0'-7'655'0,"-4"-2"131"0,4 0 64 16,-6 5-259-16,1 1-201 0,-1 10-74 16,0 2-65-16,-11 21 256 0,3-10-225 15,2 2-60-15,1 2-56 0,1-1-53 16,4 2-47-16,0 2-33 0,1-4-17 0,10 2-10 31,1 0-3-31,31 31 9 0,-21-40-9 0,7-4 2 0,-2 1-3 16,2-3 0-16,-1-2 1 0,3-5-1 15,-6 2 23-15,2-3 25 0,-1-4 17 16,-3 0 5-16,-1-4 2 0,-3-3-17 0,-3-3-29 16,0-3-13-16,-5 0-7 0,-5-6-4 15,-9 3-2-15,-1-3-2 0,-2-3 0 0,-5 0 0 16,-4-3-2-16,3 1 4 16,-3 1 0-16,-2 2-4 0,-2 3 2 0,7 3-3 15,-3 6-3-15,5 4-5 0,5 4-9 16,1 4-10-16,8 5-115 0,-2 3-267 0,4 1-360 15,4 2-271-15,-2-2-114 0,6 0 56 16,0-4 246-16,-3 2 350 0</inkml:trace>
  <inkml:trace contextRef="#ctx0" brushRef="#br0" timeOffset="202369.52">23705 15640 302 0,'0'0'805'0,"-6"-2"177"16,2 1 88-16,-2-3 543 0,6 4-1243 16,0-1-120-16,0 1-31 0,0-2 9 0,4 0 17 15,-2 1-11-15,2-1-42 0,2-3-49 16,1 5-53-16,-3-2-38 0,2 4-30 0,-2-2-16 15,2 0-14-15,-2 3-14 0,-2-1-48 0,3 0-168 16,-5 3-336-16,0-5-462 16,-5 1-199-16,-5-4-51 0,4-2 129 0,-6-4 317 0</inkml:trace>
  <inkml:trace contextRef="#ctx0" brushRef="#br0" timeOffset="202912.5863">24210 15378 400 0,'8'-9'577'16,"3"-5"111"-16,-3 1 93 15,11-13 323-15,-9 15-628 0,0 4-31 16,1-3-25-16,-5 4-40 15,-2 0-44-15,-2-2-51 0,-2 2-44 0,-2 0-49 16,-6 0 61-16,6 3-180 0,-5 6-31 0,-1-1 3 16,2 5 20-16,0 5 12 0,2 2 37 15,-3 4 20-15,1 4-12 0,2 1 2 0,4 4 9 16,-2 0-31-16,2 1-13 0,0 0 18 16,2 0-13-1,-2-1-13-15,17 73 125 0,-11-79-201 0,2 0-5 16,-2-3 0-16,5-1 0 0,-5-2 0 15,10 7 0-15,-10-11 0 0,-1-5 0 16,-3-2 0-16,2-1 0 0,-4-1 0 16,-4-2 0-16,2-2 0 0,-3-1 0 0,-7-4-266 15,2 1-494-15,-1-5-535 0,1-1-232 16,-2-5-16-16,5-5 185 0,-1-3 384 16,2-3 534-16</inkml:trace>
  <inkml:trace contextRef="#ctx0" brushRef="#br0" timeOffset="204313.6223">19300 16291 288 0,'-10'0'406'0,"-2"2"47"0,-13 0 266 16,12 3-494-16,3-5-26 0,0 3-5 15,3 1 4-15,3-3 11 16,4 1 16-16,0 0 50 15,35 10 761-15,-12-9-686 0,14-1-48 0,9-2-67 16,12-3-36-16,10 0-38 0,17-5-28 0,12 1-12 16,13-3-1-16,12-2-20 15,16-4 4-15,11-2 3 0,15 1-3 0,9-3 3 16,13 0-11-16,9-1-19 16,655-57 114-16,-621 62-137 15,5 1 1-15,0 1 0 0,2 4 3 16,-3 4-22-16,452-6 4 0,-472 12-34 15,-13 0-4-15,-13 0 5 0,-8-2-3 16,-15 1-1-16,-17-4 1 0,-11 0 0 0,-18 0-2 16,-12-5 0-16,-20 3-1 0,-17-3 0 15,-20-2 3-15,-16 2-3 0,-12 0-6 0,-19-2-4 16,-8 3-10-16,-11-1-24 0,-10 3-152 0,-6 0-324 16,-10 1-534-16,0-1-242 15,-7-1-92 1</inkml:trace>
  <inkml:trace contextRef="#ctx0" brushRef="#br0" timeOffset="214563.9961">20030 15066 191 0,'-6'3'295'15,"2"-2"18"-15,-2 2-69 0,0-1-107 16,1 1-55-16,-1-1-18 0,0 1 115 16,2 1-46-16,4-4 33 0,0 0 19 15,0 0 7-15,0 0 0 0,0 0 2 0,0 0 0 16,0 0 10-16,0-1 26 0,0-2 34 16,0 3 31-16,0 0 19 0,0 0 15 15,0 0 4-15,0 0-14 0,0 0-28 0,0 3-31 16,0-2-42-16,0 0-46 0,0 1-48 15,0-1-41-15,0 1-30 0,0 0-22 0,0-2-14 16,6 0-6-16,4 0-4 0,5 0-1 16,8 0 1-16,6-5-1 0,8 1 0 15,6-4 0-15,7 1-2 16,4-1 1-16,59-9 3 0,-53 9-5 0,0 4-1 16,7 0-18-16,3 2-150 15,0 1-337-15,1-1-460 0,1-3-206 0,2-3-76 0,9-3 103 16,4-2 320-16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08:17.068"/>
    </inkml:context>
    <inkml:brush xml:id="br0">
      <inkml:brushProperty name="width" value="0.05292" units="cm"/>
      <inkml:brushProperty name="height" value="0.05292" units="cm"/>
      <inkml:brushProperty name="color" value="#FF0000"/>
    </inkml:brush>
  </inkml:definitions>
  <inkml:trace contextRef="#ctx0" brushRef="#br0">4770 18060 63 0,'0'3'366'16,"0"0"52"-16,-5 1 337 0,5-3-592 0,0 1-119 16,-2-2-85-16,-2 1-53 0,4-1-47 15,-2 0-33-15,2-1-38 0,0 1-47 0,0 0-31 16,0 0 9-16,0-6 33 0</inkml:trace>
  <inkml:trace contextRef="#ctx0" brushRef="#br0" timeOffset="384071.1109">21277 4906 40 0,'-2'-10'181'16,"-2"2"12"-16,0-7-13 0,4 9-156 16,4 4-16-16,0-3-29 0,3 0-50 0,-5 3-69 15,6-5-29-15,-6 2-10 0</inkml:trace>
  <inkml:trace contextRef="#ctx0" brushRef="#br0" timeOffset="612651.0964">11394 16452 451 0,'-15'-4'633'15,"-1"-3"78"-15,3 4 31 0,-1 6-296 0,1 6-160 16,7 6-153-16,-2 3-27 0,6 5-9 0,-6 4-3 16,8-2-3-16,0-2 0 0,8 1-45 15,19 29 18 1,-19-37-50-16,11-3 0 0,-3-2-4 0,1-4 3 15,1-4-2-15,7-1 0 0,-6-4-1 16,6-2 1-16,8-12 8 16,-21 8-10-16,-1-2-3 0,-5-2 3 0,4 2 27 0,-4 1 50 15,0 3 23-15,3 0 10 0,-7 5 3 16,2 1-28-16,0 4-49 0,-2 5-25 16,13 18-4-1,-13-8-9-15,12 15 4 0,3-1 6 16,-7-15-7-16,-2 1-185 15,3 3-468-15,16 15-1168 0,-7-22 809 0,7-7 166 16</inkml:trace>
  <inkml:trace contextRef="#ctx0" brushRef="#br0" timeOffset="677915.4939">908 12715 304 0,'-6'-7'448'0,"-2"-1"69"0,6 1 7 16,-2 2-142-16,0 2-62 0,4 2-44 0,-2 0-16 15,2 1 0-15,0 0 5 0,-5 0 1 16,5-3-3 0,0 3-23-16,5 0 197 0,-3 4-319 0,-2-3 18 15,4 4 8-15,-4 0 39 0,4 0 34 16,-2 1-55-16,6 4-35 0,-6 0 17 16,9 5-23-16,-5-1-24 0,4 1-12 0,0 5 36 15,-3 1-9-15,3 5-8 0,0-1-4 16,1 1 7-16,1-1-44 0,-6 2-29 0,5-3-9 15,3-1-1-15,-6-2-4 0,3-3-10 16,3-1-2-16,5 13 6 16,-11-16-11-16,5 7 8 0,-7-13-4 0,-2-3 5 15,0 0-5-15,-4-1 4 0,2-1 1 16,-2-3 0-16,0 0 1 0,0 0-4 0,0 0 6 16,0 0-5-16,-2-3-7 0,-2 1-10 0,0-1 4 15,-2-1-18-15,1 1 0 0,3 1-103 16,-2-1-169-16,2-1-310 0,2-4-400 15,0 0-257-15,0-4-17 0,2 1 122 0,2-4 281 16,3 1 403 0</inkml:trace>
  <inkml:trace contextRef="#ctx0" brushRef="#br0" timeOffset="678632.0494">1525 12530 185 0,'0'-31'401'0,"4"-1"71"15,-8 1 48-15,4-13 137 16,-4 28-408-16,4-12 540 16,0 21-443-1,0 2 329-15,4 6-248 0,2 5-291 16,2 6-22-16,-6 1 14 0,9 9 49 0,-5 2 19 15,4 3-37-15,5 3-18 0,-7 3-26 16,8 0-36-16,-1 1 4 0,-3 0 1 16,5-3-2-16,-7-1-3 0,7-4-18 0,-7-4-26 15,5-2-15-15,-3-3 1 0,-2-1-4 0,1-3-9 16,-5-3-1-16,0-2-3 0,0-1-7 16,-2-3 6-16,1 0 6 15,-5-3 61-15,-5-2 165 0,1-3-103 0,-2 1-2 16,0-2-59-16,-9-5-42 0,7 2-16 15,-8-3-17-15,-3 2 0 0,2-3-2 0,1 0 7 16,-7-1-5-16,2-1 4 0,-1 2-1 16,1 2-7-1,-29 5-18-15,40 15 14 0,2 3 9 0,4 5 1 16,-1 2 2-16,5 5 7 0,5 2 2 0,1 1-9 16,0-4-4-16,4-1 0 0,23 13-10 15,-12-23 16-15,0-4 3 0,-3-3 2 16,7-3 2-16,-6-6 0 0,6-3-6 0,-7-2-2 15,7-3 3-15,-6-5-1 0,1 0-3 16,1-3 5-16,-4-4-6 0,-1 1-8 0,-3-1 2 16,-3 0 6-16,4-1-6 0,-5 1 5 15,-1-3 6-15,-2 0-2 0,4-2 1 0,-7 2-2 16,1-3 4-16,2 3-3 0,-6 4-5 0,4 7-2 16,-2 4 7-16,-2 6-3 15,4 5-5-15,2 12 2 0,-1-3 5 0,1 4 0 16,0 0-2-16,0-3 4 0,2 4 3 15,-1-3-6-15,-1-1 0 0,0 1 5 0,4-2-1 16,1-2-1-16,-5-1 1 16,4-3-2-16,17 5 7 0,-21-5-10 15,1-2-2-15,-3 1-11 0,0 1-9 0,-4-2-66 16,0 2-110-16,-4 0-144 0,-2-3-199 16,-1 0-233-16,-7-2-180 0,4-2-137 15,-1-3 35-15,-1-5 160 0,-1-3 218 16,-1-5 237-16</inkml:trace>
  <inkml:trace contextRef="#ctx0" brushRef="#br0" timeOffset="678764.966">1814 12337 131 0,'-16'-36'406'16,"9"5"96"-1,-9-16 521-15,4 22-318 0,12 22-579 0,0 1-17 16,0 2-5-16,0 0-21 0,6 3-22 16,4-1-30-16,-2 5-16 0,7 1-22 0,-3 1-141 15,5-1-251-15,1 0-180 0,-1 0-82 16,2-2-25-16,1-3 123 0</inkml:trace>
  <inkml:trace contextRef="#ctx0" brushRef="#br0" timeOffset="679320.6266">2155 12228 1 0,'0'2'528'0,"-4"-2"107"0,-6 0 852 0,2 5-933 16,-3-2-82-16,-3 5-34 0,1 1-24 0,-1 2-58 15,-3 3-101-15,7 2-100 0,2 0-68 16,0 2-46-16,6 0-22 0,4 0-14 15,6 1-4-15,-2-4-2 0,6 0 0 32,5-4 2-32,51 23 2 0,-55-32-2 15,1 1 3-15,5-3-1 0,-9-2-1 16,-4-1 1-16,-6-2-5 0,4 0 7 0,-4-2-2 16,-4-5-2-16,4 2 1 0,-6-3 1 15,2-3-3-15,-2-1 0 0,0-2 43 0,1 0 34 16,-1-1 22-16,6-1 14 0,-2-2 1 15,2-2-35-15,2 5-35 0,2 0-20 16,-2 5-6-16,7 5-10 16,-1 8 4-16,2 11-6 0,1 6-2 0,3 6 11 15,3 11 11 1,12 51 44-16,-15-29 12 0,3 2 47 0,-5 2 13 0,5 3 11 16,-1-1 4-16,-1-2 1 0,-3-3-28 15,5-3-15-15,-3-2-9 0,5 36 50 16,-9-49-122-16,-4 0-9 0,2-4-10 0,-8-1-3 15,-8-3-2-15,0-2-5 0,-7-1-1 16,3-7 0-16,-9-2 4 0,-1-5-6 16,-3-4 3-16,-4-1-2 0,-4-7-2 0,-4-3-2 15,-36-23 0-15,32 5 3 0,12-9 3 16,2-6-1-16,6-5 2 0,9-5-4 0,2-5-3 16,5-1-3-16,12-2-4 0,3 3-1 15,6 6-1-15,9 2-2 0,2 7 7 0,-2 5-5 16,10 4-2-16,-2 5 0 0,-4 2-11 15,4 2-97-15,-2 2-125 0,-2 0-151 16,-2 2-213-16,-2 2-235 0,-8 1-165 0,-1 1-128 16,-8 0 41-16,3 2 164 31,-1-9-234-31</inkml:trace>
  <inkml:trace contextRef="#ctx0" brushRef="#br0" timeOffset="679538.4863">2331 12261 110 0,'-6'-23'325'0,"2"1"55"0,-2 4 51 0,4 3-123 15,2 3-55-15,0 4 0 0,0 3 0 16,0 0 1-16,2 2 24 16,-2 1 21-16,10 2 330 0,-4 2-341 0,5-1-58 15,-5 3-61-15,4 1 21 0,0 2-9 16,7-2-3-16,-2 3-3 0,-7-1-3 16,6 1-90-16,-1 2-42 0,-3-2-23 0,4 1-9 15,-7-1-7-15,3 5 4 0,-4-1-5 16,0-1-6-16,-1 3-65 0,-5-3-174 15,-5-4-225-15,3 0-238 0,-8 0-248 0,2-6-48 16,2-1 122-16,-1-5 200 0,-3-5 233 16</inkml:trace>
  <inkml:trace contextRef="#ctx0" brushRef="#br0" timeOffset="679702.3851">2335 11964 114 0,'-6'-36'426'0,"-2"4"100"0,0 7 76 0,-1 4-69 0,1 5-93 16,0 5-65-16,6 3-81 0,-2 4-65 15,2 1-68-15,-3 1-78 0,5 5-47 0,0 2-22 16,5 2-11 0,7 18-34-16,21 12-953 15,-18-30 298-15,-7-1-53 0,8-4 79 16,3-4 167-16</inkml:trace>
  <inkml:trace contextRef="#ctx0" brushRef="#br0" timeOffset="679914.2543">2542 11748 179 0,'6'-11'411'0,"1"-1"53"0,1 3 27 15,-6 6-148-15,4 8-75 0,2 4-31 16,3 6 45-16,-5 4 45 16,4 7-11-16,9 37 435 0,-5-29-455 0,-1-2-58 15,3 0-30-15,1-4-112 0,-1 4-50 16,5-6-25-16,-4-1-9 0,-1-1-7 0,1-4-2 16,-1-2 0-16,-5-3 0 0,3-1-2 15,-6-4 0-15,1-2-2 0,-7-1 0 16,2-1-2-16,-4-1-87 0,-4-2-187 0,-2-2-247 15,-5-4-297-15,-1-1-132 0,-3-4 25 16,-1-4 157-16,-1-3 240 0</inkml:trace>
  <inkml:trace contextRef="#ctx0" brushRef="#br0" timeOffset="680069.1592">2782 12005 320 0,'31'-16'522'16,"-2"-2"79"-16,8-3 71 0,3-1-121 15,3-2-98-15,0-2 5 0,5 1 22 0,-9-2 11 16,1-1-67-16,-3 1-82 0,-4 1-85 15,0 3-99-15,-2 4-79 16,-4 4-43-16,-4 6-26 0,-7 3-12 16,1 6-9-16,-13 17-635 0,-19 1-251 0,-3 2-183 15,-15 3-78-15,-2 2 107 0,-9 4 313 0</inkml:trace>
  <inkml:trace contextRef="#ctx0" brushRef="#br0" timeOffset="681184.0894">838 12852 69 0,'-4'-9'276'16,"-2"0"31"-16,6-2 1 0,-4 2-128 15,8-1-47-15,-4 1-14 0,4-2 10 16,-2 0 18-16,2 1 14 0,0 0 7 0,-4 0 6 16,2-2-21-16,-2 1-14 0,0 0 4 15,4-1-8-15,-2 2-14 0,-2 1 43 0,5 2 41 16,-5 2-5-16,0 0-7 0,0 2-12 16,0 0-59-16,-5-1-58 0,5 4-32 15,-2 0-18-15,-2 4-6 0,2-3-5 0,-6 2-4 16,6 4 1-16,-6-2-2 0,1 7 2 15,5 1-1-15,-6 5-1 0,6 4-3 16,-2 5-125-16,4 5-281 0,-2 1-254 16,2 1-115-16,0 2-49 0,0-1 103 0,0 0 270 15</inkml:trace>
  <inkml:trace contextRef="#ctx0" brushRef="#br0" timeOffset="681340.9903">975 13330 382 0,'4'-10'545'0,"2"-8"47"31,0-4 21-31,98-78-140 0,-82 82-888 0,3 2-118 16,-6 0-51-16,6 4-3 0,-9 0 137 16</inkml:trace>
  <inkml:trace contextRef="#ctx0" brushRef="#br0" timeOffset="682878.3736">1295 13713 218 0,'-6'-12'300'16,"-2"1"13"-16,1 1-75 0,5 1-125 16,-6 3-59-16,2 1-27 0,2 0 0 0,2 3 30 15,-5 0 32-15,-1 2 34 0,2 2 29 16,4 0 4-16,-6 3-6 0,6 3 0 15,-5 4 0-15,3 3 12 0,0 4 28 16,-2 4 14-16,2 4 39 0,4-2 18 0,0 4-17 16,4-2 27-16,0-1-2 0,-2-2-54 15,8-4-43-15,-3-2-26 0,7-1 4 16,-1-5-2-16,24 4 152 0,-17-14-145 16,3-5-55-16,0-4 0 0,2-5 0 15,-2-3-3-15,-1-2 0 0,-1-3-14 16,-4-3 0-16,-5-1 13 0,2 1 1 0,-7-5 2 15,-3 3-6-15,-2-3-33 0,-4 1-27 16,-9 1-18-16,-3 4-12 0,-30-20 11 16,18 25-13-16,-7 5 7 0,-1 1 1 0,5 8-9 15,-4 0 6-15,2 6-12 0,2 0-5 16,5 8-11-16,5 3-7 0,0 4-97 16,11 1-227-16,0 5-367 0,6 1-354 0,2 1-153 15,0 3 18-15,2-2 198 16,6-1 360-16</inkml:trace>
  <inkml:trace contextRef="#ctx0" brushRef="#br0" timeOffset="683323.0958">1672 13614 285 0,'-13'0'461'0,"-1"-5"75"31,3 1 40-31,-1-13 311 0,14 12-827 0,6 2-30 0,3-4-17 16,-3 2-7-16,2-2-1 0,5 1-2 0,-3 0 0 15,9-2-2-15,-3 3-2 0,1-3 0 16,0 2-13-16,1-1-100 0,-3 0-164 16,-5 0-199-16,5-1-87 0,-3-1-32 15,-3 1 86 1</inkml:trace>
  <inkml:trace contextRef="#ctx0" brushRef="#br0" timeOffset="683751.2944">2005 13333 181 0,'0'-3'424'15,"0"-3"66"-15,0 2 31 0,-3 0-170 16,3 4-145-16,0 4-86 16,-8 22 31-1,0 14 44-15,4-28-140 0,0-1-26 0,-3-2-14 16,5 1-6-16,-6-1-2 0,2-1 38 15,4-3 41-15,-6 0 50 0,5-2 48 0,-5-2 23 16,2-4-31-16,0 0-37 16,0-3-49-16,-5-13-24 0,7 7-55 15,-2-5-5-15,6 1-3 0,0-2 0 0,0-4-1 16,6 2-1-16,2-3-1 0,1-1 2 16,5-1 0-16,3 4 2 0,-1 3-3 15,5 4 11-15,14 7 22 16,-14 16 63-16,16 34 301 0,-18-8-149 15,-1 2 36-15,-1 6-34 0,-1-2-58 0,-3 2-45 16,1-6-23-16,3-1-44 0,-5-3-34 16,-2-3-17-16,-3-3-15 0,-1-3 1 0,-6-2 0 15,0-3-4-15,-2 0-4 0,-4 0 0 16,-5-4-6-16,-3 2-6 0,-3-4-26 16,7-2-165-16,-7-2-366 0,1-3-379 15,3-5-167-15,-1-5-57 0,-3-7 132 16,7-4 347-16</inkml:trace>
  <inkml:trace contextRef="#ctx0" brushRef="#br0" timeOffset="685171.0866">1531 14945 261 0,'-6'2'356'16,"-11"1"670"-16,11 0-778 15,0 0 5-15,-3-1 36 0,3 1 70 16,4-2 64-16,-6-1 52 0,2 0 16 16,0-1-22-16,-1-4-75 0,-1 1-91 0,6-3-84 15,-4 0-59-15,2-2-35 0,-1-4-26 16,-1 1-6-16,2-4-2 0,4 0-11 0,-6-1-10 16,6 0-8-16,-2-3-11 0,2-1-22 15,0 0-15-15,2-1-7 0,2 1 4 16,2 0-9-16,0 4 5 0,19-13 8 15,-16 17-21-15,9-1 4 16,15-8 8-16,7 7 5 16,-20 10-3-16,-1 2-6 0,-3 2-4 0,1 4 2 15,2 3 3-15,-7 1-2 0,0 3-5 16,-1 5 6-16,-1 2-5 0,0 0 4 16,-3 4 4-16,-1 2 34 0,-6 2 8 15,4 2 18-15,-4 2 3 0,-6 30 44 0,2-29-78 16,2-2-13-16,-7 1-7 0,3-2 0 15,2-4-1-15,2 0-4 0,-2-4-5 0,2-4 9 16,-2-2 3-16,-1 7 15 16,5-11-7-16,0-3 2 0,0-2 12 0,0-1 22 15,9-3 10-15,-7-3 0 0,4-1-8 16,4-2-15-16,1-2-20 0,16-16-4 16,-13 11-17-16,-2-2-3 0,1 0-7 15,3-1-2-15,3 0-9 0,-2 1-6 0,-5 0-21 16,4 2-108-16,1-1-137 0,-3 0-186 15,-5 0-250-15,1-1-259 0,0-2-181 16,-3 0 4-16,7-20-655 16,-4 16 1288-16</inkml:trace>
  <inkml:trace contextRef="#ctx0" brushRef="#br0" timeOffset="685805.6929">2081 14188 234 0,'4'-18'580'0,"0"0"142"0,-4 2 135 15,0 5-65-15,0-9 233 0,0 16-694 16,2 3-120-16,5 6 181 0,-3 2-193 16,2 3 17-16,4 5 8 0,5 4-54 15,-3 8-47-15,1-1-33 0,1 6-32 16,7 2 6-16,-5-1 3 0,1 1 5 0,1-2 28 16,3-2 20-16,0-1-20 0,-3-3-4 15,3-2-12-15,0-1-33 0,-3-2-17 0,1-3-12 16,-7-1-8-16,1-4 1 0,-3-1-4 15,0-3-10-15,-3-3 2 16,1-3 6-16,-8 0-4 0,0-2 5 0,-8 3 0 16,1-4 2-16,-15-4-5 0,1 3-8 0,0-3 2 15,-1-1-3-15,-5-1-3 0,-2 0 5 16,-2 0-3-16,4 2 1 0,0 4-3 0,2 1 10 16,4 5-10-16,1 3 3 0,7 3-4 15,3 3 4-15,4 3-10 0,2 2 9 0,4-1 3 16,6 0-4-16,19 18-3 15,-9-22 7-15,3-2-2 0,6-4 6 0,-3-1 1 16,5-6-1-16,2-3-1 0,-2-2-1 16,0-7-4-16,4 1 8 15,41-43 0-15,-49 31-8 0,-2-1-3 0,-5 0 6 16,-1-4 0-16,-7 2-1 0,0-1 5 16,-5-1-3-16,-3 2-2 0,0-3 2 15,0-2 1-15,-3 4-6 0,-5-1-1 0,8 6 6 16,-6 3-2-16,6 7-3 0,0 2 3 0,4 7-5 15,-2 1-4-15,6 4 1 0,1 4 2 0,1 1 6 16,0 0 0-16,5 0 1 16,8 5 3-16,6-4-4 0,-15-7-2 15,-2-1 2-15,3-2-2 0,-3 0 4 16,3-3-5-16,-7-2 6 0,2 1-1 0,-1-3 2 16,-7 1-3-16,2-1 2 0,-4-1-2 15,-4-1-1-15,-2 0 0 0,-1-1 0 0,-7 0-2 16,4-3 1-16,-19-14-10 0,14 14-5 15,-1 1-31-15,-1 0-105 0,5 2-155 16,-3 3-278-16,3 2-346 0,-1 3-260 0,-1 0-31 16,1 1 98-16,3-1 254 0,-4-1 340 15</inkml:trace>
  <inkml:trace contextRef="#ctx0" brushRef="#br0" timeOffset="685989.1972">2511 14081 60 0,'-8'-2'612'0,"-7"-6"164"16,3-4 118-16,-5 3 56 0,3-3-370 0,-3 7-201 16,7 0-159-16,0 2-115 0,2 1-57 15,-1 0-28-15,7 2-15 0,-2 4-8 0,4-1-92 16,4 2-171-16,2 0-216 0,1 2-229 16,3 0-151-16,0 0 16 0,3-1 141 15,1 0 200-15</inkml:trace>
  <inkml:trace contextRef="#ctx0" brushRef="#br0" timeOffset="686527.8258">2685 14080 239 0,'6'-3'531'16,"2"-1"106"-16,-8-13 1282 0,-4 14-1480 0,4 3-85 16,-4 3-65-16,-19 32 285 15,21-18-438-15,-6 3-27 0,2 0-42 16,6-2-36-16,0-1-16 0,6 0-6 15,-2-5-8-15,2 0 1 0,5-2 3 16,-1-1-3-16,11 1 0 0,-9-9 1 16,-2-1-1-16,1-1 2 0,-1-4 0 15,-2 0-2-15,1-2 2 0,-3 0 1 0,0-2 5 16,-2 0 18-16,-4-2 15 0,0-6 3 16,0 2 4-16,0-2-4 15,0-4 6-15,0-1 0 0,0 2-1 0,0 0-3 0,0 4 3 16,0 2-25-16,6 2-13 0,1 4-7 15,7 6-3-15,-1 0-4 0,7 6 0 0,-3 4 1 16,1 6 1-16,3 5 0 16,2 5 4-16,-2 5 1 15,-1 4 35-15,46 89 183 0,-43-78-135 0,2 1-26 16,-9 0-18-16,3-1 38 0,2-2 14 16,-5-2 2-16,-3 0-1 0,-3-5 1 15,-2-1-46-15,-8-5-22 0,-8-3-6 0,2 0-8 16,-7-6-4-16,-3 2 1 0,-5-3 24 0,-2-5 11 15,-3-6 9-15,-5-8 4 0,-3 0 16 16,1-8-4-16,-4-5 2 0,4-3 13 0,6-5 2 16,0-3-13-16,9-6-21 0,3-3-20 15,5-4-18-15,10 0-7 0,4-1-10 0,6 3 0 16,7 0-6-16,4 2-8 0,3 1-2 16,7 3-7-16,-2 0-7 0,7-3-36 0,-1 3-85 15,-4 2-111-15,-2-1-134 0,-2 6-183 16,-3 2-182-16,-5-2-147 0,-2 1-103 15,3-20-1015-15,-16 17 1251 16,-4 2 221-16</inkml:trace>
  <inkml:trace contextRef="#ctx0" brushRef="#br0" timeOffset="686703.5357">3113 13905 330 0,'-14'-5'549'16,"3"2"98"-16,3 3 74 16,0 3-186-16,-3 9 624 0,11-4-813 0,-2-4 7 15,-2 2-32-15,4-2-65 0,4 0-62 16,-2-1-65-1,17 16-5-15,-11-12-125 0,0-2-4 16,-1 4-6-16,-1 0-43 16,0 2-155-16,-6 16-1834 0,-6-20 1003 15,0 0 98-15,-1-4 187 0,-7-3 238 16</inkml:trace>
  <inkml:trace contextRef="#ctx0" brushRef="#br0" timeOffset="686875.4279">2993 13641 65 0,'-8'-27'625'0,"2"0"192"0,-5 1 135 32,-1 5 62-32,-19-9 473 0,25 32-1415 0,6 1-36 15,-2 2-22-15,2 0-5 0,0 4-9 16,6 2-4-16,4 3-5 0,-2 2-95 16,9-3-195-16,-3 1-223 0,3-4-198 0,-1-4-192 15,1-3 3-15,26-9-392 16</inkml:trace>
  <inkml:trace contextRef="#ctx0" brushRef="#br0" timeOffset="687053.3185">3183 13480 42 0,'9'-14'467'16,"7"-7"775"-16,-8 13-603 0,-6 4-181 0,5 9-34 15,3 5-49-15,-2 7-31 0,1 9 4 16,-1 1-51-16,0 6-103 0,2-1-68 16,1 1-31-16,3 1-50 0,-1-6-25 0,-1-1-8 15,-2-4-6 1,32 37 1-16,-32-45-7 0,-4-3-2 0,5-2-1 15,-9-1 0-15,4-2-10 16,-8 4-544-16,-2-8-187 0,-7-3-189 16,3 0-76-16,-2-4 97 0,-7-2 240 15</inkml:trace>
  <inkml:trace contextRef="#ctx0" brushRef="#br0" timeOffset="687222.2135">3382 13583 4 0,'25'-20'517'16,"0"-7"80"-16,1-9 34 0,5-5 25 0,7 3-302 15,-5-2-154-15,6 0-70 0,-2 1-30 16,0 1-23-16,-8 5-38 0,5 3-22 0,-8 5-8 16,-3 11-9-1,14 4-158-15,-30 14-204 0,-3 10-204 0,-15 7-90 16,-9 9-28-16,-5 7 107 0</inkml:trace>
  <inkml:trace contextRef="#ctx0" brushRef="#br0" timeOffset="687755.8821">1851 16170 190 0,'0'-18'330'15,"0"-6"19"-15,5-26 174 0,-3 21-396 0,-2 1 0 0,4-3 36 16,-4-1 41-16,-4 1 46 16,4 2 61-16,-7 7 57 0,5 5 42 0,-6 8 1 15,2 9-28-15,0 3-55 0,0 9-63 0,1 8-61 16,-1 7-48-16,2 9-34 15,4 7-24-15,6 51 78 0,3-50-103 16,-1-5-1-16,2-3 0 0,0-7-33 0,7-6-20 16,0-3-6-16,3-5-5 0,1-6-2 15,-5-4-5-15,3-7-4 0,-2-3 0 0,3-7 1 16,3-5 3-16,-2-4 3 0,-5-4 3 16,5-7-1-16,6-35 6 15,-21 33-8-15,-2 0 1 0,-4-1 0 16,-18-40-5-16,5 35-2 0,-3-1-1 15,-5 5 4-15,2 5-2 0,-5 10-1 0,5 9 4 16,-6 10 0-16,2 12-3 0,1 4 0 16,-3 7-2-16,6 4-2 0,5 3-2 0,1-1-2 15,3 0 1-15,6-2-6 16,8-2-5-16,12 14-177 0,1-24-138 16,0-6-200-16,-1-4-214 0,5-9-203 15,2-3-19-15,1-6 128 0,-1-2 182 16,0 1 205-16</inkml:trace>
  <inkml:trace contextRef="#ctx0" brushRef="#br0" timeOffset="688065.3257">2158 15695 248 0,'10'-25'559'0,"-2"6"130"0,-6 0 108 0,-2 3-79 15,-2 4-146-15,2 3-82 0,-4 5-79 16,4 4-70-16,-4 3-50 0,4 4-58 0,-2 5-55 16,-2 3-40-16,8 5-31 0,-2 2-52 15,6 1-23-15,-2 2-19 16,7-2-7-16,20 20-5 0,-17-26-2 0,5-5 3 15,0 1 0-15,-3-2-1 0,7-3 2 16,2-1-3 0,-8-6-3-16,49-13 2 0,-49 4 1 0,-5-4-3 15,-2 1 3-15,-1-3 1 0,-5 0 1 16,-6-3 3-16,0-2 3 0,-2 2-3 0,-8-3-1 16,-5 1 1-16,5 0-6 15,-9 3-1-15,-2 1-4 0,-49-10-4 16,52 23 7-16,-9 5 2 0,6 4-3 15,0 0-4-15,9 0-7 0,2 2-55 32,3-1-152-32,7 9-1894 0,19-12 86 0,0-8 1253 15,-3-1 246-15</inkml:trace>
  <inkml:trace contextRef="#ctx0" brushRef="#br0" timeOffset="688241.2156">2728 15468 20 0,'21'-5'613'15,"-9"0"178"-15,-1-9 101 0,-5 3 42 0,-2 4-336 16,0 1-206-16,-2-1-128 0,-2 0-43 16,4 1 17-16,-1-3 13 0,-3 1-29 15,4 1-50-15,10-9 0 0,-8 8-154 16,5 2-34-16,-3 2-109 0,0-1-226 16,-6 1-293-16,-2 4-318 0,0 0-126 15,0 0 37-15,0-8 198 0,0 3 281 0</inkml:trace>
  <inkml:trace contextRef="#ctx0" brushRef="#br0" timeOffset="688678.9473">3380 14940 7 0,'2'0'566'0,"-4"1"141"0,-6-2 75 0,-1 4 31 16,-1 6-330-16,-15 30-76 15,17-14-339-15,-7 7 37 0,-1 0 41 16,-1 3 38-16,1 1 17 0,-1-1 5 0,-4-2-64 16,5 0-56-16,4 0-42 0,-3-5-23 15,5-1-13-15,1-4-4 0,-5-3-2 0,4-3-1 16,1-5 0-16,-1-3 3 0,2-4 0 16,-1-4 2-16,1-4-2 0,2-4 1 15,4-4-2-15,-6-4 1 0,8-3-3 0,0-3 0 16,8-30 2-16,0 23-2 15,3-5-1-15,5 1-1 0,5-1 0 0,-1 3-1 16,-1 5 2-16,6 5-1 0,-7 7 1 16,-1 5 1-16,0 7-1 0,-1 3 21 15,3 6 29-15,-3 4 14 0,-7 1 38 0,5 4 30 16,-4 3 0 0,3 0-20-1,30 96 110-15,-37-99-222 0,3 0 0 16,-7-1-2-16,2-1-5 15,-2 10-38-15,-2-14-68 0,0-7-139 0,0 0-183 16,-2-6-210-16,-2-4-182 0,4-5-124 16,0-2 45-16,0-7 147 0,0-3 193 15</inkml:trace>
  <inkml:trace contextRef="#ctx0" brushRef="#br0" timeOffset="689080.5905">3409 14851 73 0,'4'-37'354'0,"-2"3"68"16,6 9 34-16,1-10 213 15,1 35-586-15,-2 8-4 0,0 7 38 16,3 6 58-16,3 7 61 0,-3 0 41 0,-5 6 1 16,4-1-37-16,-4 0-25 15,5-3-1-15,-5-1-32 0,0-4-13 16,0 20 228-16,-6-24-256 16,0-3-26-16,-6-1-10 0,2-2-53 15,-4-3-26-15,-25 14 1 0,18-19-26 16,3-2 1-16,-5-5 0 0,3-5-2 0,1-2 0 15,-1-3-1-15,8-5 2 0,-1-5-2 16,3-3 2-16,8-4-2 0,-2-6-2 0,13-1 2 16,-3-1 0-16,13-1-3 0,-6 3 2 15,6 8 1-15,-3 3-3 0,1 10 2 16,0 8 2-16,20 16 35 16,-18 5 26-16,-2 5 29 0,-3 5 48 15,-1 4 23-15,22 36 111 0,-24-32-123 16,2-2-30-16,-3-3-10 0,-1-1-8 0,-3-3-7 15,-2-3-50-15,-5-2-18 0,-3 0-14 16,-2-1-9-16,-2-1-6 0,-3-1-4 16,3 0-11-16,-6-3-83 0,-2-1-185 0,-7-4-320 15,-6-1-416-15,1-3-181 0,-9-1-5 16,-2-4 148-16,-5-1 303 0</inkml:trace>
  <inkml:trace contextRef="#ctx0" brushRef="#br0" timeOffset="689778.7679">2772 15523 46 0,'-11'-3'297'16,"3"2"32"-16,-35-2 533 0,28 3-748 0,9 0 6 16,0 3 8-16,-2-3 4 0,1-3-9 15,5 3-17-15,-6-3-28 0,6 1-26 0,-2-1-1 16,2 2 8-16,-2-1 12 0,-1 1 21 16,5-1 15-1,-2 2-6-15,2 0 159 0,2 0-197 16,3-1-10-16,-1-2-16 0,4-2-6 0,2 0-7 15,5 0-8-15,1-5-7 0,3-1-3 16,2-3-2-16,1 1-3 0,3-4 2 0,2 1-2 16,-4 0 0-16,0-1-1 0,-1 0 0 15,-1 5 0-15,-6 2 0 0,-3 3-1 16,-6 0 1-16,0 4 1 0,-1 2-1 0,-10 1 1 16,-1 3 1-1,-33 19 5-15,18-10-6 0,3 0 1 16,-7 0 1-16,6 2 28 0,1-1 52 0,-5 0 33 15,4 1 43-15,1 0 28 0,-5-1-16 16,6 1-40-16,1-2-14 0,3-2-36 0,3-1-23 16,4-1-12-16,2-2-12 0,4-3-19 15,0 2-7-15,4-2-6 0,2-1 1 16,0 0 0-16,5-4-1 0,15-8 7 16,-9 2-8-16,2-2 2 0,1-4-2 15,3 0-2-15,-2-3-2 0,-1 2-1 0,-1 3-30 16,-9-2-172-16,11-10-1103 15,-17 12 412-15,-12-1-22 0,2 1 146 16,-7-2 310-16</inkml:trace>
  <inkml:trace contextRef="#ctx0" brushRef="#br0" timeOffset="690988.9677">2691 12865 178 0,'-12'-4'306'0,"-1"2"39"15,-1 4-24-15,-25 20 329 16,28-12-437-16,1 0 3 0,8-4-14 0,-2-2-20 15,4 0-13-15,0-3-30 0,4-1-34 16,4-3-4 0,0-3 31-16,17-10 111 0,-6 3-126 0,-1-2-24 0,3-2-51 15,2 2-25-15,0-2-13 0,1 0-5 16,3 1-19-16,-8 1-96 0,6 2-191 0,-9 1-269 16,-5 0-134-16,-3 7-45 15,-4 2 70-15,-4 3 180 0</inkml:trace>
  <inkml:trace contextRef="#ctx0" brushRef="#br0" timeOffset="691160.859">2772 12940 246 0,'-6'18'505'15,"-5"-3"51"-15,5-1 23 0,-4-4-170 0,6-1-175 16,-3-1-71-16,7-4-7 0,0-2 42 16,0-2 59-16,7-4 28 0,-3 0-8 31,6-6-32-31,40-33 93 0,-23 24-324 0,-5 0-91 0,5 1-206 15,-4 1-319-15,-4 2-195 16,5-6-934-16,-13 14 1067 0</inkml:trace>
  <inkml:trace contextRef="#ctx0" brushRef="#br0" timeOffset="691732.5063">3243 12430 6 0,'-14'-4'528'15,"1"2"139"-15,-3-1 69 0,-1 2 34 0,3 5-298 16,8 5-156-16,-1 6-64 0,7 2-1 0,-4 4 33 16,4 2-2-1,4 5-7-15,5 23 82 0,1-27-270 0,5-2-42 16,1-1-21-16,1-3-6 0,-1 1-8 0,5-6-4 15,-3 2-4-15,-1-5 0 0,4 1-4 16,-5-1 2-16,5-2-2 0,-5-4 0 0,1 1 0 16,-5-6-2-16,5-1 0 0,-3-3-6 15,-1-4-8-15,-3-3-33 0,-4-1-64 16,3-4-78-16,-7-2-67 0,2-3-36 0,-2-6 14 16,-2-2 54-16,-2-4 78 0,-2 0 66 15,2-9 46-15,-7 2 22 0,3-1 10 16,4 4 8-16,-6 3 7 0,6 10 13 0,-2 5 20 15,0 8 5-15,4 7 26 0,4 7 26 16,0 6 41-16,8 24 151 16,46 74 260-1,-39-80-426-15,1-4-3 0,3-4-55 16,0-4-34-16,2-2-17 0,2-3-4 0,-5-4-4 16,1-5-2-16,18-14 6 15,-22 2-8-15,-4-1 0 0,-3-2 4 16,-6-1 68-16,-6-3 31 0,0-1 18 0,-6-3 5 15,-4-4 3-15,-3-1-70 0,-7 1-29 16,3-1-16-16,-6-3-10 16,0-1-7-16,-24-21-1 0,26 34-5 0,3 9-5 15,1 8-6-15,3 11-47 0,-3 9-259 16,5 7-515-16,-5 12-230 16,3 1-98-1</inkml:trace>
  <inkml:trace contextRef="#ctx0" brushRef="#br0" timeOffset="692281.1657">3905 14686 167 0,'-8'-15'380'16,"0"2"47"-16,-1 0 23 0,1 4-175 16,2 2-68-16,2 3-32 15,-3-1 185-15,7 5-165 0,0-2-21 0,0 2-11 0,7-2-11 16,1-1-23-16,2-3-20 0,7 0 30 16,-5-5 18-16,5-2-13 0,-1-2-4 15,5-2-10-15,0 2-45 0,-5-1-51 0,3 2-23 16,-3-1-52-16,-1 3-134 0,-3 3-210 15,-6 0-273-15,-6 2-135 0,0 7-22 0,0-5 103 16,-6 5 198-16</inkml:trace>
  <inkml:trace contextRef="#ctx0" brushRef="#br0" timeOffset="692428.0828">3942 14580 1 0,'-6'36'411'0,"-4"-7"81"16,4-4 36-16,1-11-42 0,5 0-206 15,9 0 18-15,-1-13-143 0,2-3 53 0,5-5 27 16,1-4-4-16,1-2-29 0,2-2-61 15,1 0-71-15,3-2-42 0,2 0-64 16,-2 3-155-16,-3 2-240 0,-1-1-214 16,-5 3-95-16,-1 1 0 0,-7 1 126 0</inkml:trace>
  <inkml:trace contextRef="#ctx0" brushRef="#br0" timeOffset="693488.1701">4404 13977 144 0,'-5'-7'389'0,"3"-5"78"0,-6 0 59 15,6 4-124-15,-6 0-78 0,2 2-24 16,-1 2 2-16,1 0 35 16,2 2 38-16,-8-4 846 15,7 6-1106-15,5 0-56 0,5 0-31 16,-3 0 25-16,2 1 24 0,2 2 13 0,0 0 8 16,5 5 58-16,3 2-11 15,-4 5-16 1,7 5-2-16,28 57 246 0,-28-51-264 0,-1 1-6 0,1-3-18 15,-3-1-42-15,3-2-18 0,-5 0-12 16,3-2-2-16,-3-2-4 0,3-2 0 16,-7-2-3-16,2-2 1 0,1-3-4 0,-1-1-1 15,-4-1-4 1,15 4-12-16,-17-10 4 0,2 0 0 0,1-2-14 16,-1-2-25-16,0-2-70 0,2-3-100 15,-6-3-132-15,-2-3-155 0,0-6-123 16,4-3-65-16,-4-6-8 0,2-3 64 15,-2-3 129-15,5-4 135 0,-5 0 134 16,0-78 70 0,-5 58 367-16,3 38 3 0,2 6 57 0,-4 4 24 15,2 7 9-15,2 6-3 16,-4 8 2-16,0 30 350 0,2-10-315 0,2 2-32 16,2 2-59-16,-2 2-81 0,4-2-66 15,2-3-41-15,5-3-21 0,3-5-10 16,3-3-5-16,-1-5-2 0,-3-2-2 0,3-4 0 15,1-2-2-15,10-1-1 16,-13-5 0 0,5-11 0-16,-19 8 0 0,-2-4 0 0,-3-1 3 15,-5-1-2-15,0-3-2 0,1 0 2 0,-5-2-1 16,-3 1 0-16,1-2 1 0,-5-1-1 16,5-3 3-16,-1-2-1 15,-6-60 0-15,19 47-1 16,10 1-1-16,-1-2 0 0,9 3 0 0,-6 6-1 15,7 2-1-15,-3 6 1 16,5 6 0-16,16-1 104 0,-15 15 31 16,1 4 21-16,-2 6 15 0,3 4 33 15,-3 5-65-15,14 30 66 0,-23-24-124 16,9-1-37-16,-7-2-21 0,7-2-9 0,-1-2-5 16,1-5-2-16,-1-3-4 0,3-1 5 15,-7-3-2-15,5-3 1 0,-3-3-1 16,3 0 5-16,-5-2 35 0,1-5 52 0,-3-4 31 15,0-5 11-15,1-1 6 0,-5-2 6 16,-2-3-28-16,-2-3-18 0,-2-4-8 0,0-2-6 16,-2-5-45-16,-2-2-20 0,-6 1-12 0,-7 4-6 15,0 1-8-15,-9 8-2 0,-3 7-5 16,-9 10-12-16,-5 14-40 16,0 9-230-16,-55 44-1774 0,38-26 667 0,0 1-43 15,0-4 197-15,5-8 538 0</inkml:trace>
  <inkml:trace contextRef="#ctx0" brushRef="#br0" timeOffset="699627.7536">5167 16423 369 0,'6'-10'515'0,"-6"-1"41"16,0 7 22-16,-6 1-237 0,2 0-75 0,-3 3-1 16,1 0 62-16,2-2 57 0,-2-1-9 15,6-2-48-15,0-2-83 0,6-3-102 16,4-1-79-16,23-17-30 0,-16 13-34 16,4 4-8-16,-5-1-72 0,-1 3-153 15,-7 0-201-15,0 0-223 0,-2 2-194 0,-4 1-19 16,3 0 114-16,-1 1 185 0</inkml:trace>
  <inkml:trace contextRef="#ctx0" brushRef="#br0" timeOffset="753107.1693">14885 12160 223 0,'-4'-2'263'0,"4"-1"-8"0,-2 1-79 16,2 0-62-16,0 2-26 0,0-3-1 0,0 3 7 15,0-2 16-15,0-1 11 0,0 3 8 16,0-4 7-16,0 3 15 0,0-3 9 15,0 3-3-15,0-2-8 0,-5 2-10 0,3-2-8 16,-2 0-14-16,0 3-6 0,-2 0 4 16,0 0 6-16,0 0 13 0,-5 0 19 0,1 0 13 15,-5 3-12-15,7 4-6 0,-2 1 2 16,-5 1-23-16,7 1-23 0,-2 3 26 16,-5 3 6-16,5 0-27 0,2 1-6 0,-1-1-7 15,7 2-41-15,-2 2-29 0,4 0-11 16,0 1-7-16,10 25 100 15,1-24 36-15,-1 1 21 0,7-2 8 0,-5-2 3 16,5 1-89-16,-1-1-45 0,9-2-18 16,-8-3-5-16,1 1-4 0,3-3 28 15,-1-5 19-15,-3 0 7 0,0-2 18 0,-1-4 22 16,-3-1-20-16,1-4 18 0,-2-1 5 16,3-3 8-16,-7-2-1 15,11-19 109-15,-13 13-131 0,4-4-22 0,-8-2-17 16,3-3-16-16,-3-3-19 0,2-2-13 0,-4-5-2 15,0-2-4-15,-4 3 1 0,-5 2-3 16,-1 3 1-16,-4 3-6 0,-5 6-4 16,-2 8-2-16,-6 0-2 0,0 7 1 0,-2 5 0 0,3 4 1 15,-5 4 0-15,12 4-6 16,-2 3-74-16,7 3-149 0,8 0-229 0,4 6-323 16,4-1-398-16,2 5-103 15,-2-3 67-15,23 25-531 0</inkml:trace>
  <inkml:trace contextRef="#ctx0" brushRef="#br0" timeOffset="753640.2419">15689 12121 438 0,'-10'-12'556'0,"-5"-1"46"16,5 0 25-16,-2 1-260 16,-1 0-109-16,-1 4 2 0,1 2 37 15,-3-2 44-15,-32-2 526 16,19 13-641-16,15 4-185 0,2 7-4 15,-5 6-3-15,-2 3 2 0,7 6 5 0,0 8 59 16,1-1 12-16,-3 3 5 0,12-1 5 16,-7-1-6-16,9 1-64 0,0-1-24 15,5-4-12-15,1-3-7 0,4-1-2 0,0-5 2 16,3-2 30-16,1-3 29 0,3-5 12 16,4-4 13-16,14 3 108 15,-15-13-112-15,1-5 11 0,2-4 5 0,0-6 1 16,1-5-27-16,-5-4-16 15,22-34 5-15,-24 25-52 0,-1-2-3 0,-9 0-3 16,-1 0-5-16,-2-2 2 0,-8 2-3 16,2 3-4-16,-9-1 0 0,-3 6-6 0,-3-1-1 15,1 6-4-15,-5 6 0 0,-2 4 3 0,5 5-1 16,-3 5-1-16,0 6 1 0,5 1-3 16,3 2 1-16,-3 16-84 0,8-6-98 15,8 4-165-15,0 3-229 0,8-1-256 16,-6-1-238-16,8 1-30 0,3-3 102 15,1-2 204-15,3-4 248 0</inkml:trace>
  <inkml:trace contextRef="#ctx0" brushRef="#br0" timeOffset="754039.5867">16163 11950 241 0,'-4'-8'471'15,"-2"-4"42"-15,-9 5 20 0,-1 5-174 0,3 2-141 16,-8 2-28-16,1 5 22 0,1 5 76 16,3 1 64-16,-9 5 9 0,8 2-33 0,1 6-53 15,-1 3-28-15,7 1-50 0,4 1-34 16,4 3-15-16,2-6-10 0,0-1-65 16,6 0-40-16,4-4 30 0,-2 0 25 0,9-3 14 15,4-1 5-15,1-7 3 16,5-1-40-16,0-4-30 0,33-6 0 15,-27-5-23-15,-2-3-4 0,-2-5 20 16,-2-1 19-16,-2-4 4 0,-2-5 1 0,-3-1 6 16,-7-2-25-16,-3-4-16 0,-8 0-8 15,-2-2-7-15,-6-2-5 16,-48-67-16-16,29 68 9 0,-2 5-1 16,-6 3-2-16,2 7 1 0,2 7-1 15,-6 5-3-15,8 5 1 0,3 5-1 0,3 2-1 16,4 5 1-16,7 4-63 0,4 1-122 15,2 4-206-15,2 1-239 0,8 2-270 16,0 1-152-16,4-1 20 0,3 0 167 0,3-4 223 16</inkml:trace>
  <inkml:trace contextRef="#ctx0" brushRef="#br0" timeOffset="754466.3236">16876 11850 164 0,'-8'-10'408'0,"0"1"49"0,-7 1 36 16,3 0-142-16,-5 4-105 0,1 1-24 16,1 1 8-16,-1 2 32 15,-5 3 37-15,5 0 19 0,-1 2-20 0,1 4-39 0,3 4-60 16,-8 3-10-16,5 6-33 0,4 2-25 15,-7 5-9-15,6-1-7 0,3 0-61 16,4-1-29-16,2 26-1 0,12-27 45 16,0-2 49-16,7-1 25 0,6-2 8 15,-5-8 8-15,7 0-60 0,0-4-44 16,3-6 3-16,-3-3 5 0,4 0 6 0,-2-7-3 16,0-1 0-1,66-61 34-15,-71 43-86 16,-7-1 0-16,-7 0-5 0,2-2-1 15,-18-28-3-15,-7 27-7 0,1 1-3 0,-5 7 2 16,-2 1-1-16,-1 6-4 0,1 7-2 16,0 5-6-16,2 6-92 0,1 7-241 15,1 5-390-15,-2 6-313 0,5 0-135 0,-1 5 27 16,5-2 211-16,-7-2 382 16</inkml:trace>
  <inkml:trace contextRef="#ctx0" brushRef="#br0" timeOffset="755309.3793">14606 13111 176 0,'-9'0'409'0,"3"-2"49"0,0-2 27 0,0 0-165 16,-5 2-99-16,5 2-24 0,-4-1 12 15,2 1 47-15,6-2 75 0,-3 2 45 16,3 0 8-16,2 0-35 0,0 2-61 16,0-2-92-16,0 1-86 0,0 1-58 0,2-2 9 15,5 4 45-15,7-3 25 0,7-1 48 16,6-1 26-16,12-5-27 0,11-3-53 16,14-4-23-16,12-4-18 15,11-5-10-15,130-36 65 0,-95 26-77 0,15-6-29 16,7 1-15-16,-5-2-5 0,6 1-6 15,2 1 0-15,-9-1 0 0,7 1 1 16,-6-2-5-16,-1-1 2 0,-1 3 0 0,-1-1 3 16,-6 4 38-16,-8 1 22 0,-2 3 12 0,-8 2 4 15,-6 3-1-15,-9 1-39 0,-6 5-18 16,-6 2-7-16,-11 0-5 0,-8 3-5 0,-8 1-1 16,-12 5-4-1,18-4 1-15,-35 4-5 0,-29 12-4 16,-2-1 1-16,-9 1-2 0,-3 5 1 0,-9 3-28 15,-6 4-159-15,-6 0-325 0,0 3-505 16,-9-2-224-16,1-1-76 0,1-4 112 16,1-3 304-1,4-9 495-15</inkml:trace>
  <inkml:trace contextRef="#ctx0" brushRef="#br0" timeOffset="757560.2731">15648 11584 169 0,'0'-3'449'0,"-2"-1"68"0,-2-2 41 0,0 3-125 16,4-2-127-16,-2 2-56 0,-3-2-6 0,5 1 31 16,0 0 22-16,-2 0 10 0,2-1-13 15,0 2-31-15,0-1-51 0,0 3-51 16,0 0-41-16,0-2-24 0,0 3-20 0,0 0-7 15,0 0-5-15,0 0-10 0,2 0-12 16,-2 0-18-16,0 0-10 0,0 3-10 0,7-2 21 16,-3 5 28-16,0 1 13 0,2 0 6 15,4 3 52-15,-8 2-7 0,9 5-13 16,-5 3-9-16,2 8 28 0,-6 3-24 16,5 4-9-16,1 5 13 0,-6 4 18 0,4-1-26 15,-6 0-17-15,8 2-8 0,-6-4-25 0,-2 1-17 16,9-2 21-16,-3 2 21 0,-4-2 12 15,6 5 6-15,-2 0 0 0,5 3-31 0,-1-1-25 16,-2-4-11 0,7 2 9-16,30 111 195 0,-34-122-182 15,-5 0-19-15,2-5-14 0,-6-3-1 16,2-4-5-16,1-1-1 0,-3-3-2 0,2-3 1 16,-4 1-1-16,0-6 0 0,2-3 3 15,-2 0-2-15,0-2-2 0,0-2 2 0,0-1 0 16,0-2 4-16,0 0 0 0,0 0 0 0,0 0 1 15,0 0-1-15,0 0-2 0,0 0 0 16,0 0-4-16,0 0 1 0,0 0-2 16,0 0-2-16,0 0 0 0,0 0-3 15,0 3 4-15,4-3-1 0,-4 1-1 16,4 0 2-16,-2 2 0 0,-2-1 2 0,0 0-1 16,4 1 0-16,-4-3-1 0,0 0 1 15,0 2 2-15,0-4 1 0,-4 2 0 16,4 0 0-16,0 0 4 0,0 2-2 0,0-2-3 15,-2 0 3-15,2 3-3 0,-8-3-1 0,2 2-1 16,-1 1 1-16,-3 1 1 0,0-4-2 16,-1 3 2-16,3-1-1 0,-10 0-1 0,5 3-1 15,-8-1 2-15,5 2-2 0,-3 1 6 16,-6 0-4-16,-1 3-2 0,1 2 0 0,-2 3-1 16,-6 2-3-16,-4-1 4 15,-1-1 0-15,-129 55 4 16,128-50-2-16,-1-3 2 0,-1-2-2 0,2 1 0 15,-1-1-2-15,-1-1 2 0,2-2 0 16,-1 3 2-16,3-2-1 0,-2 2 2 16,4 0-4-16,-1 2-2 0,3-1 1 0,-4 0 0 15,4-2 2-15,6-1 0 0,-4-1 2 0,4-1 0 16,9-1-1-16,-7-2 1 0,8-1-4 16,5-4 4-16,-3 0-1 0,9-1 2 0,0-2-1 15,2-2 4-15,2 0-3 0,2-2 0 0,0-2 0 16,0-2-2-16,0-2-1 0,0-2-1 15,2 0-1-15,-2-1 2 16,0 2-1-16,0 1 4 16,-2-2-5-16,-2-27-2 0,2 22 3 15,-9-27 5-15,3 19-4 0,-9-42 3 16,9 28-5-16,-2-8 1 0,0-4-3 0,-5-4 0 16,3-6-1-16,-1-3 0 0,-1-4 0 15,-3-2 3-15,1-2-2 0,-5-1 0 16,4 3 4-16,-1 7-2 0,-1 5-2 0,1 7 2 15,1 10 2-15,0 7-2 0,1 10 1 0,6 2 1 16,-1 7-3-16,5 4 0 0,-2 4 0 16,2 2-3-16,6 2-6 0,-2 2-3 0,2 1-2 15,2 0-1-15,-2 1 5 0,6 0 4 16,-2 3 2-16,2-3 7 0,9 1 1 0,-5-1 1 16,2-1 2-16,3-1 1 0,1-2-1 0,-3-1 0 15,-1-1 1-15,7-3-3 0,-3-4 4 16,1 2-3-16,2-5-2 0,5 3-1 15,3-3 2-15,-2-1 1 0,12-5-2 0,54-21 2 16,-35 18 0-16,4-5 2 16,77-29-2-16,-63 29 0 15,-4-1-2-15,3 0-5 0,1 1 4 0,-8 2-1 0,1 3-1 16,-7 2 2-16,-5 3 0 0,-3 2 0 16,-6 2 0-16,-5 1 2 0,-8 2-1 15,-4 4-2-15,12-7-2 0,-24 11 2 0,-11 3 1 16,0-1 1-16,-2 2 0 0,-4 0 2 15,0 0 0-15,-4 0-3 0,0 0-6 0,-2 2-41 16,0 1-122-16,-5 2-201 0,-1 3-343 16,-5 3-477-16,-3 2-172 0,-1 1 24 0,2-2 154 15,3-2 329-15</inkml:trace>
  <inkml:trace contextRef="#ctx0" brushRef="#br0" timeOffset="759405.4923">16018 11468 338 0,'-2'-4'419'0,"-6"3"46"15,2-1-61-15,-17 6 316 0,17-1-506 0,-3 1 31 16,3-3 35-16,4 2 19 0,-2-1-1 15,0 0-28-15,4 3-30 0,8-5-38 16,-6 3-17-16,4-1-1 0,3-2 23 0,-1 0 19 16,2-5 10-16,5 0-13 0,-3-2-32 15,5-1-39-15,8-1-48 0,-7-1-20 16,13-2-18-16,6-1-4 0,-1 2-9 0,7-3-8 16,5-1-15-1,-5 2-13-15,54-9-4 0,-51 14-11 0,1-2 2 0,-1 0-2 16,3 0-1-16,-1 0 0 0,-1 1-1 15,-3 0 0-15,-5 0-1 0,1 1 2 16,-3 2-2-16,-4 0 1 0,-2-2 1 16,-4 4-2-16,-9 0 1 0,3-1 0 15,-4 4 1-15,-5-2 0 0,-2 0 2 0,1 3 1 16,-5-2-2-16,2 0 1 0,-2 1 0 0,-4 1-2 16,3-1 1-16,-5 1-4 15,4 0-2-15,-8-2-3 16,4 4 4-16,-5 2-1 0,5 1 4 0,0 2 5 15,-2 0 0-15,2 3 3 0,0 0 1 16,0 2-4-16,0 0-1 0,0 2-1 0,2-2 1 16,7 0-2-16,9 14 3 15,-3-10-2-15,-5 0-2 0,7 2 27 16,-5-1 16-16,3 2 9 0,1 1 8 0,-8 1 21 16,7 0-5-1,-3 4-7-15,32 77 140 16,-38-77-159-16,4 3 2 0,-1-1 3 0,-1 3 14 15,0 0-6-15,0 1-8 0,1-2-3 0,-3 6-5 16,4-4-13-16,-8 2-15 0,9-3-6 16,-5-2-6-16,2 2-5 0,0-4 2 15,1 2 1-15,-7 0-3 0,12 23 0 0,-8-26-3 16,1-2 0-16,-3 2 2 0,-2-4 1 0,6 1-2 16,-8-1-1-16,2-5 2 0,-2 0 0 15,4-5-1-15,0 2 0 0,-4-4 2 16,2 0-2-16,3-2 1 0,-5 0-2 0,2-2-1 15,-2 0 2-15,4-3-1 0,-4 3 1 0,0-5 1 16,4 3-1-16,-4-1 1 0,0-2 0 16,0 2 0-16,0-2 3 0,0 0 0 0,-4 0-1 15,0 0-2-15,2 1 0 0,-5 2-2 16,-3-1 0-16,0 5-2 16,-21 8-1-16,12-6 0 15,-41 17 3-15,35-13 0 0,-2 0-1 16,3 1-1-16,-3-1 1 0,-4 2 0 0,-2 0 0 15,-1 0-1-15,-3 2 0 0,-2 1 2 0,-2 2 0 16,-3-1 0-16,1 0 0 0,-3 1 2 16,-1-2-2-16,1 0-2 0,-1 0 4 0,1 0-4 15,-6-1 2-15,3-1 2 0,3 0-2 0,3 1 0 16,-5-3 3-16,9-2-1 0,-4 0-2 16,5-2 3-16,1-3 0 0,4 0 0 0,4-2-1 15,2-2-1-15,4 2 4 0,-1-4-3 16,7 0-2-16,0-1 2 0,5-1-2 0,-2 1-2 15,3 0 1-15,3 0 0 0,0-1 0 16,-3 1 1-16,5 0-2 0,4 0 5 16,2 0-4-16,-4 0-1 0,0 0-1 0,4 0-2 15,0 0 2-15,0 0 0 0,0 0 2 0,0 0 1 16,-2 0-1-16,2 0 1 0,-4 0 0 16,2-3 0-16,2 3 2 0,-5 0 2 0,1-2 1 15,-2 1-3-15,0-2 3 0,0-2-3 16,-11-8-1-16,3 6-1 15,1-1 0-15,-1-3-1 0,-3 3 1 0,1-5-1 16,3 1 0-16,-20-11 1 0,15 11 0 16,1-3 1-16,9-2-1 0,-7 0 0 0,5 0-3 15,0-7 0-15,1-4 3 0,1-2-2 16,0-4 0-16,-1-2 2 0,3-3-1 0,-4 5-1 16,8-4 2-16,-8 1-1 0,3 0 2 0,-3 3 1 15,4-1-2-15,-13-33-3 16,11 34 0-16,-2 1 2 0,3 0 0 0,-1 3 0 15,2 1-1-15,0 3 2 0,2 1-2 16,1 0 1 0,-1 1-1-16,4-37-1 0,0 41 3 0,0 2 0 15,4 1-3-15,-4 0 3 0,0 5 0 0,0-4 0 16,3 5-1-16,-3-3 0 0,0 0-1 16,0 3-1-16,0-4 1 15,0 0 0-15,0-2 0 0,0-20-2 16,0 29 4-16,-3 2 3 0,3 2-6 0,0-1 3 15,0 1 0-15,0 2 0 0,0-3-2 16,0 3 2-16,0 0-2 0,0-1 1 0,0-2-2 16,3 1 1-16,-3 1 2 0,4-2 3 0,0 3 0 15,-2-4-1-15,8-2 3 16,-4 2-8-16,5-1 1 0,1-1 0 0,7 1-1 16,-1-4 3-16,9 3 0 0,4-4-1 15,2 2 1-15,0 1-2 0,7 0 1 0,1 2-2 16,3-1 3-16,-3 0-1 0,2 1 1 15,9-1 0-15,-6-2 3 0,1 1-3 0,-1 0 1 16,-3 2 0-16,-2-1-1 0,-5 2 0 16,-5 0 0-16,-2-1-2 15,-3 0 2-15,72-30-6 0,-82 28 6 16,-1 0 3-16,-3 3-3 0,-6-1 0 16,3 4 1-16,-9 0-1 0,0 2-4 15,0 1-23-15,0-3-106 0,-9 3-161 0,7 0-237 16,-12 5-360-16,1 0-365 0,-3 2-73 0,-5-1 82 15</inkml:trace>
  <inkml:trace contextRef="#ctx0" brushRef="#br0" timeOffset="761297.8866">14608 11310 311 0,'-21'-18'564'0,"2"-1"89"0,3 6 65 0,-1-1-163 31,3 6-165-31,-5 5 583 0,19 11-846 16,2 2-6-16,4 5 40 0,3 1 36 0,-1 6-39 16,2 4 4-16,5 3 11 0,-3 3-36 15,3-2-35-15,-3 2-18 0,-2 0-32 16,1-2-26-16,-1-1-10 15,-2-3-6-15,3 20 4 0,-1-11-2 16,-10-21-8-16,4-5 3 0,-4-2 53 16,-4-2 52-16,4-3 35 0,-4-3 20 0,2-4 5 15,-4 0-47-15,-3-7-28 0,1-5-22 16,-2-3-15-16,-5-5-6 0,3-7-6 16,-19-36-13-16,14 27-32 0,-1-1-5 15,1 0-3-15,-3-1 0 0,-1 2-2 0,8 5 4 16,-3 7 3-16,6 7 2 0,3 9-1 15,-1 5-4-15,8 7-6 0,8 4-2 0,-6 5-6 16,13 5 2-16,-5 2 9 16,7 7 2-16,18 22 3 0,-14-22 1 0,1 1 1 15,3-4 4-15,4 1-5 0,2-3 4 16,-6 0 4-16,10-4-4 0,-6 1 1 0,2-3 3 16,-2 1-4-16,21 4 3 0,-34-9-7 15,1-3 1-15,-7 0 1 0,-2-4 4 16,-1 0 4-16,-7 0 8 0,0-1 0 15,-7-4 2-15,3-2-4 0,-2 0-7 0,-8-8-4 16,1 1-3-16,-1-5 21 16,-3 1 11-16,-16-25 58 0,12 18-47 15,9-1-20-15,0 1-14 0,3-1-8 0,3-1-4 0,4 2 1 16,-2 2-4-16,4 1 2 0,0 5-5 16,4 5 0-16,2 1-5 0,-4 6-2 0,7 0 1 15,-3 7 0-15,4 4 0 0,-4 3 4 16,5 1 2-16,16 38-10 15,-19-31 15-15,2-3 6 0,5 0-1 0,-5-1-1 16,-2-2 2-16,7-2-1 16,-5 0-3-16,7-1 2 0,-7-2 1 0,2-1-1 0,1-1 1 15,1-1 1-15,-1 0 1 0,-3-3 2 0,4 0-3 16,-3-3 0-16,-3 0 0 0,0-1-1 16,1 0 0-16,-1 0 1 0,-6-2 5 15,4-1-1-15,-2 0-1 0,0-2 0 0,-4 0-6 16,3-1-1-16,-3-5 0 0,0 3 1 15,-3-3-1-15,3-1 4 0,-8-1-2 0,6 2 0 16,-4 3-4 0,-19-17-7-16,19 27 1 0,-4 0-1 0,3 4-6 15,1 3 3-15,0 4 3 16,-2 5 0-16,-1 24-5 0,9-18 12 0,0 1 0 16,2 0 1-16,5-1 1 0,1-2 1 15,0-2 1-15,17 8 6 0,-13-14-2 0,5-5 1 16,-3-1-2-16,3-2 2 0,0-4-4 15,1 0 2 1,36-28 10-16,-27 5-1 0,-13 12-10 16,-8-4 2-16,1-3-1 0,-3 2-3 0,-4-7 1 15,0 1-3-15,-8-32 1 0,1 25-1 16,1-1 0-16,-4 0 0 0,-1 1 0 16,-1 0 0-16,-2 2-1 0,5 0 2 15,-5 9-1-15,3 6-2 0,5 5-6 0,0 6-6 16,2 6-5-16,4 6-1 0,0 8 3 15,6 6 3-15,-2 10 9 16,2 3 1-16,36 89 4 0,-30-83 0 16,5-5 3-16,-1-3 3 0,5-6-1 0,-4-3 2 15,-1-3-2-15,1-3-3 16,-3-1 3-16,30 15 12 0,-32-26-10 16,-2-2-2-16,1-2-2 0,-1-2 1 0,-4 1-5 15,-4-4-20-15,2 1-72 0,-8-1-113 16,2-1-135-16,-8-2-181 0,-5 1-181 0,-1-3-135 15,-3-2-81-15,-24-21-964 16,18 12 1149-16,6-5 185 0</inkml:trace>
  <inkml:trace contextRef="#ctx0" brushRef="#br0" timeOffset="761436.8107">15096 11153 310 0,'-19'-10'565'0,"11"1"97"0,4 0 44 16,8 2-195-16,4-1-145 0,11-2-84 0,6-2-27 16,1-3 15-16,8-3 31 0,3-2-9 15,4-5-31-15,3-1-46 0,-5 2-52 16,0-3-46-16,-2 5-43 0,-4 1-40 0,-1 4-18 15,-14 4-9-15,3 2-5 0,-5 4-6 16,-5 2-50-16,-1 2-177 16,-8 2-241-16,2 2-322 0,-4-1-193 15,-27 26-1582-15</inkml:trace>
  <inkml:trace contextRef="#ctx0" brushRef="#br0" timeOffset="763245.9351">16138 10796 492 0,'-10'-28'636'16,"1"3"113"-16,-28-24 1167 0,31 44-1529 16,-4 3-100-16,4 4-82 0,-3 7-41 15,3 6-28-15,4 7-17 0,2 4 49 16,0 6 16-16,2 3-24 0,4 2-20 0,5 4 15 15,3 0-49-15,-2-1-19 0,9 0-9 16,-2-3 5-16,6-3-11 0,-3-1-5 16,5-4 0-16,0-4-3 0,0-4-22 0,0-1-16 15,-4 0-13-15,-3-6-6 0,-1-1-2 0,-5-5-2 16,-7 0-1-16,3-3 5 16,-10-5-1-16,-6 0 0 0,-3-2 2 15,-1-1-2-15,2 1-4 0,-9-4-2 0,7-2-40 16,-7-3-59-16,1-4-71 0,6-6-82 0,-5 0-95 15,7-8-88 1,0-5-61-16,5-43-521 0,3-8 272 16,3 41 548-16,1 2 90 0,0 4 57 0,-2 3 29 15,2 4 15-15,-2 5 8 16,6-10 97-16,-8 26-29 0,2 5 4 16,3 5 1-16,-3 2 42 15,8 15 256-15,0-3-102 0,-4 2 39 0,5 2-20 16,-1 4-4-16,1 0-26 0,1 0-11 15,-2 3-29-15,5 0-42 0,-3 2-27 16,1-2-23-16,24 48 117 16,-23-51-204-16,-1-3-19 0,-3-1-12 0,2-1-2 15,-1-4 0-15,-5-1-4 0,4-3 1 16,-1 0 0-16,-3-1-5 0,-4-5 2 16,2 2 0-16,-4-5 0 0,-4 0 2 0,4 0 5 15,-6 0-4-15,-5-1 3 0,1-3-4 16,2 1-3-16,-7-6-2 0,3 0 1 15,-5-3 0-15,1-1 0 16,-1 1 0-16,-26-12-6 0,16 16 3 0,2 2-1 16,2 3 4-16,3 1 0 15,3 2 1-15,-2 2-1 0,15-2-3 0,4 0 1 16,4 1 2-16,3-2 0 0,5-1 2 16,9-2 1-16,1-4-2 0,12-3 1 0,1-3-4 15,0 0 2-15,6-4 2 0,-6 0-1 16,1-2-1-16,-3 3 0 0,-6-1 1 15,-3 3 2-15,20-14 2 0,-28 16-1 16,-5 6-4-16,-1 2-1 0,-4 2-2 16,-6 3-2-16,0 3 0 0,-2 6-3 0,-4 3 2 15,-2 5 3-15,1 2-1 0,1 2 2 16,0-2-1-16,-2 0 4 0,6-2-2 16,2-2 6-16,0-1-2 0,0-2 1 0,2-2 4 15,6-1-1-15,0-3 1 0,1 0 5 16,1-3-5-16,-2-3 1 0,7-1-2 15,-5-4-2-15,-2 2 2 0,1-3 0 0,-3-1 2 16,0-3-1 0,-2 0-2-16,-2-14 1 0,-2 11-3 0,0-3-3 0,-2-1 1 15,-4-1-3-15,-2 0 1 0,-3 1 0 16,5 3-1-16,0 1 1 0,0 2 0 16,2 6-3-16,1 2-6 0,3 1-2 0,0 2-1 15,3 3 0-15,3 0 1 0,2 1 6 16,0 1 4-16,7-1-2 0,-3-1 3 0,5-1 1 15,-3-2 2-15,3 0-1 0,-1-2 0 16,1 1 2-16,-3-1-3 0,-5 0-1 16,1 2 0-16,4 0-4 0,-5 0 1 15,-1 0 3-15,-6 2 0 0,6 0 2 16,-1-1 2-16,-5 1-3 0,6-2-1 0,-6 0 3 16,4 2 3-16,2-2 1 0,-6-2 3 15,3-3 0-15,1-2-2 0,-2 0-3 16,-2-2-1-16,6-3-2 0,-6-1 2 15,2 1-7-15,-1-5 1 0,1 2 2 0,0-3-1 16,-2-2-1-16,2-2 0 16,8-73-2-1,-12 74 4-15,0-6 0 0,0 3 2 16,0 3-4-16,-6-19-1 0,2 23 2 16,-4 2 1-16,0 4-4 0,-1 4 3 0,-1 2-5 15,0 2-4-15,3 6-1 0,-7 1 2 16,12 4-1-16,-6 2 3 0,6 1 1 0,4 3 2 15,2 1 6-15,2 0-2 0,10 0 0 16,1 0 2 0,26 20-2-16,-18-15 3 0,-2 5 17 0,0-2 10 0,0 2 5 15,1 2 8-15,-5-4 20 16,6 2-3-16,-7-1 1 0,3-3-6 0,0-1 2 16,-9-1-26-16,5 0-12 0,-3-2-12 15,-8-2 0-15,5 0-6 0,-9-2 1 0,2-1-4 0,0 0 2 16,-4-1 2-16,-4-4 3 0,0 0-4 15,2 1 3-15,-9-1 1 32,5 1-1-32,-58 6-518 0,35-26-465 15,13 2 322-15,1-2-48 0,3-5 4 0,-5-4 86 16,-1-2 140-16,1-1 150 0,5 2 184 16,-1 1 186-16,-1-16 417 0,18 21-131 15,6-2 17-15,9 1 2 0,4-5 0 16,14 1 5-16,4-3-2 0,9-3-21 15,-1-1-41-15,7 0-47 0,4-3-28 0,4 1-23 16,2-1-20 0,9-3-25-1,126-54 108-15,-42 10-204 16,-149 73-58-16,-8 2-6 0,-4 4-86 16,-8 6-212-16,-13 4-329 15,-4 4-352-15,-58 29-1293 0,40-15 1330 0,-5 0 315 16</inkml:trace>
  <inkml:trace contextRef="#ctx0" brushRef="#br0" timeOffset="763784.628">16910 10781 319 0,'-5'-1'402'31,"-1"-3"40"-31,-8 2 657 0,12 2-886 0,-3 2 6 16,5-2-4-16,0 2-14 0,0 1 4 0,-2 4 2 15,2 1 22-15,0 1 20 0,-4 7 13 16,4 0-4 0,4 0 2-16,19 33 411 15,6-25-318-15,-8-14-214 0,-5-3-20 16,26 10 73-16,-26-11-126 0,1 3-13 0,-7 2-14 16,3 1-13-16,-3 0-10 15,-8 3-6-15,-2 1-3 0,-6 2-2 16,-7 3 0-16,-3 4-52 0,-9 3-200 0,-2 2-420 0,2-5-384 15,-2-2-169-15,1-8-32 0,5-2 167 16,4-6 400-16</inkml:trace>
  <inkml:trace contextRef="#ctx0" brushRef="#br0" timeOffset="765569.7429">14608 13370 231 0,'-13'5'261'15,"-3"-2"9"-15,-1 0-111 0,7-1-71 0,-5-1-14 16,9 1 21-16,0-2 29 0,2 0 14 16,2-2-3-16,-2 1-18 0,-1-2-3 0,5 1-17 15,0-3-15-15,0 3-5 0,0-2-3 16,0 0-6-16,0 1-1 0,5 1 0 0,-1-1 0 16,-4-2-3-16,6 1-30 0,4-3-20 15,3-2-9-15,7-3-2 0,9-1-3 16,15-7-1-16,5-2 1 15,20-2 1-15,3-3 1 0,11-2 2 0,4-2 0 0,10-3-3 16,0 0 0-16,0 1-1 0,-4 2 3 16,-4-1 1-16,-8 2 2 0,-11 2 0 15,-10 3 0-15,-6 3-1 0,-11 3-2 0,-10 2 1 16,-4 4 0-16,-4 2 1 0,-6 1-1 16,-3 2 12-1,15-10 274-15,-24 15-148 0,-3 0-6 0,-4 0-40 16,0 3-39-16,0-1-29 0,0 1-16 15,0 1-6-15,0-1-5 0,-4 2 0 0,2-1-2 16,-7 4 0-16,7-1 1 0,-6 1-2 16,6 1 2-16,-2 1-1 0,2 1 1 0,2-1 0 15,0 0 0-15,-4 1 0 0,4 0 0 16,4-2 0-16,-4-2 0 0,2 1 0 16,-2-1 1-1,6-1-1-15,2 5 0 0,-8-8 2 0,0 0-1 16,0 0 0-16,0 0 3 0,0-2-2 15,0 1 0-15,0-4 2 0,0 1-3 0,-4-1-1 16,0 1 0-16,2-1-1 0,-2 1-23 16,2 3-83-16,-7-2-130 0,1 3-158 0,-2 0-191 15,-5 3-65-15,3-3 44 0,-5 0 115 16</inkml:trace>
  <inkml:trace contextRef="#ctx0" brushRef="#br0" timeOffset="773477.2639">15172 13699 275 0,'-8'-6'435'0,"0"-3"74"0,-3 2 25 16,1 0-141-1,4 2-55-15,-11-2 263 0,9 7-323 0,0 5-3 0,-3 2-4 16,1 3-10-16,-4 6 0 0,5 6-10 16,-1 5-42-16,0 1-45 0,3 4-48 15,-1 0-55-15,8 2-31 0,0-2-14 0,0-2-7 16,8-1 1-16,-5-1 53 0,7-4 25 15,17 21 118-15,-15-28-102 0,7-2-51 16,-1-1-20-16,-1-6-13 0,4-1-2 16,-1-7 3-16,-3 0 17 15,16-12 53-15,-6-19 7 16,-17 10-68-16,-4-2-7 0,-4-6-7 0,3-3-5 16,-10-4-2-16,-1 0-6 0,-6-1-1 15,-5-1-1-15,-3 1 1 0,-3 1 0 0,-8 5 0 16,4 5-3-16,0 6-5 0,4 8-1 15,1 7 0-15,5 5-1 0,0 4-6 16,3 4 4-16,12 2 1 0,-2 5 0 0,8 1 1 16,4 3 0-1,3 1-27-15,30 19-339 0,-23-20-40 0,7-2-161 0,2-5-136 16,-4 0-58-16,6-5-46 0,-2-4 38 16,4-4 106-16,-2-5 139 0,2-3 139 15</inkml:trace>
  <inkml:trace contextRef="#ctx0" brushRef="#br0" timeOffset="773780.0773">15456 13709 304 0,'10'-26'506'0,"-2"-2"86"0,1 0 79 32,-7 3-145-32,-13-37 1326 0,9 56-1454 0,-4 5-79 15,-2 2-95-15,6 5-90 0,-7 6-72 0,3 9-34 16,4 8-14-16,2 5-9 0,2 5 0 16,4 2 2-16,15 31 5 15,-4-39-5-15,-1-5 2 0,9-1 0 16,-6-3 1-16,5-8 27 15,1 1 12-15,27 1 73 0,-29-16-40 0,-1-7 0 16,1-5 2 0,-2-4 13-16,22-49 195 0,-37 35-203 0,5-4-9 15,-11-1-15-15,0-2-21 0,-2-2-21 16,-9 1-13-16,-3 0-10 0,-5 2-1 0,-6 0-4 16,-3 3 1-16,-4 6-1 0,6 4-6 15,1 8-6-15,-6 9-8 0,0 8-87 0,6 10-175 16,-6 6-322-16,2 5-439 0,2 6-195 0,0 3-3 15,7 0 138-15,3 0 305 0</inkml:trace>
  <inkml:trace contextRef="#ctx0" brushRef="#br0" timeOffset="774487.6537">15352 14802 348 0,'-6'-16'439'16,"2"-2"74"-16,-2 2-9 0,-3 3-127 15,1 4-44-15,-19 9 378 0,17 12-528 16,4 9-24-16,-9 9 21 0,13 6 8 15,-6 5-15-15,6 0-41 0,4 0-30 16,6-5-31-16,-2-2 23 0,7-4 17 0,3-4 16 16,1-4 26-16,8-7-6 15,18 6 52-15,-16-16-96 0,-2-2-16 0,2-6 11 16,0-6 10-16,-1-6-3 0,-3-2-24 16,2-5-1-16,-6-2-4 0,-9-2-9 15,0-1-5-15,-6 0-7 0,-12 0-14 16,2-2-21-16,-11-2-13 0,-3 2-6 15,-3-2-2-15,-33-28-3 16,-4 16-2-16,29 30-3 0,4 5 1 0,9 8-6 16,-7 7 0-16,8 4 2 0,5 6 2 15,6 3-1-15,6 32-84 16,2-25-140-16,12 2-207 0,3-4-232 0,-1-1-226 16,7-4-134-16,4-6 50 0,0-5 167 15,2-5 214-15</inkml:trace>
  <inkml:trace contextRef="#ctx0" brushRef="#br0" timeOffset="774725.5097">15751 14691 527 0,'15'-41'648'0,"-9"-1"134"0,-2 6 118 15,-2 7-242-15,2 10-84 0,-4 7-78 16,0 6-111-16,0 3-111 0,0 6-91 16,0 8-44-16,0 6-16 0,0 12 4 15,0 6 4-15,2 4-6 0,7 1-33 0,-7 3-2 16,8-2-6-16,3-2-4 0,-3-6 1 0,6-3-4 15,-1-1-33-15,1-5-14 0,-3-2-10 16,3-1-8-16,-5-1 0 0,3-1-3 16,9 46 0-1,-19-49-52-15,-8-4-97 0,0 0-137 0,2-2-212 16,-9 0-270-16,1-6-284 0,-2-1-82 16,-5-1 57-16,3-4 179 0,-7-2 253 15</inkml:trace>
  <inkml:trace contextRef="#ctx0" brushRef="#br0" timeOffset="775275.1658">15602 15927 310 0,'-8'-12'495'0,"2"-4"72"0,0 2 50 15,0-1-193-15,-1 3-99 0,3 4-28 16,0 3-17-16,2 3-16 0,-2 0-35 16,4 4-54-16,-4 3-23 0,4 2 9 0,0 3 30 15,0 8 38-15,0 3 23 0,0 5 6 16,4 0-37-16,0 5-47 0,-2-3-47 15,6-2-24-15,1 29 46 0,1-31-86 16,0 1 0-16,-3-5-5 0,3-2-27 16,-4 0-15-16,2-1-4 0,-1-2-3 0,-1-3-2 15,-2-1-1-15,-2-1-1 0,2-3-1 16,-2 1-3-16,-2-3 3 0,4 0 1 0,0-5-5 16,-4 0 5-16,2 0-2 15,7-1-9-15,-3-3-61 0,13-12-472 0,-9 2-38 16,4-4-235-16,-1-4-217 15,1-3-15-15,3-3 123 0,-1 1 194 0,1-4 230 16</inkml:trace>
  <inkml:trace contextRef="#ctx0" brushRef="#br0" timeOffset="775609.7459">16043 15712 306 0,'2'-7'543'16,"-2"-3"102"-16,-2 2 69 0,-2 0-173 15,0 3-170-15,2 4 52 16,2 6-307-16,-9 5 6 0,7 7 24 0,-4 7 21 16,-4 8 14-16,4 3 21 0,-3 5-26 15,3 0-36-15,2-1-23 0,8-3 9 0,2-8-16 16,3 0-16-16,7-8 4 0,-8-3 2 16,11-5-17-16,-2-3-20 15,42-11 185-15,-32-10-156 0,-4-6 0 16,4-4-11-16,-8-6-7 0,1 0-7 15,-3-2-13-15,-11-1-10 0,2-1-17 0,-12 1-14 16,-6 1-8-16,-7 2-2 0,-3 0-8 16,-7 6-2-1,-25-10-17-15,0 28-6 0,34 12-7 0,1 6-122 16,3 3-247-16,-3 3-336 0,7 4-314 16,2-1-124-16,-3 0 58 0,3 1 221 0,2-1 324 15</inkml:trace>
  <inkml:trace contextRef="#ctx0" brushRef="#br0" timeOffset="776232.3536">15946 16670 139 0,'-6'3'477'16,"-5"-6"96"-16,-22-9 969 0,25 8-1255 0,2 1-26 15,4 1 6-15,-3 2 23 0,5 0 14 0,-4 0-8 16,4 2-32-16,0-2-32 0,0 0-32 16,0 2-29-16,4-2-26 0,-4 0-21 15,0 1-23 1,5-1 62-16,-5-1 9 0,0 1-136 15,2 0-8 1,2 0-9-16,-2 1-7 0,-2 1-10 0,4 0-4 0,0 1 1 16,-2 2-1-16,2 2 0 0,-2 0-1 0,7 1 3 15,-3 5 22-15,0 2 11 0,0 2 10 16,3 5 11-16,-3 3 8 0,0 3-12 0,0 0-6 16,0 0-7-16,5-1-10 15,16 48 14-15,-13-54-35 16,-6-3 4-16,3 0 0 0,-3-3-7 0,0-3 0 15,1 0 1-15,-3-4-2 0,-4-1-2 0,6-3 2 16,-6 1 3-16,-2-5 8 16,4 0-2-16,-4-1 2 0,0-3-3 0,2 3-7 15,-2-3-35-15,4-5-99 0,1-3-138 16,1-2-222-16,0-4-257 0,0-3-276 0,2-1-85 16,1-4 52-1,-1-1 190-15</inkml:trace>
  <inkml:trace contextRef="#ctx0" brushRef="#br0" timeOffset="776530.1696">16326 16527 21 0,'7'-2'581'0,"-5"-3"158"16,2-4 109-16,0 1 54 0,-4 0-333 16,0 2-187-16,0 3-109 0,-4 2-72 0,4 1-15 15,0 1 36-15,0 4 23 0,0 2 6 16,0 6-1-16,0 3 0 0,-4 6-38 0,4 7-41 15,0 5-42-15,4 3-4 0,0 1-12 16,-2-2-13-16,2-1 9 0,2-5 8 0,0 0-24 16,3-3-17-16,-1-3-11 0,2-2-27 15,-3-2-19-15,3-2-6 0,-2-2-9 0,0 0 0 16,1-2 0-16,-7-2-2 16,4-3 2-16,2-1-4 0,-6-2 2 0,-2-2 0 0,0-2-1 0,0 1-5 15,0-3-56-15,0-3-156 0,-2 0-245 16,-6-5-406-16,2-5-362 0,0-4-106 15,-5-7 78-15,5-7 215 0,0-6 391 0</inkml:trace>
  <inkml:trace contextRef="#ctx0" brushRef="#br0" timeOffset="781838.6682">16558 13283 302 0,'-6'-7'429'0,"4"-1"61"0,-2 1-13 16,-1 0-117-16,3 1-72 0,-2 1-31 16,2 2-3-16,2-1 21 0,-4 1 16 15,0 1 10-15,4 2-11 0,-2 0-41 0,2 2-62 0,-4-1-63 16,4 4-58-16,-2 1-32 0,-3 7-19 16,1 7 19-1,-6 60 116-15,10-51-96 0,0 0-30 16,8-3-10-16,3-3-5 0,1-2 47 0,9-2 27 15,-3-4 12-15,9-5 22 0,4-3 13 0,-4-4-47 16,2-4-22-16,-2-2-13 0,-4-3-21 16,1-2-12-16,-5 1-6 0,-4-3-1 15,-5 3 1-15,-8-3 0 0,-2-1 0 0,-2 0 1 16,-6 0-5-16,-5-2 1 0,-1-3-4 16,-5 1 0-16,-31-18-6 15,24 17 1-15,1 0 0 0,-2 0 2 0,2 2 2 16,0 1-1-16,3 2 0 0,1-3-2 15,4 4 3-15,5-3-1 0,2 1 1 16,5 0-1-16,5-1 0 0,9-2-2 0,7-4-4 16,11 1-1-16,6 0 1 0,11 0-1 15,1 2 3-15,9 0 4 0,2-1 0 16,4 3 2-16,8-3-1 0,-8 1 2 31,0 2-1-31,97-18-6 0,-138 34 0 0,-5 4-1 16,-8 3 0-16,-1 4 1 0,-5 7 10 0,-9 4 10 15,3 5 8-15,-4 5 15 0,-1 0 8 16,3 0-5-16,0-6-2 0,6-4-2 16,2-3 7-16,16 22 143 15,-5-36-97-15,1 0-10 0,5-6-9 0,3-2-8 16,3-4-19-16,0-2-15 0,4-6-10 16,0-2-7-16,-1-4-4 0,-3-4-2 15,2 0-2-15,-6-2 2 16,-5 2 4-16,-4-2-4 0,-10-2-3 0,0 2 1 0,-8 2-7 15,-8 1-5-15,-3 7-3 0,-12 5-5 16,-6 3 1-16,2 9 1 0,-7 3 1 16,7 3 3-16,-6 4-1 0,14 0-8 0,4 0-115 15,7-2-223-15,3 2-344 0,3 0-368 16,2 1-158-16,1 3 36 0,5-1 194 0,-6 2 329 16</inkml:trace>
  <inkml:trace contextRef="#ctx0" brushRef="#br0" timeOffset="782545.2257">16808 14340 379 0,'0'-12'486'0,"0"-3"68"16,-2-3 8-16,2 1-148 16,2 1-46-16,-2-1 16 15,8 2 35-15,-16-9 1411 16,6 33-1716-16,-4 7-66 0,-2 8-28 0,-1 8-7 16,5 4-6-16,0 39 3 15,4-39-5-15,8-4 1 0,1-5-2 16,5-3 23-16,5-7 23 0,1-3 14 0,7-9 8 15,4-7 3-15,2-8-20 0,3-4-23 16,-1-7-12-16,-2-6-7 0,0-3 2 16,-6-2 21-16,-9-2 11 15,9-29 54-15,-23 34-57 0,-8 1-24 0,-6-1-11 16,-2 1-6-16,-11-2-3 0,-4 3-4 16,-6 5 0-16,-4 3-2 0,-1 4-2 15,-1 8 1-15,6 7-3 0,0 7 2 16,6 5-2-16,2 5-2 0,17 1-5 0,4 1-59 15,8 2-144-15,12-4-248 0,1 1-306 0,10-3-288 16,2-4-68-16,2-1 85 0,2-6 223 16,-4-1 296-16</inkml:trace>
  <inkml:trace contextRef="#ctx0" brushRef="#br0" timeOffset="782810.0755">17747 13855 94 0,'6'-16'731'0,"-6"2"190"0,-10-1 115 0,-5 6 61 16,7 4-392-16,-8 9-263 16,5 4-138-16,5 5-68 0,-2 6-12 0,6 7 4 0,-2 8 12 15,8 0-17-15,-2 7-19 0,6-5-29 16,15 34 68-16,-11-39-156 0,5-4-18 16,-1-3-16-16,1-2-6 0,-3-2-6 15,-1-2-20-15,1-3-8 0,-3-3-7 0,-5 0-2 16,4-4-1-16,-8 2-3 0,7-1-3 15,-9-3-3-15,0 0-22 0,-9 0-107 0,7 0-155 16,-12 1-231-16,1-1-313 0,-9-2-369 16,-3-4-73-16,2 0 78 0,-4-2 194 0,0-3 300 15</inkml:trace>
  <inkml:trace contextRef="#ctx0" brushRef="#br0" timeOffset="783351.729">17214 15418 100 0,'-5'-18'387'16,"1"-4"77"-16,-12-33 847 0,14 40-992 0,-7 3 4 15,7 2 17-15,2 3 18 0,-6 1 4 16,6 0-2-16,-4 1-35 0,0 1-48 0,4 1-48 16,4 0-53-16,-4 1-46 0,4 2-35 15,-4-3-30-15,6 3-22 0,-4 3 9 0,9 2 6 16,-1 7 22-16,5 4 17 0,1 9 24 16,1 3-9-16,-1 5-13 0,-3 4-27 15,1 1-15 1,13 77 7-16,-21-83-54 0,-4-3-4 0,6-6 1 15,1 14 0-15,-1-22-5 0,-8-2-1 16,2-1-1-16,4-5-1 0,-6-1-4 16,9-3-7-16,-3-3-53 0,4-5-112 0,-4-2-180 15,5-5-221-15,-1-5-250 0,7-8-219 16,-7-3-31-16,6-6 116 0,1-6 203 16,2-4 239-16</inkml:trace>
  <inkml:trace contextRef="#ctx0" brushRef="#br0" timeOffset="783645.5442">17764 15004 494 0,'8'-6'721'0,"-8"4"81"0,-2 7 37 16,-8 5-222-1,-1 9-223-15,-16 42 184 0,15-23-284 0,-3-1-13 16,9 4-18-16,0-3-51 0,6-1-53 0,6-4-43 16,5-3-42-16,5-6-35 0,7-5-15 15,2-4-13-15,2-5-2 0,-3-5-2 0,12-3-1 16,-12-5-1-1,36-14 9-15,-33 3-9 0,21-27 10 16,-28 16-6-16,-11-4 2 0,-1-3 0 0,-6 1-2 16,-4-5-1-16,-8-1-1 0,-5 0-1 15,-3-1-4-15,-7 7-1 0,0 4 9 16,-6 8 5-16,0 7 2 0,-2 5 0 16,6 11-4-16,2 6-11 0,-2 4-8 0,7 5-7 15,7 2-13-15,-1 3-99 0,3 2-248 16,9 2-342-16,-6 0-307 0,6 4-129 15,-4-2 40-15,-5 32-337 16</inkml:trace>
  <inkml:trace contextRef="#ctx0" brushRef="#br0" timeOffset="784149.2524">17445 16176 241 0,'4'-9'536'0,"0"-1"110"0,-4-4 96 15,0 0-94 1,2 4-142-16,-2-11 976 0,0 22-1232 16,5 4-22-16,-5 2-16 0,2 5-5 15,6 5 3-15,-6 5-20 0,6 7-36 16,1 3-39-16,1 0-29 0,0-1-5 0,-4 0-8 15,9-3-6-15,-5 0 1 0,-4-6 12 16,5-1-16-16,1 16 48 0,-8-19-60 16,3-3-22-16,-3-2-13 0,2-4-6 0,-4 1-5 15,2-4-1-15,0-3-3 0,-2 0 0 16,2 0-3-16,-1-3-2 0,-3 0-3 0,4 0-1 16,0-3-52-16,2-2-88 15,0-4-129-15,0-3-188 0,3-7-246 0,-3-4-228 0,-4-3-181 16,8-5 6-16,-3-4 135 0,7-5 226 15,-2-2 267-15</inkml:trace>
  <inkml:trace contextRef="#ctx0" brushRef="#br0" timeOffset="784387.0162">18039 15937 4 0,'25'-14'560'0,"-9"2"166"0,-6-1 101 0,-1 6 47 31,-5 4-324-31,17 52 1163 0,-19-26-1333 16,2 4-52-16,0 3-66 15,-4 2-75-15,2 2-60 0,4-1-35 0,-2-4-17 16,0 0-4-16,-2-4 8 0,5 1 4 0,-3-5-9 16,0 2-15-16,-2-2-13 15,2-1-21-15,6 11-2 0,-7-16-19 0,5-3-4 0,-6-2 0 16,2-1-4-16,-2-1-3 0,-2-2-3 16,4-3-16-16,0-2-84 0,-4 0-120 15,0-2-183-15,-4-3-258 0,-2-4-298 0,0 0-194 16,-9-7 0-16,3-1 128 0,-3-7 234 15,-3 2 307-15</inkml:trace>
  <inkml:trace contextRef="#ctx0" brushRef="#br0" timeOffset="786316.4777">17032 11356 256 0,'0'-1'333'0,"-7"-2"34"16,5 1-64-16,-2-1-73 0,0 2-30 15,2-1-2-15,-13-1 220 0,13 3-210 16,-6 0-12-16,2-1-19 0,0 1-16 0,-1 0-17 16,1 1-7-16,-2-1 0 0,6 0 7 15,-4 3 18-15,-3-1 7 0,7-1-1 16,-2 0-4-16,0 3-12 0,2-3-13 0,-2 1-4 15,4-1 7-15,-2-1 11 0,2 2 8 16,0-2 2-16,-4 1-10 0,4-1-21 16,-4 0-26-16,4 0-25 15,-7 5 39-15,7-4-105 0,0 1-6 16,5-1 3-16,1 0 14 0,31-1 65 16,-10-2-35-16,8-4-7 0,6-3-12 15,5-2-10-15,6-4-11 0,-1-3-3 16,7-3-6-16,-2 0 1 0,4-2-5 15,4-2 0-15,-2 3 0 0,2-2-1 0,0 0 3 16,-4 6-2-16,0-2 1 0,-6 0-2 16,-8 6-1-16,-7 0-1 0,-2 4 2 0,-6 1-2 15,-4 1 3-15,-8 0-2 0,-3 2-1 16,1 0 0-16,-9 4 0 16,2-1-3-1,-10 1 8-15,-8 2-5 0,6 2 0 0,-6-2-2 16,2 3-2-16,-5-2 1 0,-5 7-3 15,14-3 3-15,-7-4 0 0,3 1 1 16,4 0 0-16,2 1 1 0,-4-1-4 16,4 1 1-16,0-2 0 15,0 2 0-15,0-3 4 0,0 2 0 0,0-2 1 16,0 1 0-16,4-1 1 16,-4 2 3-16,0-1 1 0,0-1-1 0,0-1 5 15,0 1 0-15,0-2 0 0,0 1 1 16,0 1-3-16,0 0-2 15,0-2 0-15,2-1-3 0,-2 0-2 0,0 0 0 16,0 3 2-16,4-5-5 0,-4 5 4 16,0-2-1-16,0 1-1 0,0-3 0 0,0 3 1 15,0 0-1-15,0-2-2 0,0-2 0 16,2-2 0-16,2-16-7 16,-4 14 8-1,5-5 1-15,-5 2-7 16,0 10 5-16,0-1 2 0,0 0 0 0,0 2 2 15,2 0-2-15,-2 1-2 0,0 1 0 16,0 0-8-16,0 2 0 16,0 4-9-16,0 0 9 0,4 4 6 0,0 2 2 15,-2 5 1-15,2 4 2 0,-2 3 1 16,6 32 4 0,1 4 0-16,-1-28 15 0,-2 1 27 15,5 3 20 1,5 42 137-16,17 45 144 0,-22-84-251 0,1-1-26 15,2-2-16-15,-5-2-8 0,5-2-3 16,-4-4-2-16,1-1-2 0,-3-4-5 0,2-4-11 16,1-3-13-16,-5-2-2 0,2 0-4 0,-2-3-2 15,-3-1 0-15,1 1-1 16,0-2-1-16,-4 0 1 0,0-3-3 0,2-1 0 0,-2 1 1 16,0-1-1-16,0-1 0 0,0 1 2 15,-2-3-2-15,2-3 3 0,0 3-2 0,-4-3 2 16,0 4-1-16,1 0-2 0,-3 3 0 15,-2-5 2-15,6 3-2 16,-13-2 5-16,5 1-5 0,2 1 0 0,-7 2 0 16,3-1-3-16,-13 5 1 0,0 0 0 0,-10 2 0 15,0 2 1-15,-17 5-2 0,3 1 0 16,-11 3 3-16,-7 5-2 0,-3 0 1 0,-2 5-1 16,-5 1 2-16,-3 3 2 0,5 2-2 15,-1 0-2-15,-63 30 2 0,75-39-1 16,8-7 1-16,2-4 1 0,7-3 1 15,7-9-4-15,-19 1-36 0,38-9-100 16,8 2-144-16,-1-4-179 0,4-4-257 0,8-2-273 16,2-3-190-16,6-8 7 0,6-1 123 15,5-6 229-15,1-3 292 0</inkml:trace>
  <inkml:trace contextRef="#ctx0" brushRef="#br0" timeOffset="787110.989">17323 11829 5 0,'-4'-6'404'0,"2"0"88"16,-8-11 573-16,-5 2-356 0,13 8-389 15,-6 0 43-15,6-1 37 0,-2 0 21 0,2 1-12 16,-7 4-44-16,9 1-78 0,-2 2-73 16,2 2-80-16,-4 4-57 0,0 8-23 15,-2 8-7-15,-5 5-3 0,5 2 2 16,4 5 2-16,-2-2-12 0,4 2-15 15,6 21 3-15,0-32-13 0,5-3 20 16,3-3 10-16,-1-3 17 0,3-3 9 16,5-6 2-16,24-5 25 0,-20-5-67 15,-6-5-9-15,6 0-8 0,-9-2-3 16,-4-2-2-16,-1 4 0 0,-5-2-2 0,-6 0 4 16,4-2-3-16,-8-2 1 0,2 2-3 15,-6-1-2-15,-5 1-2 0,1 0-5 16,-5-4 1-1,-3 4 0-15,-55-47-2 16,67 49 10-16,-2 1-1 0,-1-9 8 0,11 8-4 16,2 0-2-16,7-1-3 0,1 0-2 15,-2-1 0-15,9-1-2 0,-1 2 2 16,5-2-1-16,2 4 2 0,2-3 1 16,-3 3 0-16,5-1-3 0,0 0 7 15,0 0-4-15,2 0 0 16,-2 3 1-16,37-3-1 0,-48 15 2 0,-3 6-1 15,-5 3 10-15,0 5 11 0,-3 2 9 16,1 3 5-16,-2 1 9 16,-2 1-3-16,6 19 38 0,-2-25-45 0,1-1-9 15,-1-2-3-15,8-2-3 0,-7-2 16 0,5-2 13 16,-2-2 6-16,7-1 7 0,-3-2-3 16,3-1-16-16,4-6-8 0,-5 2-8 0,1-5-5 15,-1-1 7 1,23-17 78-16,-32 13-61 0,1-2 0 0,-2-2 8 15,-6-3 2-15,2-2 0 0,-4 0-4 0,-2-4-5 32,-2 2-11-32,-27-45 9 0,8 47-47 0,6 3-6 0,-3 5 0 15,-3 4-3-15,2 3-1 16,-14 5-37-16,24 5-146 0,3 0-326 0,4 3-557 16,2 2-282-16,4-2-113 0,0-2 107 15,0-6 298-15,0 0 548 0</inkml:trace>
  <inkml:trace contextRef="#ctx0" brushRef="#br0" timeOffset="792109.4152">17995 10990 159 0,'-8'0'268'0,"0"-1"27"0,2 1-56 0,3 0-64 16,-5 0-32-16,8 0-15 0,0-2-4 16,-2 1-20-16,-4-2 79 15,6 1-102-15,-8 1-14 0,6-1-6 0,-3 1-11 0,1 1-19 16,-2-2-12-16,0 2-5 0,0 0-4 16,-1 2-3-16,-1-2 15 0,6 1 16 0,-6 1 13 15,8-2 3-15,0 0-1 0,4 0-10 16,2 0 31-16,31-8 115 15,94-26 108 1,-67 15-222-16,4-1-4 16,87-30 57-16,-76 23-94 0,1-2-16 0,-5 1-8 15,-9 0-1-15,-4 2-2 0,-4 2-2 16,-12 2 0-16,-3 2-3 0,-10 1 2 0,2 4 0 16,-12 0-1-16,0 4 1 0,-7-2-1 15,1 4-1-15,-3 1 2 0,-8 2-1 16,-1 1 12-16,1 3 34 0,-6 0 31 0,0 1 21 15,0 1 10-15,0-2-10 0,0 2-35 16,-4 0-29-16,4 2-22 16,-2-2-11-16,-3 14-12 0,1-4 5 15,4 4 0-15,4 2-2 0,1 3 2 0,1 4 1 16,4 4 1-16,-4 1-2 0,7 7 0 16,1-1 5-16,-3 5-2 0,5 3 1 15,1 3 2-15,12 47 3 16,-15-46-1-16,3 0-2 0,-1-2 3 0,-3-1-3 15,3-3 4-15,1-3-2 0,-7-1 0 16,5-4 1-16,-5-3-2 16,13 37 5-16,-21-52-5 0,-2-3-1 15,0-2 1-15,0-3 0 0,-9 3 12 16,1-6-7-16,-4-3-3 0,-3 3 2 16,-3-3-3-16,-5 0-2 0,-4 4 1 0,-8-1-2 15,0 2 0-15,-9 4 1 16,-5 2-2-16,-5 4 1 0,-6 4-2 0,-10 2-2 15,-1 3 2-15,-1 0-1 0,-7 1 1 16,3-1 1-16,-139 42 1 16,146-46-2-16,20-4-2 0,5-2 1 15,7-2 1-15,14-3 1 0,3-1 1 16,11-3 3-16,-1 7-106 0,4-6-230 16,6-1-302-16,0-5-137 0,0 0-63 15,-4-5 83-15,0-2 212 0</inkml:trace>
  <inkml:trace contextRef="#ctx0" brushRef="#br0" timeOffset="792887.4497">18365 11185 90 0,'11'-12'263'15,"-1"-1"16"-15,-4 1-18 0,9 1-144 0,-5 2-60 16,3 2-9-16,1-1 1 0,-6 2 10 0,1 0 8 16,-1 2 9-16,-4 0-3 15,2 1 5-15,-6 1-2 0,4 2 6 16,-4 0 3-16,0 2-2 0,-4 4-7 0,2 1-11 15,-6 3-14-15,0 5-13 0,-3 1-14 0,-3 4-8 16,3 1-2-16,3 0 30 0,-6-1 30 16,12 4 14-16,-7-2 4 0,9 0 3 15,9 2-30-15,-1 1 33 0,6-1 16 0,7 2 8 16,-2-4 3-16,5 0 1 16,1-1-63-16,0-3-32 0,-6-3-14 0,1-1-5 15,-5-4-5-15,-3-2-1 0,-1-1-2 0,-5-2 1 16,-2-2 2-16,-4-2 2 0,0-1 1 15,0-1 1-15,-8-4 1 0,2-2-1 0,-5-1-6 16,3-4 0-16,-2 0-3 0,-7-2 0 16,0-1-2-16,-20-22 2 0,21 16 0 15,-5 0-1-15,0-1 0 0,5 2-1 16,3 1 0-16,-1-1 0 0,6 4 64 0,-3 0 33 16,7 0 15-16,4 2 7 0,4-3 3 15,7 2-65 1,-3 0-30-16,29-16-13 0,-14 17-12 0,2 2-1 0,4-4-1 15,2 3 0-15,-2 3-1 0,4-1-1 16,2 3 2-16,-10 3-2 16,2 5-1-16,14 12-1 0,-29 0 3 0,3 4-2 15,-9 4 2-15,-4 0 0 0,2 4 1 16,-4-2 1-16,0-1 0 0,0-1 1 16,0 0-1-16,0-3 0 0,0-4-1 0,0 0 1 15,4-1 3-15,-2 0 61 16,5-5 58-16,17 3 299 0,-13-10-156 15,5-3-48-15,3-3-47 0,6-4-25 0,-7-4-38 16,7-2-17-16,-8-4-12 0,1-3-7 16,-3 1-32-1,8-53 4-15,-28 53-37 0,-3 2-2 0,-8 4-2 16,-9 4-2-16,-2 5-3 0,0 6-1 0,-6 2-2 16,0 7 0-16,6 4 2 0,0 5-113 15,2 2-285 1,5 0-459-16,-24 43-2447 15</inkml:trace>
  <inkml:trace contextRef="#ctx0" brushRef="#br0" timeOffset="794043.9927">18490 11127 231 0,'-13'-4'249'0,"3"2"11"15,-1 0-123-15,5-1-44 16,-8-3 101-16,12 1-83 0,-2 0 4 0,8-2-7 15,-4-1-16-15,2-1-24 0,6 4-12 16,-6-2-4-16,2 1-6 0,-2 0 3 16,7-3 75-16,-7 6-63 15,-2 1-10-15,0 2-12 0,0 0-15 0,0 2-15 16,-2 1-4-16,-3 1 0 0,-1 4 3 16,0 2 1-16,-4 1 3 0,-1 6 0 0,1 0 2 15,0 0-1-15,-9 24 21 16,9-18-15-16,-1 4-1 0,5 2 43 0,-2 2 21 15,6 4 11-15,-2-2 4 0,2 1-1 16,-2-1-44-16,-1-1-28 0,5-4-8 0,0-1-7 16,5-1-3-16,-1-4 25 15,-4-1 36-15,2-3 16 0,4-4 12 0,-2-1 56 16,2-4 31-16,9-2 27 0,-5-7 40 0,7 0 29 16,5-9-35-16,5-7-45 0,2-5-59 15,8-8-57-15,1-3-40 0,32-33-7 16,-43 34-27-16,-11 5-3 0,1 5-3 15,-15 6-96-15,-4 6-255 0,-8 5-388 16,-7 2-179-16,-8 4-75 0,0-1 58 16,-6 1 237-16</inkml:trace>
  <inkml:trace contextRef="#ctx0" brushRef="#br0" timeOffset="795008.3903">18436 11191 29 0,'-11'-1'254'15,"5"-4"13"-15,-4 2 7 0,2 1-145 16,-1 0-64 0,3 2-28-16,-4 0 116 0,8 0-69 0,2 0 12 0,0 0 5 15,0-2-4-15,0 2-8 0,2 0-15 16,-2-1-8-16,0 1-4 0,0-2-9 16,0 2-8-16,4 0-6 0,-4 2-14 0,0-2-11 15,0 0-7-15,0 0-5 16,0 1 0-16,10-2 200 15,1-1-75-15,-3-3 13 0,2 0-20 0,5-2-32 16,1-1-30-16,1 2-24 0,-5 0-13 16,5 1-10-16,-1 4-5 0,-5 1-4 15,3 4-2-15,-4 4 0 0,-1 1-1 16,-1 5 0-16,-2 3 2 0,-4 3 0 0,2 1-1 16,1 3 4-16,-5 1 1 0,2 1-1 15,2 6 3-15,0 31-484 0,-2-31-55 16,-2-6-64-16,-2-9-29 15,-2-12 76-15</inkml:trace>
  <inkml:trace contextRef="#ctx0" brushRef="#br0" timeOffset="799638.7462">21168 11826 200 0,'-6'5'517'0,"-1"-2"83"15,-3-1 32-15,-4 0-137 0,3 3-174 16,3-1-79-16,-2 2 0 0,3 1 39 15,-1-4 50-15,-2 1-6 16,-9 4 362-16,9-5-542 0,-1 2-24 0,-1-2-6 16,-2 0 33-16,-5-3-15 0,5 0 9 15,-3-2 19-15,5-1 0 0,-5-1-2 16,7-5 3-16,-5-2-27 0,5-1-32 0,4-3-12 16,-1-1-40-16,3-3-27 0,13-4-11 15,-3-4-7-15,21-28-5 0,-9 27-2 16,-1 4 1-16,8 4-3 0,2 0 1 15,-1 5 1-15,-1 1-1 0,10 2 0 16,-2 3-3-16,-4 1 3 0,38 0-3 16,-36 8 2-16,-2 3 0 0,-3 2-1 0,-1 5 1 15,-2 5 2-15,-2 1 1 16,-9 4 1-16,3 2 2 0,-9 0-1 0,-6 6 1 0,0 1 0 16,-6 5 1-16,-5 0-3 0,1 2 1 15,-7-2 2-15,1 0 1 0,-5-3-1 0,0 1 48 16,3-2 21-16,-7 0 13 0,6 0 5 15,-5-2-1-15,1-1-46 0,0-1-22 0,0-3-8 16,3 1 15-16,-1-4 35 0,2 0 17 0,1-2 4 16,1-4 2-16,9-1-21 15,0-4-37-15,1 4 2 0,12-13-22 16,1 0 28-16,6-3 28 0,5-1 10 0,10-6 6 16,6-1 1-16,4-4-27 0,11-3-28 15,1-2-14-15,5 1-6 0,2 0-2 16,2-1 0-16,-2 0 0 15,53-18 4-15,42-13 1 0,-107 35-8 16,-11 6 0-16,16-8-1 16,-32 13 1-16,-7 1 0 0,-4 1 1 0,-1 0 0 15,-5 1 1-15,-5 1-2 0,-5 1 0 16,4 1-4-16,-7 2-1 0,-1 0-10 16,2 1-66-16,-5 1-100 0,-4 0-134 0,1-1-167 15,1 0-214-15,-6 0-194 0,2-4-174 16,-22-4-1243-1,20-4 1349-15,-10-15-221 0</inkml:trace>
  <inkml:trace contextRef="#ctx0" brushRef="#br0" timeOffset="800041.5">21782 11155 394 0,'-10'-28'552'0,"3"-1"66"0,-3 0 70 16,0 6-207-16,4 4-57 0,-9 0-41 16,-12-14 663-16,21 27-828 15,-4 3-68 1,8 6-67-16,-23 22 12 0,19-8-27 0,-5 7 12 16,9 0 9-16,-8 2 1 0,6 5-36 15,-2-1-29-15,1 2-11 0,5 1-4 16,0-4-6-16,5 2 2 0,1-1 73 0,4-3 42 15,5-2 16-15,1-2 9 0,3-3 6 16,6-6-75-16,3-2-36 0,6-4-16 0,-1-4-6 16,-2-5-2-16,-2-5 0 0,-3-5-2 0,-1 0 52 15,-12-1 28-15,1-5 10 16,-8-13 119-16,-10 14-164 0,-2-1-30 16,-4 2-17-16,-7 6-10 0,-4 0-3 0,3 4-2 15,-9 3 1-15,2 2-2 0,2 5 1 0,1 4-1 16,1 2-3-16,2 2-57 15,5 4-172-15,2 1-315 0,1 4-454 0,1 3-250 16,-11 37-1248-16,11-26 1602 16,2 4 448-16</inkml:trace>
  <inkml:trace contextRef="#ctx0" brushRef="#br0" timeOffset="800768.0467">20940 12720 502 0,'-60'21'619'16,"9"-9"44"-16,3-2 22 0,5-1-310 0,10 0-193 16,10-1-38-16,6-2 35 0,7-2 61 15,10-2 69-15,2-2 64 0,15-2-6 0,9-4-52 16,12-1-69-16,11-6-35 0,15-2-54 16,9-9-44-16,12-4 17 0,8-5 9 0,6-6-34 15,8 1 15-15,7-3 6 0,-4-3-35 16,6 1-18-1,-3-2-6-15,338-122 5 16,-354 133-67-16,-12 3 1 0,-14 10-2 16,-12 1-2-16,-15 6-2 0,-13 4 0 0,-15 5-6 0,-5 4 0 15,-15 4-3-15,-13 5-86 0,-6 7-118 16,-18 4-171-16,-2 5-191 0,-9 3-175 16,-2 3-77-16,-12 0 3 0,-4 6 50 0,-7 0 79 15,-14 3 134-15,-6 4 201 0,-7 4 207 16,-1 1 186-1,-3-2 162 1,-421 169 1321-16,436-178-1170 0,-2-2 42 16,16-2 31-16,3-4 20 0,7-1 10 0,18-5-29 15,9-4-79-15,16-4-85 0,13-5-53 0,9-5-54 16,18-2-2-16,15-6 0 0,15-5 1 16,14-8-29-16,10-4-25 0,19-7 5 15,4-1 4-15,6-5-4 0,6-3-3 0,3 0 6 16,-3 0-11-16,5 2-4 0,-9-1-3 0,3 2 1 15,-9-2-5-15,0 4-40 0,-4-1-15 16,2 4-5-16,-9-1 0 0,-1 4-5 16,-7 2 0-16,-7 3-5 0,46-12 4 15,-69 18-9-15,-9 3 0 0,-2 5-2 16,-8 1-3-16,-9 3 2 16,-3 0-4-16,1 2-1 0,-14 4-3 0,-8 4 2 0,2 2-67 15,-7 1-125-15,-3 4-170 0,-5 0-269 16,-2 1-345-16,-1-1-233 15,-1-3-5-15,0-2 111 0,6-3 241 0,-5-4 336 0</inkml:trace>
  <inkml:trace contextRef="#ctx0" brushRef="#br0" timeOffset="802550.9554">21732 11144 21 0,'-4'-7'277'0,"4"-2"24"0,-4 2 12 15,4 1-118-15,0 1-87 16,-2 2-40-16,-2-4 85 16,0 3-44-16,4 1-51 15,-2 3-8-15,-2-4 68 16,2 3-89-16,-3-2 26 15,1 1 27-15,4 2-22 0,0-2 18 0,0 2 22 16,-2 0 23-16,2 0 23 0,0 0 23 16,0-1 17-16,0 1 1 0,0 0-2 0,0-2-4 31,-4-3 476-31,4 3-516 0,0 0-16 0,-2 1-20 16,2-2-25-16,2 0-20 0,-2 0-14 15,4-3-19-15,2 0-13 0,5-3-6 16,1-1-4-16,5 0 5 0,3-2 5 15,3 4 6-15,2-3 0 0,-2 1 1 0,4 2-7 16,-9 1-6-16,3 0-5 0,-5 4-1 16,1-3-1-16,-3 3-1 0,-3-1 0 15,5 1 3-15,-7 2-1 16,-9-1-1-16,4 2 3 0,0 0 20 0,-4 0 31 16,0 0 30-16,-4-2 11 0,0-1 8 15,1-1-19-15,-1 1-17 0,-6-1-23 16,8 1-11-16,-13 1-7 0,7-1-5 15,-6 3-8-15,-3 0-7 0,1 3-3 0,-5 2-2 16,2 1 0-16,-1-1 0 0,-3 3 0 16,-2 4 1-16,6 0 9 0,-5 5 5 0,5-2 2 15,-2 1 1-15,1 1 0 0,3 2-10 16,5 1-6-16,-5-1-1 0,3 3 2 16,3-2-4-16,3 1 1 0,-2 1-1 0,-1 1 1 15,5 0 2-15,0 1 13 0,2-2 7 16,0 1 4-16,4-1 4 15,4-1-5-15,0 0-6 0,2 0 28 0,5-1 15 0,-3-3 8 16,8-1 3-16,-1-1-3 0,1-3-33 16,44 13 77-16,-37-25-59 15,4-1 4-15,0-3 6 0,-4-4-21 16,1-1-11-16,-1-2 7 0,-6 1 11 16,-5-4 14-16,7-9 98 0,-13 10-86 15,-10 1-16-15,-2 0-22 0,-5 3-17 0,-5 3-17 16,-7 3-8-16,-4 3-7 0,-6 3-5 15,0 4-20-15,-85 35-1816 16,81-29 573-16,2-4-76 0,4-5 125 16,2-5 372-16</inkml:trace>
  <inkml:trace contextRef="#ctx0" brushRef="#br0" timeOffset="803972.0726">16351 12826 58 0,'-41'12'221'15,"-3"-3"9"1,-69 23 443-16,92-28-529 0,4-3 21 0,5 3 19 16,2-3 13-16,-1 1 1 0,5-2-3 15,-2 0-15-15,0 0-13 0,3 2-12 16,-1-2-11 0,2 0 1-16,-6 3 578 0,10-3-521 15,0 0-25-15,4 0-40 0,0 0-40 16,2 0-28-16,5-3 10 0,5-4 11 0,7-3 5 15,10-2 0-15,10-5 3 0,7-2-43 16,10-4-29-16,6-2-12 0,13-2-8 16,3-6-1-16,119-42 40 0,-89 33 42 15,16-3 20-15,4-5 10 0,13 0 6 16,8-6-43-16,6-1-36 0,9-4-21 0,1 2-8 16,9-1-4-16,-6 3 5 0,8 0 32 0,-6 3 17 15,-3 1 9-15,-1 0 1 16,277-84 51-16,-321 96-117 15,-13 4-4-15,-9 2-4 16,-15 7 4-16,109-39 11 0,-162 51-10 16,-10 4-2-16,-5 3 0 0,-11 5-4 15,-8-3 0-15,3 6-5 0,-10 4-112 0,-1 5-296 16,-6 4-473-16,-3 3-222 16,-3 0-100-16,-3 1 69 0,0-1 275 0</inkml:trace>
  <inkml:trace contextRef="#ctx0" brushRef="#br0" timeOffset="807701.4356">14248 13466 264 0,'-13'8'357'16,"-1"-1"20"-16,2 0-60 0,-5-2-141 15,3 3-51-15,1-1 2 0,-1-2 36 0,3 2 48 16,3-4 57-16,0 1 30 0,6-1 1 0,2-3-32 15,2 0-51-15,12-3-47 0,3-3-25 16,12-3-28-16,12-5 27 0,5-4 12 0,14-4-7 16,8-3-38-16,0-6-17 15,89-37 46-15,-72 34-35 0,0-3 7 16,2-3 0 0,0 3-5-16,76-33-30 0,-89 37-63 0,-1 1-5 0,-5 5-2 15,-8 5-4-15,-10 3 3 0,-7 4-3 16,-14 5-1-16,-6 3-4 0,-5 5 0 0,-16 2-2 15,-8 6-2-15,-8 2-26 0,-9 5-61 16,-6 3-80-16,-12 3-85 0,-3 3-63 16,-1 0-3-16,-5 4 46 0,-10 1 77 0,0-2 80 15,-8 4 66-15,-2 2 28 0,-7-1 16 16,-6 2 7-16,-4 5 7 16,5-3 41-16,7-2 27 0,15-4 8 0,21-9 4 0,16-6-1 15,9-5-38-15,14-4-21 0,14-4 8 16,3-4 8-16,12-4 3 0,12-8 0 15,3-5 1-15,5-2-20 0,55-29-1 16,-59 29-17-16,-1 1-41 0,-3 2-143 0,-8 0-235 16,-4-1-242-16,-4-3-112 0,-13 4-10 15,-1 1 118-15,-16 0 224 0</inkml:trace>
  <inkml:trace contextRef="#ctx0" brushRef="#br0" timeOffset="808302.0639">13598 12891 95 0,'-18'-10'345'16,"5"0"50"-16,1 1 44 0,2 2-102 16,-1 0-70-16,5 5-13 15,2 1-3-15,0 1 325 0,4 1-482 16,0 1-44-16,8 6-29 0,-8 1-13 15,6 5-3-15,5 0 1 0,-1 2-2 0,-2-2 52 16,9 4 47-16,20 12 152 16,-20-14-117-16,3-1-48 0,1-2-49 0,-4-2-20 15,-5 4-10-15,2-3-7 0,-5 0 1 16,-1-2-4-16,-2-1-1 16,4 5 8-16,-10-11 0 0,0 0 56 0,0-2 106 15,-4-1 110-15,0-4 53 0,2-1 18 0,-2-4-42 16,-2-6-101-16,0-4-108 0,-1-8-52 15,3-3-25 1,0-3-7-16,-2-77 35 0,6 78 7 16,4 2 4-16,-4 7 4 15,2 3 1-15,19-7-29 0,-9 21-37 0,7 5-5 16,-3 3-3-16,7 8 2 0,0 5 0 0,4 3 5 16,-5 3 0-16,5 0-1 0,0 3 2 15,0-3 2-15,-4-1-2 0,2-2 0 16,-3 1 4-16,-1-1-1 0,-2 0 2 15,6 1 4-15,-9 3-133 0,-8 0-361 0,1-3-445 16,-9-1-201-16,-9-4-96 0,7-5 89 0,-2-4 344 16</inkml:trace>
  <inkml:trace contextRef="#ctx0" brushRef="#br0" timeOffset="809850.7411">17253 12589 77 0,'-27'4'234'0,"4"-1"19"15,3-1-56-15,3 0-81 0,5-2-44 0,1 0-18 16,3 0-4-16,0 0 34 0,4 0-54 15,-1 0-15-15,5 0-8 0,0 0-5 16,-2 1 0-16,2-1-2 0,-6 2 0 16,6 0 0-16,-8 1 0 0,6-1 1 0,-2 0 2 15,-3-1-2-15,3 1-1 16,-2 0 1-16,-17 1-2 16,13-2 0-16,0 1 1 0,-3 0 0 0,3 0 0 15,-5 1 0-15,-1 0-3 0,-1 1 6 16,1 2-6-16,-7 0 2 0,-4 1 1 0,0 3-2 15,-2-3 4 1,-6 4 8-16,-74 16 49 16,28-7 23-16,40-8-37 0,-7 0 22 0,5-2 16 15,-5 0-14-15,5 1 20 0,-1-1 21 16,-1 0-12-16,-3 2-11 0,3-2-3 0,1-1-30 16,1 2-26-16,1 0-14 0,1 1-8 15,4 0-4-15,-40 10 53 16,44-14 29-16,-2 1 13 0,10 0 5 15,0-3 4-15,7 0-53 16,-17 2-16-16,22-3-28 0,3-3 33 0,4-1 16 0,1 3 11 16,3-4 1-16,2 0 1 0,0 0-37 15,0 0-17-15,2 0-7 0,-2 0 4 16,9 0 10-16,-3-4 7 0,4 3 18 16,3-2 8-16,34-11 42 0,-14 6-59 15,5-5 17-15,11-4 8 0,3-3 5 16,10-4 0-16,4 0-1 15,7-3-29-15,166-58 122 0,-158 55-61 16,2 0 3-16,2-3 2 0,-7 1-41 0,9-1-34 16,-2 3-17-16,-7-4-5 0,3 5-3 15,0 0 0-15,-3-3-4 0,3 1 0 16,2-1-1-16,4 2 0 0,4-4 2 16,6 2 0-16,188-70 1 15,-190 67-6-15,-2 3 0 0,-6-3 2 0,2 6 0 16,-2 1 2-16,-6-1 0 0,-5 4 1 15,-3-3-2-15,-5 3 0 0,-6 1-1 16,-2-3 0-16,0 5 0 0,-2-1 2 31,47-17 4-31,52-15 2 0,-109 38-6 0,-5 3 1 16,-7 0-1-16,34-9 55 16,-12-1 190-16,-35 16-95 0,-3-1 7 15,-1 2-51-15,-3-1-52 0,-1 2-27 0,-3 1-11 16,-1-2 9-16,-5 3 9 0,2 0 5 15,-2 0 2-15,0 1-1 0,-1 2-15 16,-3-1-12-16,-2 2-8 0,4-2-3 0,-4 2-2 16,0 0 0-16,0 0-1 15,0 0 0-15,0 0-1 0,0-1 0 16,0 1-1-16,0 0 0 0,0 1 1 0,0-1-2 16,0 0 0-16,0 0 2 0,2 0 0 15,-2 0 2-15,0 0 0 0,0 0 0 16,0 0 0-16,0 0-2 0,0-1 0 0,0 1 2 15,0-1 0-15,0 1-2 0,4 0 0 16,-4 0 2-16,0 0-1 0,0-3 0 0,0 3 0 16,0-3 1-16,0 3 2 0,0 0-2 15,0 0-3-15,0-2-8 0,0 1-96 16,0-1-224-16,-23-4-2352 16,7 3 1657-16,-5-1 203 0,-2-4 336 15</inkml:trace>
  <inkml:trace contextRef="#ctx0" brushRef="#br0" timeOffset="812616.3346">15441 11725 32 0,'-2'-4'142'0,"-2"1"24"0,0 0 10 16,-2-2-8-16,4 0-31 0,-7 3-44 15,3-3-24-15,0 0-4 0,0 1 0 0,-5-1 4 16,5 1 4-16,-4 0 3 0,-1-1 0 16,5-1 2-16,-8 0 15 0,3-1 3 15,3-1 1-15,-2-1-1 0,-7-3-2 16,3 2-15-16,-3-2-10 0,-1 1-12 0,-7 1-13 15,2-1-4-15,-8 4-3 16,2 0-7-16,-78 10 29 16,28 12-46-16,38-4-11 15,-3 3 2-15,1 2 34 0,3 0 19 0,1 1 9 0,-4 3 3 16,1-1 2-16,7 5-33 0,-2 0-17 16,0 5-9-16,-1 1 24 0,3 0 26 0,-6 7 7 15,6-1 6-15,-2 3-2 0,3-1-27 16,1 4-24-16,-2 1-14 0,10 4-3 15,1-1-5-15,5 1 5 0,0 2-2 16,7 0 66-16,2 3 27 0,10-3 15 0,0 2 3 16,6-1 2-16,8-1-60 0,-1 0-29 15,3-2-13-15,9-2-5 0,-2 0-2 16,4-3-2-16,2-1 0 0,6-2-2 0,-2-1 112 16,2-4 71-16,9-2 30 0,-3 1 16 0,4-5 6 15,5-2-104-15,4-2-70 16,6-7 22-16,4-3 18 0,0-2 10 0,-2-7 4 15,-2-2 1-15,4-3-53 16,-4-7-5-16,54-16 55 0,-60 7-56 0,-5-4 14 16,1-4-12-16,0-4-8 0,-1-4 8 0,-5-2 6 15,5-5-5-15,-7-4-11 0,1-4-4 16,-8-2-13-16,2-4-13 16,1-4-11-16,94-205 8 15,-107 197-13-15,-7 2-2 16,-1 5 2-16,-7 3-4 0,1 1-2 0,-7 2 3 0,-8 3 2 15,-3 2-3-15,-3 1 2 0,-6 3 0 16,-7 2-2-16,-8 0 1 0,-2 4-3 16,-7 1 1-16,-3 1 2 0,-7 3-5 15,-3-3-3-15,-5 6 3 0,2 0 2 0,-4 6-2 16,-4 6-3 0,4 11-80-1,-79 26-1243-15,-163 109-3255 0,224-101 4160 16</inkml:trace>
  <inkml:trace contextRef="#ctx0" brushRef="#br0" timeOffset="815498.653">14570 13466 203 0,'-2'-2'277'0,"2"-1"14"0,0 0-83 16,0 1-106-16,0 1-52 0,2-1-20 0,7 1-11 16,-1-3 7-16,6 2 7 0,3-2 16 15,6-3 11-15,86-26 164 16,-55 15-145-16,6-1-13 0,8-5-11 15,9-5 23-15,6 0 2 0,14-6-2 16,2-5 17-16,11 0 17 0,10-5-26 16,8-1-15-16,2-2-8 0,7-3-21 15,5 0-3-15,1-2 12 0,10 0 3 0,2 0 0 16,0-4 0-16,9-3-16 16,-1 0-20-1,493-183 2-15,-501 188-17 0,-8 2 3 0,-11 3 15 16,3 3 4-16,-13 4 6 0,-12 2 1 15,-9 5 1-15,-4 2-10 0,-14 3-9 0,-8 1-5 16,-5 3-2-16,-7 1 10 0,-12 2 5 16,-1 2 5-16,66-31 49 15,-89 40-66-15,-4 1-3 0,-8 6-5 16,-3-2-1-16,-1 5-2 0,-3 0-1 16,13 11-168-16,-25-2-199 15,-4-3-181-15,-3 7-79 0,-9-4-20 16,-1 1 105-16</inkml:trace>
  <inkml:trace contextRef="#ctx0" brushRef="#br0" timeOffset="816551.8116">10928 12327 411 0,'-2'-22'537'15,"-4"3"82"-15,-8-11 524 0,14 22-775 16,-2 6-89-16,2 2-78 0,-4 4-75 16,-1 5-52-16,3 8-10 0,-2 5 22 0,2 8 13 15,-2 5 74-15,4 2 36 0,4 1-3 16,-2-1-20-16,4 1-16 0,5-3-24 15,3-2-26-15,-6 1-14 0,11-4-6 0,-6-2-3 16,7-3-50-16,-3-2-23 0,-5-1-12 16,3-2-4-1,1-3-1-15,7 16 15 0,-19-28-2 0,-2-2 71 16,-2-3 69-16,0 0 36 0,0-8 17 0,0-4-4 16,-2-5-68-16,2-4-67 15,0-6-36-15,0-6-20 0,0-4-8 0,0-8-8 16,0-3 0-16,2-4-4 0,4 4 1 0,5 6 7 15,-3 9 4 1,42-20 9-16,-38 56-27 0,5 7 1 16,5 5-1-16,-3 9 2 0,-1 5 5 0,-1 3 0 15,0 0 0-15,3 1 2 0,1-1 1 16,-5-3 3-16,3-1 0 0,2-4 1 0,-5-5 1 16,7-1 2-16,-2-3 1 0,-5-3-1 15,5-1-1-15,-4-2 2 0,-1-3-4 0,-4 1 2 16,-1-4 0-16,-1 2 0 15,-4-3-16 1,-6-7-2795-16,-2-3 1591 16,-4 1 65-16,-2-4 214 0,-3-3 302 0</inkml:trace>
  <inkml:trace contextRef="#ctx0" brushRef="#br0" timeOffset="817320.337">11669 12313 236 0,'-29'-1'419'31,"-2"-1"35"-31,-46 9 494 0,59-1-771 0,3 2 17 0,5 0 38 15,2-2 13-15,4-3-16 0,8-3 8 16,-2 0 4-16,8 0 3 0,2 0 8 0,13-3 23 16,2-5-27-16,0-2-33 0,6-4-39 15,2-1-45 1,0 0-34-16,77-38 76 16,-81 36-136-16,-2 0-14 0,-4 4-11 0,8-8-2 15,-23 14-8-15,-3 3 0 0,-5 1-4 16,-2 2 4-16,0 0-4 0,-7 3 0 0,5 1 0 15,-6 1-2-15,0 4-51 0,0 0-141 16,-1-1-200-16,1-1-246 0,2 0-282 0,2-1-83 16,4-5 83-16,0 0 175 15,4 0 233-15</inkml:trace>
  <inkml:trace contextRef="#ctx0" brushRef="#br0" timeOffset="817682.5615">12016 11862 490 0,'4'-7'648'0,"-1"-2"62"0,-3 6 27 16,0 10-307-16,0 8-145 0,4 6-102 16,0 2-1-16,-2 3 28 0,4 0 14 15,-2 1 24-15,2-2-2 0,5 1-45 0,-5-2-45 16,4 1-25-16,5-2-68 16,-7-1-32-16,2-2-13 0,1-3-8 0,-1-3-2 15,-4 0-2-15,5-7 1 0,-5-1 1 16,2-1 34-16,-2-5 36 0,-4-3 38 0,7-2 18 15,-7-5 7-15,4-5-28 0,2-5-34 16,-6-4-35-16,2-6-20 0,-2-3-11 0,7-4-6 16,-7-4-3-16,12-48-4 15,-3 45-1-15,1 2 2 0,2 10 3 0,-5 9-3 16,5 10 2 0,9 16 2-16,-9 10-7 0,3 7 4 0,0 4-2 15,-1 4 6-15,3 0 6 0,1-1 5 0,1 0 2 16,-2-4 2-16,6 0-2 0,-7-3-3 15,7-1-2-15,-6-1-2 0,5-1-2 0,-5-1-60 16,-5 1-291-16,-3-3-527 16,-9-1-242-16,-8 2-1318 0,-1-12 1483 15,7-8 516-15</inkml:trace>
  <inkml:trace contextRef="#ctx0" brushRef="#br0" timeOffset="819078.5414">21044 13975 200 0,'-2'-5'475'0,"-3"2"65"0,3-1 27 15,-6 6-166-15,6 3-165 0,-2 0-77 16,0 4-19-16,4 0 24 0,-2 0 53 0,2 0 48 15,-6 1 3-15,1-3-5 0,1 2-22 16,-2 0-34-16,-10 10 88 0,5-7-171 16,-1 2-15-16,-3-2-15 0,3 0 22 15,-3-2 14-15,3-4-1 0,2-1 4 16,-1-2 15 0,1-2-18-16,-13-24 265 0,21 7-346 15,2-5-14-15,6-3-18 0,-4-4-10 0,9-2-3 16,3 2-6-16,3-1 1 0,-1 3 0 15,30-16-3-15,-21 27 1 16,2 5 2-16,-1 3-5 0,3 7 4 0,2 4-1 16,-6 3 3-16,2 5-1 0,0 4 2 15,0 6 2-15,-6 3-1 0,-9 6-2 0,2 2 0 16,-11 6 6-16,-3 5-2 16,-11 2 4-16,-1 0 0 0,-9 3 0 0,-2-2-3 15,1-1 2-15,-5-2-2 0,4-5-2 16,-58 67 6-16,59-76-3 15,-5-4-4-15,6-1 35 16,0-5 30-16,-14 5 138 0,25-19-50 0,-1-2 4 16,7 0-7-16,2-8-10 0,2 0-33 0,2-5-32 15,9-6-37-15,5-3-23 0,5-4-12 16,6-2-2-16,2 3-6 0,12 1 3 0,-6 3-3 16,7 4 0-16,1 6-3 0,0 2 2 15,1 8 0-15,-1 2 3 0,36 14 2 16,-38-9 0-16,-6 3 4 0,1-3-1 15,-7 1-2-15,2-4 3 0,18 5-2 16,-22-7 0-16,-8-3-7 0,-3 1-20 16,1-3-154-16,-7 0-255 0,-6 0-430 15,-4 0-379-15,-6-7-154 0,-21-17-1024 16,2 8 1731-16</inkml:trace>
  <inkml:trace contextRef="#ctx0" brushRef="#br0" timeOffset="820062.5091">10773 12106 21 0,'0'-10'331'0,"0"2"68"16,-4 0 52 0,0 1-63-16,-12-15 785 0,9 19-848 15,5 0 12-15,-6-1 12 0,2 2-18 0,0-1-16 16,-1 0-37-16,-1 0-29 0,2 1-19 15,0-1-11-15,2 0-16 0,2 2-31 16,-3-2-28-16,5 2-33 16,0-4-28-16,0-2 7 0,0 3-49 0,7 1-2 15,-3-2 2-15,0 0 3 0,-2 0 4 0,-2 2-18 16,4-1-12-16,-2 4-6 0,2 0-11 16,2 5-8-16,-1 5 3 0,5 4-2 15,-4 8 1-15,4 5 7 0,3 7 0 0,1 1 3 16,-1 7 6-1,53 76 89-15,-41-81-54 0,-2-3-5 16,-1-3-11-16,5 0-11 0,21 30-3 16,-30-32-11-16,3 3 0 0,-4 0-2 0,-1-1 3 15,-1-1 2-15,-3-2 5 0,2 0 41 16,-5-3 21-16,-1-4 8 0,0-1 2 16,1-5-1-16,-7-2-43 0,6-3-20 15,-6 0-7-15,4 3 16 0,-6-11-18 16,0-2 1-16,0 0 5 0,0-2-3 15,0 1 0-15,0-3 1 0,0 0-15 0,0-3-129 16,0-2-331-16,-6-3-592 0,0-2-267 16,-9 1-114-16,-1-4 71 0,-9-7 305 15,0-12 579-15</inkml:trace>
  <inkml:trace contextRef="#ctx0" brushRef="#br0" timeOffset="821332.8936">21265 13442 133 0,'-6'-5'263'16,"2"-2"21"-16,0 3-59 0,1-1-95 15,-1-2-54-15,0 1-32 0,4 0-19 16,0 0-11-16,-6-6 4 0,6 8-15 16,0-3-1-16,0 5-2 0,0-1-6 15,-2 0-16-15,2 1-9 0,0 1-3 31,-8-1-2-31,1-3 65 0,5 1 57 0,-2-1 39 0,0 2 35 16,2-2 23-16,-4-2 12 16,2 2 1-16,-7-10 345 0,7 9-381 15,2 1-12-15,-2 0-8 0,4-2 8 16,0 2 7-16,0-2 16 0,4 2 21 0,-2 2 0 16,-2-2 5-16,0 3-16 0,0 0-14 15,0 1-15-15,0 1-8 0,0 0-12 16,0 0-6-1,4 0 80-15,-4 1-135 0,0-1-25 0,4 2-23 0,-4 0-13 16,0 1-8-16,0 2-2 16,3 4 0-16,1 3 0 0,0 1 1 0,2 3 0 15,-4 4 40-15,6-1 19 0,-1 2 11 0,-1 2 5 16,0-1 2-16,4 0-36 0,1 4-18 16,-1-2-12-16,0 1-3 15,-1 1-1-15,26 43 11 0,-29-46-12 16,4-4-4-16,-1 1 3 0,-1-4-3 0,2-1 1 15,-4-3 1-15,-4 0 0 0,3-2-2 16,-1-3 2-16,-4-4 1 0,0-2 2 16,0 1 40-16,0-1 33 0,0-1 52 0,0-1 45 15,0-1 38-15,0 1-27 0,-4-2-22 16,-1-2-47-16,3 0-47 0,-4-7-37 16,2 0-16-16,0-2-8 15,2-6-7-15,4-49-2 0,6 46-5 0,-2-1-1 16,-4 4-1-16,9 3 0 0,-5 4 1 15,4 3-3-15,1 5-2 0,-1-2 2 16,13 2-7 0,-9 5 5-16,21 7-13 15,-20 0 16-15,12 8 1 0,-17-5 3 0,-2 0 0 0,3-1 1 16,-3 3-1-16,-2 0-1 0,0-2 1 16,1 2 2-16,-1-2 1 0,-2-1-1 15,0-2 1-15,-2 1 0 0,4-4 0 0,-6 1 0 16,5-2 1-16,-1-1-1 0,-4 1 0 15,0-3 2-15,0 0 0 0,2 0 2 0,-2-3-1 16,0 1-2-16,0-1-9 0,4-1-90 0,0-1-134 16,-2-4-183-16,2-3-241 0,-2-1-250 15,2-6-188 1,19-59-2406-16</inkml:trace>
  <inkml:trace contextRef="#ctx0" brushRef="#br0" timeOffset="821617.4685">21724 13381 554 0,'-10'3'505'0,"2"-1"32"0,-3-1-102 16,5 3-123-16,-4 0-53 0,3-1 12 0,7 0 45 15,-4-3 5-15,0 1-32 0,8-1-59 16,0 3-11-16,5-2-25 0,1-1 10 16,5-1 16-16,3-3 24 0,3-4-40 0,2-1-31 15,1-2-32-15,1 0-21 0,0-3-21 16,2 0-12-16,-9 3-18 0,-1 2-15 0,0 1-14 15,-7 4-15-15,-2-1-14 0,-6 3-6 16,2 0-3-16,-4 1-2 16,2 1-4-16,-4 0 4 15,-4 10 0-15,2-6-1 0,0 1-8 16,4-1-47-16,-2 1-112 16,2-2-168-1,-4-2-205-15,-9-11-3110 0,13 2 2923 0,0-2 219 16</inkml:trace>
  <inkml:trace contextRef="#ctx0" brushRef="#br0" timeOffset="822049.7857">21952 13077 376 0,'4'-7'533'16,"-4"0"61"-16,0 2-4 0,6 7 165 0,-4 5-579 0,6 1 22 0,-6 7 49 0,9 1 43 15,-5 3-14-15,8 1-68 0,-3-1 10 0,-3 1-33 16,2 1-42-16,5-3-21 0,-9 0-9 15,4-1-61-15,-8-2-29 0,7 0-10 16,-7-1-9-16,8 7 4 0,-6-14-6 16,-4-1 4-16,0-4 21 0,0-2 64 15,0 0 79-15,0-4 38 0,0 0 15 16,-8-3-13-16,8-5-61 0,-2-4-76 16,-2-6-38-16,4-3-18 0,0-5-11 0,0-4-3 15,0-2-1-15,6-3-4 0,2 1 4 16,-6 0-1-16,9 5 0 0,-1 8-2 15,-4 8 1-15,5 5-6 0,-5 7 0 0,8 7-1 16,-3 6-1 0,13 25-5-16,7 22 7 0,-14-23 8 0,-1-2 15 15,1-1 10-15,0 2 3 0,-1-6 2 16,1 1-1-16,-1-2-7 0,-5-5-12 0,5 1-3 16,-6-3-3-16,-3-4 1 0,1-3-6 31,-2-1 4-31,-4 6 13 0,-2-13-11 0,-2 0-5 0,2-2-65 15,-6-2-154-15,-2-5-271 16,1-1-343-16,-3-3-298 0,4-7-66 16,0-3 88-16,2-4 242 0,1-3 331 0</inkml:trace>
  <inkml:trace contextRef="#ctx0" brushRef="#br0" timeOffset="827522.5748">13882 13818 173 0,'-21'-5'225'16,"5"-3"-11"-16,-1 1-50 0,3-2-37 15,-3 0-28-15,7-1-18 0,-3-1-9 16,3-1-4-16,0 2-10 0,3-1-9 16,1 1-8-16,-4-5 15 0,6 7-29 0,-3 4-1 15,7-1 3-15,-2 1-2 16,-2 1-2-16,0 1-8 0,4 0-9 0,0 1-3 15,-2 1 0-15,2-1 1 0,0 1-1 0,0 0 1 16,0 0 3-16,0 0-2 16,2 0 13-1,2-1-8-15,0-1-7 0,-2 1-4 16,5-3 2-16,1-1-2 0,-2 2 3 0,4 1-4 16,-3-1 1-16,3-1-1 0,0 4-1 0,-1-3 1 15,1 1 0-15,0 2 0 0,1 0 1 16,1 0-1-16,5-2-1 0,1 1 1 15,-1-3 0-15,8 0 0 0,-1 0 0 0,5-2 3 16,2-2-3-16,7-1 0 16,-5 1 1-16,87-31-4 15,-77 24 3-15,3-1-1 0,3-1 1 16,63-25 0-16,-56 22-1 0,0-3 1 16,1 2 0-16,3-1-3 0,0-3 7 0,0 1-3 15,0 1 4-15,0-2 25 0,4 0 10 16,-1 0 5-16,1 0 4 0,2-2-3 15,4 2-24-15,0-1-11 0,3 1-7 0,3-2-1 16,5 0 3-16,0 0-2 16,82-29 8-16,-82 27-8 0,1-1-2 15,1 1 0 1,167-56 39-16,-173 58-21 0,-1 2 1 0,-1 5-6 16,-5-1-4-16,3 2-5 0,-3-1-4 0,4-2 0 15,-5 3-2-15,5-2 0 16,-2-1 2-16,3 1-1 0,-5-2 0 0,1 1 1 0,-5 0-2 15,0 1 0 1,-2-1 0-16,2 0-1 0,-2 2 1 0,5-1-1 0,-1 0 2 16,-6 2 3-16,6-3-1 0,-8 4 31 15,2-3 16-15,-4 3 10 0,-2 0 3 0,-2 3 0 16,-1 0-26-16,-7-2-19 0,4 3-11 0,3 0-2 16,-3 1-4-16,4 0 2 0,4-1-2 15,-7-3 2-15,3 4-1 0,-4-2 2 16,1 2-2-16,-1-1-1 0,-7 1-1 15,3-1 0-15,-3 1 0 0,-1 2 0 0,-3-3 0 16,0 1 0-16,-1 1 1 0,-1 0-1 16,-4 0 2-16,4 0-4 0,-8-1 2 15,4 0 0-15,-6 0 2 0,4 1-1 0,-4-1 2 16,-8 2 29-16,5-2 24 0,-7 4 12 16,-1-3 7-16,1 4 3 0,-5-1-28 15,13-7-10-15,-12 8-32 0,-3 1-3 16,-4 1-3-16,0-1 0 0,1 3 28 15,-3 1 16-15,0-1 11 0,-2 1 6 0,-2 0 1 16,4 0-18-16,0-2 3 0,-4 2 6 16,0-1 3-16,2 1 0 0,-2-2-2 15,0 1-21-15,4-1-18 0,-4-1-8 0,0-1-4 16,0-3 0-16,0 1-4 0,0-2 2 0,0 0-3 16,0-3 2-16,0 1-1 0,0-4 5 15,0 0 39-15,-4-22 97 16,2 17-62-16,-2 0-6 15,-10-25-16-15,5 19-50 0,-1 0-3 0,-4 1-4 16,1-3 1-16,-1 2 0 0,1-4-1 0,1 5 2 16,-7-1-1-16,7-3 0 0,-1 4 1 15,3-7-1-15,-4 6-2 0,3-2 2 0,3-1 1 16,0 1-2-16,-11-28-1 16,13 27 0-16,-4 2 0 0,-1 0-1 15,5 0 2-15,-2 3-1 0,-1 1 1 16,1 1 1-16,-2 2-2 0,2 4-2 15,-1 2 1-15,1-1 1 0,-2 3 0 0,-5 1-1 16,5 3 1-16,4-1 0 0,-5 1 1 16,3-1-1-16,0 2-1 0,2 2 2 0,-5-2-2 15,9 1 1-15,-6 3-3 0,6 0 3 16,2 0-2-16,-6 2 2 0,6 0 0 0,-5 3 0 16,1-5-1-16,4 5 1 0,-2-2 0 15,2 1 0-15,-4 1-1 0,2-2 1 16,-6 0-3-16,6 2 2 0,-7 0-2 0,1 2 0 15,-2 1 0-15,-5-1 0 0,-1 3 1 16,-1 1-2-16,1 2 2 0,-5-1 2 16,2 1-2-16,-3 1 2 0,-3-1-1 15,-2 1 1-15,-2 3 0 0,2-4 1 0,-4 3-2 0,-2 1 1 16,0-1 0-16,-4 3-2 16,-3 0 2-16,1 1 0 0,-8 0 2 0,1 0-1 15,3 3 1-15,-9-1 0 16,2-1-4-16,-47 21 2 0,45-17-2 0,-6-2 1 15,5 1 1-15,-7-1 0 0,4 2-2 0,-8-1 2 16,2 1 0-16,-7-1 2 0,1 3-2 16,-2 0 1-16,2-1 1 0,-1 3-2 15,1-2 0-15,0-1 0 0,-2 2-2 16,-5-1 1-16,3 1 1 0,-5-1 0 0,-3 3 0 16,3-2 1-16,1 0 1 0,1 4-2 15,3-3 0-15,-5 0 0 16,7 3-2-16,-75 24 4 0,0 0 1 15,75-25-1-15,2-2-1 0,2 2-1 16,4-1-3-16,-7-1 3 0,9 1-1 0,-2-4 1 16,2 1-2-16,0-1 4 0,0-1 1 15,0-3-2-15,-2 2 1 16,11-1-1-16,-57 12-1 0,58-13 0 0,3-2-1 16,1-1 1-16,3-2-1 15,2-2 1-15,-38 10 0 0,38-10-1 0,5-1 1 16,-5 1-1-16,6-2 1 0,-6 0-2 15,1 0 2-15,3-1-1 0,0-2 1 16,4 2 0-16,4-1 0 0,-2-2 0 0,4 1-2 16,0-2 2-16,4 1 0 0,1-1-2 15,-1 1 4-15,-19 1-2 0,30-3 0 16,-5 0-2-16,3-2 1 0,2 1 2 16,1 0-2-16,1 1 1 0,0 0 0 15,3-1 1 1,1 1-2-16,0 1 1 0,-2-2 0 0,8 1 0 0,-2-1 0 15,-3-1 0-15,3 2 0 0,2-1-2 0,-4 0 2 16,0-1 0-16,4 2 0 0,-2-2 0 16,2 2 0-16,-8-1 0 15,8 1 2-15,-6 4-2 0,4-5 0 16,2 0 0-16,-5 1 0 16,5-2 0-16,-4 1 0 15,4-1 0-15,0 0 0 0,-2 0 0 0,2 0 0 16,-4 0 0-16,4 2-2 0,0 0 2 15,-2-1-3-15,2 3-2 0,0 1 1 16,0 2-2-16,0 3 0 0,2 3 0 0,2 2 5 16,-2 5 0-16,9 0 0 15,3 20 1-15,3 8 1 0,-11-21 64 16,0 1 48-16,4 5 23 0,-3 1 9 16,1 3 4-16,-2-1-63 0,4 4-45 15,-8 0-23-15,9 1-10 0,-5 0-3 0,8-1 0 16,-7 0-3-16,3-3-1 0,0 1 0 15,-1-5 0 1,1 2-1-16,17 59 3 0,-13-68-1 16,-7-1 0-16,-1-3-2 0,0-1-2 0,2-4 1 15,-6 0 0-15,2-3-1 0,-4-3 4 0,2-1 0 16,-2-2 0-16,0-1 0 0,0-1 1 16,0 8 3-1,-2 11-12-15,-4-16-167 16,2 3-246-16,-2-3-324 0,-4-6-146 15,-1 0-46-15,-1-8 122 0,-5-8 235 16</inkml:trace>
  <inkml:trace contextRef="#ctx0" brushRef="#br0" timeOffset="828049.2462">10349 12934 179 0,'60'25'232'15,"0"0"9"-15,-4-4-136 0,4-5-190 0,0-3-87 16,-2-4-38-16</inkml:trace>
  <inkml:trace contextRef="#ctx0" brushRef="#br0" timeOffset="828857.7427">11204 12151 66 0,'-25'-20'332'0,"0"1"37"0,-6 1 27 0,2 0-120 16,-6 3-107-16,2 2-35 16,-65-17 284-16,63 22-255 15,2 3 3-15,-4 0-6 0,0 3-6 0,0 4-23 16,3 3-30-16,-1 7-34 0,-2 1-25 16,4 5-23-1,-60 77-9-15,66-55-2 0,0 5 52 16,2 6 24-16,3 1 13 0,5 2 5 15,-12 59 42-15,21-56-121 0,6-2-5 16,2 3 87-16,6 0 38 0,0-1 18 0,11 0 8 16,-1-4-4-16,9-1-88 0,4-2-40 15,2-4-18-15,4-4-9 0,7-2-3 0,1-4-3 16,2-2-1-16,5-5 0 0,2-3 72 16,-7-3 34-16,13-4 16 0,-8-4 8 15,55 1 66-15,-53-13-167 16,0-4-14-16,43-17 84 0,-45 1-29 15,-7-3 1-15,2-5 4 0,-1-5-12 0,-1-3-11 16,-1-2-8-16,-3-6 2 0,-2-3-4 16,-10-2-17-1,39-109 6-15,-53 97-28 0,-7-2-4 0,-2-5 2 16,-8-3-2-16,-13-70 1 16,1 70 29-16,-3 5 16 0,-12 5 8 0,2 10 4 15,-4 4 2-15,-8 6-31 0,-3 5-16 16,1 5-11-16,-3 2 0 0,-5 3-8 0,-5 3 0 15,0 2 3-15,-8 3 0 16,0 3 2-16,-2 2 0 0,-1 6 2 16,1 3-2-16,-2 2 1 0,6 5-2 0,2 5-2 15,0 6 0-15,2 5-2 0,4 5-4 16,13 6-87-16,-2 5-260 0,7 6-431 0,3 5-291 16,15 6-129-16,1 2 27 0,7-3 236 15,1-6 416-15</inkml:trace>
  <inkml:trace contextRef="#ctx0" brushRef="#br0" timeOffset="831255.2648">12196 12591 94 0,'-10'5'308'0,"4"-5"23"0,-1 0 11 15,1 0-165-15,0 2-93 0,2 1-29 16,0-3 8-16,4 2 32 0,-2-2 43 16,2 2 41-16,2-2 13 0,-2 0-16 0,8-2-37 15,0-5-22-15,9-1-28 0,4-6-19 16,10-2-8-16,2-5 13 0,2-3-10 0,6 0-8 16,3-3 1-16,1-2 18 0,3 2-11 15,-1 1-2-15,-1-3 26 0,1 5 9 16,-3-2-16-16,-5 1-6 0,0 2-7 15,-6 3-33-15,3 1-18 0,-12 3-9 16,3 1-3-16,8-6-1 0,-26 17-4 16,-1-1-1-16,-6 3 0 0,2 1 1 15,-4-1 0-15,0 2 1 0,-4 3-2 0,-2 1 3 16,-4 8-3-16,-3 1-46 0,-8 5-116 16,-1 2-161-16,-3-1-157 0,0 2-175 15,-2 1-36 1,-8-1 84-16</inkml:trace>
  <inkml:trace contextRef="#ctx0" brushRef="#br0" timeOffset="831485.1606">12240 12588 207 0,'-29'21'414'15,"-4"-9"48"-15,-15 6 328 0,32-11-592 0,1-2-86 0,9 0-32 16,6-2 0-16,0-1 38 0,10-2 47 16,7-2 62-16,10-3 52 0,6-4-5 0,16-6-7 15,9-6-23-15,83-33 91 16,-65 24-174-16,1 0-16 0,-5-3-19 15,3 0 27-15,63-33 132 16,-69 33-190-16,-9-1-13 0,2 3-41 0,-5 1-22 16,-7 3-8-16,-4 5-3 0,-9 6-3 15,-6 6-3-15,-13 3 1 0,-3 9-59 16,-13 5-302-16,-8 6-430 0,-13 7-195 16,-6 1-89-16,-37 11-757 15</inkml:trace>
  <inkml:trace contextRef="#ctx0" brushRef="#br0" timeOffset="833029.8597">16343 12805 252 0,'-15'0'333'0,"3"0"23"16,-5 0-62 0,-16 6-33-16,-18 13-7 0,42-12-136 0,-1-2 25 0,2-1 26 15,2-3 0-15,6 0-3 0,0 1-22 16,0 0-32-16,0-2-18 0,4 0-7 15,2-2 4-15,0-2 10 0,9 0 10 0,1-4-9 16,11-1-20-16,2-5 25 16,14-2 0-16,15-6-6 0,4 0-5 0,19-6-5 15,8-3-49-15,14-5-22 0,9-3-9 0,10-5-6 16,6-1-3-16,5-3 0 0,7-6 0 16,9 1-1-16,6-3 2 0,0-2 73 0,7 0 31 15,-3 0 16-15,157-55 135 16,-165 59-198-16,-8 4-32 0,-2 4-14 15,-7 0-6-15,-6 5-1 0,-8-1-1 0,-6 7 3 16,-11 0 9 0,164-57 157-16,-192 66-105 0,-15 3-8 15,-7 3-31-15,-13 3-15 0,-11 4-5 0,-5 3-4 16,-7 3 0-16,-11 2-3 0,-2 0 3 16,-2 3-4-16,-4 1 1 0,-6 2-3 0,0 3-2 15,-7 4-16-15,-1 2-165 0,-7 3-303 16,2 2-333-16,1 0-150 0,1-1-53 15,5-3 132-15,3-2 288 0</inkml:trace>
  <inkml:trace contextRef="#ctx0" brushRef="#br0" timeOffset="835689.6917">15946 13036 87 0,'-4'-6'377'0,"4"0"55"0,-2-2 51 15,2 4-102-15,-5 1-110 0,5 0-52 16,-4 3-16-16,4-1 0 0,0-1 7 0,0 1 24 16,0-3 24-16,0 3 8 0,0 0-8 15,-2 1-22-15,2 0-45 0,0 0-58 0,0 0-43 16,0 2-41-16,2 0-30 0,-2 0-14 16,0 1-6-16,0 1-1 0,4 2 0 15,-4 5 2-15,5 2 5 0,-3 3 2 0,2 2 0 16,-2 2 2-16,6 3 2 0,-6 1 32 15,4 2 14-15,-1 1 10 0,1 3 2 16,0 2-2-16,2 1-31 0,-6 2-17 0,9 0-8 16,-5 0 4-16,4 5 81 0,0 0 35 15,5 0 22-15,-7 2 6 0,9 1 31 0,-3 5-62 16,3 1-30-16,-1 1-17 0,-3 1-2 16,5 1-42-16,-1 2 23 0,-1-1 11 15,1 3 4-15,2 1-1 0,-3 2 0 16,3-3-38-16,30 117 7 15,-32-111-32-15,-5-1 0 0,3 3-2 16,1 0-1-16,-5-1-4 0,5 0 0 0,-7-1 3 16,1 1 44-16,15 59 111 15,-17-62-70-15,2 2-3 0,5-1-41 0,-5-1-22 16,3 0-14-16,-1-1-4 0,9-1-5 16,-5-4 0-16,1 0-3 0,8-1-1 0,-9-1 3 15,3 1-1 1,1-2-1-16,53 148 11 0,-57-149-4 15,-1-1-3-15,-3 1 0 0,5-2-3 0,-3 1 2 16,-1-3-2-16,1 1 2 16,9 43 1-16,8 36 6 15,-25-86-9-15,4 0 2 0,-8 0-2 0,9-1 2 16,-5 1-2-16,4-4-1 0,-3-1 0 16,3 0-1-16,4-3 2 0,-3 0-2 0,-3-3 5 15,2-3-3-15,-3 0-1 0,3-2-1 31,21 62 10-31,-29-69-6 0,6 0-1 0,-6-1 0 0,2-1 0 16,-1 0 0-16,-3-6-2 0,0 1 0 0,4-3 0 16,-4-1 2-16,0-1 0 0,0-2 1 15,0-2-1-15,0 1-2 0,0-2 0 0,0 1-1 16,0-1 0-16,0 0 2 0,-4 0 0 0,4 1 4 16,0 1 1-1,0-2 0 1,-9 0 25-16,5 0-26 0,0 0-1 0,2 0 2 15,-4-2-2-15,2 2 0 0,-3 0-2 16,-1 0 1-16,2 2 0 0,-7 0-6 0,-1 1 3 16,-3 3-1-16,-1-1-1 0,-9 4 1 15,0 1 0-15,-4 2 1 0,2 3-2 0,-8 1 1 16,0 1 1-16,-7 0 0 0,5 0 0 0,-5 4 3 16,-3-1-2-16,1 2 3 0,-1 1 0 15,-5-1-2 1,-103 46 9-16,52-23-5 0,53-26-5 0,5 2-1 15,-7-1-1-15,2-1 1 0,5-1-2 0,-7 1 1 16,6 2 0-16,-3-4 1 0,5 1 1 0,-5-3 2 16,5 1 1-16,1-4 2 0,2 2 2 0,5-2-4 15,-1-3 0-15,-23 3-1 0,33-9-3 16,5-3 1-16,1-3 4 0,0-1-1 0,9-4 0 16,-5-2-1-16,1-2-1 0,1-4-1 0,3-1-1 15,-3-6-1-15,3 1 1 0,-3-5-2 0,7-2 1 16,-6 0 2-16,1-6-2 15,-1 2 0-15,-3-3-3 0,1-1 0 0,-1-3-5 16,-4 0 4-16,3-4-4 0,1 1 6 0,1-5-1 0,-5-2 0 16,5-4-1-16,-1-4 1 15,0-4 0-15,-34-128-1 0,34 123 7 16,1 1-2-16,-1 1 3 0,-1 0-2 16,1-1-5-16,-8-2 3 0,7 0-1 0,-7-4 2 15,-2 0-1-15,2-3 2 0,-2-3-1 0,0 3-1 16,-6 0-1-16,2 0-4 0,-2 0-2 15,-4 0 4-15,8 0-2 16,-46-75-1-16,42 72 6 0,0 3 2 0,0 0-1 16,2 6 0-16,2-4-2 0,-29-65-4 15,31 68 5-15,3 2 1 0,-1-2-1 0,2 1 1 16,0 3 2-16,-2 2 0 0,7 1 2 0,-7 1-3 16,6 4-1-16,-1 2-3 0,3 2-1 15,1 1 2-15,-1 3 3 16,3 1 4-16,-11-37-5 0,14 46-2 0,-3 5-1 15,4 2 2-15,1 1 2 0,1 2 2 16,0 1 1-16,0 3 0 0,5 1-2 16,-3 1-4-16,-2-20 0 0,8 25 1 15,0 2-1-15,0 0 3 0,8-1-1 0,-2 4 0 16,5 0 1-16,-3-1 0 0,9 3-1 16,7-2 0-16,36-15-1 0,-16 12 2 15,5-1-2-15,7-2-1 0,13 0 1 0,-1-4-3 16,12-1 2-16,1 3-1 0,6-4 3 15,0 4-4-15,2 1-4 0,2-1-95 0,-2 0-218 16,-2 3-414-16,-7-3-430 0,-3-2-190 16,-3 1 9-1,-6-8 176-15</inkml:trace>
  <inkml:trace contextRef="#ctx0" brushRef="#br0" timeOffset="836835.0004">11712 14771 419 0,'9'-28'515'0,"-7"-3"49"16,2 2 29-16,-2 7-294 0,6 6-139 15,-6 4-59-15,2 7-40 0,3 0 17 16,-7 7-6-16,0 2 14 0,0 5 74 0,0 5 36 16,-3 1 1-16,-7 4-28 0,0 3-17 15,-5 1-74-15,-1 3 36 0,-1-3 18 0,5 0 9 16,-3-3 4-16,-1-4 34 0,8-2-32 16,-3-4 12-16,-3-3 31 0,12-2 35 0,-7 0-10 15,3-5-32-15,0-2-22 0,2-1-36 16,2-2-38-16,-2-7-21 0,4-3-16 15,4-5-29-15,-2-3-10 0,8-2-8 16,17-32-5-16,-10 28 1 0,3 5-3 16,-1 4-3-16,2 3 2 0,1 5 1 15,3 5 0-15,2 5 1 0,-4 4 1 0,4 5-5 16,0 5 5-16,-9 5 0 16,7 3 1-16,10 30 6 0,-18-20-3 15,-7 1 1-15,0 5-1 16,-3 0-1-16,-7 71 0 0,-3-74 2 15,-3-1 0-15,-4-1-2 0,-5-2 6 0,3 3-3 16,-4-3 1-16,-9 5 2 0,2-4-1 16,-6 1 0-16,2-2-2 0,-6-3 4 15,6-2 0-15,-4-5 0 0,4-2-1 0,0-5 3 16,9-2 1-16,-3-4-1 0,9-5 6 16,-3-2 48-16,5-5 19 15,8-18 102-15,2 6-100 16,2-5-44-16,68-98-23 15,-53 102-18-15,3 1-2 0,1 2-1 16,-2 3 1-16,5 1 1 0,-1 5-1 0,4 0-2 16,-4 7 2-16,0 0 1 15,3 0 1-15,28 8 5 0,-27-2-6 16,0 2 1-16,0 1 0 0,0-1 0 0,0 3 1 0,-5-2 2 16,5 2-1-16,-8-1 4 0,6-1-5 15,-7-1 2-15,-1-1 2 0,-1-1-3 16,3-2 0-16,14 0 8 0,-23-4-5 15,-3 0 4-15,-5 0 0 0,2-2 2 16,0 0 1-16,-4 1 0 0,2-2-2 16,-2-1-8-16,-2-2-62 0,2-2-149 0,-8-2-255 15,2-1-355-15,-7-1-340 0,-1-1-99 16,-3-2 76-16,1-5 218 16</inkml:trace>
  <inkml:trace contextRef="#ctx0" brushRef="#br0" timeOffset="838508.7933">11750 14333 288 0,'-3'-8'391'15,"-5"-1"51"-15,8-2-38 0,0 4-142 16,0-1-64-16,0 4-36 0,4-1-17 0,0 2 4 15,-1 0 3-15,3 3-7 0,2-3-18 16,0 3-15-16,3 3-11 0,3-1-17 0,-1 1-17 16,3 3-8-1,17 10 0-15,-2 8-46 0,-18-12-10 0,-3 2-2 16,4 0 1-16,-5 0-1 0,-1 1-1 16,-6-2 1-16,6-1 2 0,-8 1-2 15,0-1 4 1,-4-2 3-16,-2 5 184 0,-2-9 42 0,1-3 72 0,1-2 52 15,-4-1-13-15,0-2-83 16,3-5-81-16,-13-13 35 0,11 5-149 0,-1-6-13 16,4-3-4-16,-2-5-20 0,6-3-14 15,-3 0-8-15,5 1-5 0,5 2 1 0,1 5 4 16,0 3 4-16,4 4 0 16,3 5 0-16,18-3 0 0,-11 12-15 15,-1 5 0-15,6 4 0 0,-7 4 0 16,7 4 2-16,-6 3-1 0,2 6 2 0,-1 2 2 15,-3 2-1-15,1 2-1 0,-1-2 0 16,-1-3 3-16,-1-1-5 0,-3-3 2 0,-1-1 2 16,-1-3 1-16,-4-3-4 0,0 0 2 15,3-4 1-15,-7-2 1 0,-2-1-1 0,0-3 2 16,0-2 3-16,0-1 1 0,0 0-1 16,0 0 3-16,0 0 1 0,0 0 0 15,0 3-121-15,-2 1-440 0,-13 1-374 0,5-2-171 16,-7-6-78-16,1-6 83 0,10-8 421 15</inkml:trace>
  <inkml:trace contextRef="#ctx0" brushRef="#br0" timeOffset="840482.2646">11557 16611 210 0,'0'-1'294'0,"0"-2"26"15,0 1-70-15,0 0-72 0,0 1-33 16,2-2-3-16,-2 3 2 0,0-1-1 0,0-2-2 16,0 3-1-16,4-4-10 0,-4 1-3 15,2 1-5-15,-2-1-5 0,5-2 106 16,-1 1-118-16,-4 3 0 0,2-1-2 15,-2 2-2-15,0-1-7 0,4 0 1 16,-4 1 10-16,4 0 12 0,-4 0-1 0,0 0 1 16,0 0-4-16,0 0-23 0,0 0-24 15,0 0-18-15,0 0-16 0,2 1-17 0,-2-1-11 16,0 1-4-16,0 1-1 0,4 1 0 16,-2-1-1-16,2 1-1 0,1 2 6 15,-3-1-2-15,2 1 2 16,2 12 124-16,-2-6-44 0,-4-1 6 0,2 1-1 0,-2 1-46 15,0 2-23-15,-2-1-7 0,2 2-4 16,-8 0-2-16,2 1-1 0,-1 0 0 16,-3 1-2-16,-2-2 3 0,-3-1-3 0,-1 1 3 15,5-1 56-15,-5-4 59 16,5-3 58-16,-13-1 259 0,9-7-259 0,3-3-56 16,-5-1-34-16,1-1-16 0,-3-1-10 15,7-5-6-15,-1-1 0 0,-3-2-28 16,5 0-11-16,-3-1-8 0,8-2 0 0,-1 0-2 15,3 1-3-15,2 1 1 0,4-1-1 16,2 0-5-16,3 4-2 0,15-17-1 16,-5 17 1-16,20-11-2 15,-14 13-1-15,20-2-2 16,9 6 2-16,-29 4 3 0,4 1 1 16,-5 4 0-16,1 1-1 0,4-1 1 0,-4 4-1 15,-2 3 0-15,-1 2 1 16,-3 2-2-16,-1 6 2 0,-3 1-1 0,-3 3 0 0,-4 0 2 15,5 4 4-15,-7 1 1 0,0 1-1 16,-4-1 3-16,-4-2 0 0,-2 5-2 0,-3 0 4 16,-3 1 1-16,-5 2 1 0,-3 0-1 15,3 0-2-15,-6 0-1 0,3-2-2 16,-3-2 0-16,2-5-1 0,3-1-1 0,-7-1 2 16,6-3 1-16,-6-1 0 0,7-4 2 15,-3-2 4 1,-33 11 297-16,44-22-173 0,2-2 2 0,-1-5-61 15,3-1-38-15,2-3-16 0,4-4-13 0,0-2-8 0,8-5-3 16,3-1 1-16,5 0-4 0,1-2 0 16,1 4-1-16,7 1 1 0,-6 0-2 0,6 3 2 15,-3 3 0-15,1 4 1 0,0 4 0 16,2 4 2-16,-3 4-1 0,1 1 2 16,2 5 2-16,21 7 2 0,-24-6-1 0,5-1 3 15,0 0-1-15,4 0 0 16,-2-1 1-16,-2-4-3 0,4 0 1 0,-8 2-2 0,-1-4 0 15,3 0 3-15,-6 1-2 0,2-1-1 0,-9 0 2 16,4-3-1-16,-5 1 0 0,-1-1 1 16,-4 0-1-16,-1 2 2 0,-5-1-1 15,0-1 1-15,-5-10-363 16,3 3-75-16,-6-3-268 0,6-4-331 0,-2-1-152 16,2-2 16-16,-13-24-636 15,13 16 1358-15</inkml:trace>
  <inkml:trace contextRef="#ctx0" brushRef="#br0" timeOffset="842170.6955">11574 15969 310 0,'-9'-3'407'0,"1"-5"51"0,0 1-29 0,2 1-145 15,4-1-41-15,-7 2-28 0,7 0-14 0,-4 2 9 16,2-2 4-16,0 1 14 0,4 1 12 16,0 2 4-16,-2-3 0 0,2 2-25 15,0 0-31-15,0 2-36 0,0 0-28 0,0 0-41 16,0 0-21-16,2 0-28 0,-2 0-22 16,4 2-11-16,0 3-4 0,2 2-1 15,-4 3 2-15,7 4 1 16,-1 2 32-16,13 26 74 0,-1 3 14 15,-9-20-87-15,-3-2-17 0,2 0-6 0,5 4 46 16,-5-2 51-16,2 1 23 0,-1-2 14 16,-1-2 4-16,0 1-50 0,-1-3-51 15,-1-1-25-15,-2-1-9 0,0-2-6 16,-1-1-1-16,-3 0-1 0,2-1 2 0,-2-4-4 16,-2 0 2-16,0-5-2 0,0 1 1 0,4-3 1 15,-4 2 3-15,0-4 7 0,-4-1 52 16,4 0 55-16,0-1 54 0,0-2 28 0,0 0 4 15,0-2-44-15,0-3-51 0,-2-4-54 16,2-1-31-16,0-1-12 16,6-47 0-16,-2 32-15 0,-2 3-3 15,6 1 3-15,-5-1-1 0,7 2-2 0,-4 4 1 16,9-1 1-16,-9 5-1 0,4 5-2 0,0 1-1 16,3 3 0-16,-1 0-3 0,-1 4-2 15,-1 3 0-15,4 3 1 16,-1 5 0-16,1 1 2 0,-5 2 3 0,1 3 1 0,4 2 3 0,-5-2-2 15,1-1 0-15,-2 1 2 0,1 0 1 16,1-2-4-16,-4 0 3 16,2-2 0-16,5 7-4 0,-7-8 4 15,-2-2-2-15,2 5 2 0,1-6 0 16,1 8 4-16,-8-13-3 0,2 3 2 16,-2-4-1-16,0 0 3 0,0 0-1 15,0 0-1-15,0 0 1 0,0 3 1 16,0-3-5-16,0 2-16 0,4-2-89 0,-2 2-138 15,-2-2-194-15,4-2-249 0,-4 2-278 0,4-7-177 16,-4-3 14-16,2-2 137 0,3-3 230 16,-1-1 278-16</inkml:trace>
  <inkml:trace contextRef="#ctx0" brushRef="#br0" timeOffset="842675.3813">12167 15981 100 0,'-6'0'347'0,"2"-2"37"0,-2 1 18 15,-3 1-152-15,3 0-108 0,4 1-41 16,-2 3-3-16,0-4 19 0,4 4 27 0,0-3 15 16,-2 1-3-1,2 1 262-15,2-1-353 16,-2-2 0-16,0 0 16 0,0 3 18 16,0-3 17-16,0 0 20 0,4 2 24 0,0-2 21 15,-4 0 16-15,6 0 4 0,1-2-13 0,-1-1-28 16,4 1-35-16,-4-1-14 0,5 0-13 15,-1-1-12-15,2 0 11 0,-1-2 7 16,-1-1-23-16,5 1-13 0,1 0-11 16,-6-3-26-16,7 0-13 0,-9 0-7 0,7 2-4 15,-5-1-2-15,-4 0-3 0,1 2 0 0,-1 2 1 16,-2 1-1-16,0 0-1 0,-4 3 1 16,0-3 2-16,2 1-4 0,-2 0 2 0,0 1-1 15,0 1 0-15,0 0-2 0,0 0 1 16,4 0-1-16,-2 0-3 0,2 3-5 15,1-1-101-15,-3-1-215 0,2 1-273 0,-4-2-296 16,0 0-129-16,-4 3 39 16,-3-3 188-16</inkml:trace>
  <inkml:trace contextRef="#ctx0" brushRef="#br0" timeOffset="843242.8587">12446 15679 207 0,'5'-13'441'0,"-3"-13"605"0,-2 16-685 15,0 0-135-15,4 3-62 0,0 2-35 0,-4-2 3 16,2 4 24-16,2-1 18 0,-2 1-3 16,-2 3-21-16,4 0-32 0,1 0-37 15,-3 5-42-15,6 2-21 0,-6 1-12 16,4 1 48-16,2 4 47 0,-6 2 23 0,3 0 11 15,-3 5 5-15,6 2-1 0,-6 0-9 0,2 4 0 16,0-1-3-16,2 2 0 16,-3 21-10-16,5-25-98 0,-8-4-9 0,2-1-6 15,2 1 1-15,-2-5-2 0,2 0-1 16,0-4 0-16,-4-1 0 0,0-1 0 16,0-4 0-16,0 0 3 0,0-1 4 0,0-3 64 15,0 0 45-15,-8-3 23 0,8 1 9 16,-6-4 0-16,0-3-61 0,2-3-46 0,-3-3-21 15,5-3-14-15,-6-7-2 0,6 0-3 16,2-5 0-16,0-3-1 0,0 0 0 16,2-1-2-16,6-2-2 0,-2 2 1 15,5 2 0-15,-3 1-2 0,7 6 2 0,-3 4-1 16,2 5-4-16,9 6-9 16,-12 12 7-16,1 10 1 0,2 5 6 15,-1 3 0-15,3 6 3 0,15 28 0 16,-14-25-1-16,-5-2 26 0,5-1 13 15,-1-1 9-15,3-1 1 0,-2-3 2 16,-9 0-23-16,6 0-13 0,-1-6-8 0,-5 1-3 16,0 0-1-16,1-6-2 15,-7-2 0-15,-2 0 1 0,4-2 2 0,-4 0-4 0,-4-3 7 16,4-1 0-16,-11 1-89 0,3 0-284 16,-6-6-469-16,-7 0-249 0,2-6-113 0,-6-8 37 15,1-4 259-15,-3-4 460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22:45.568"/>
    </inkml:context>
    <inkml:brush xml:id="br0">
      <inkml:brushProperty name="width" value="0.05292" units="cm"/>
      <inkml:brushProperty name="height" value="0.05292" units="cm"/>
      <inkml:brushProperty name="color" value="#FF0000"/>
    </inkml:brush>
  </inkml:definitions>
  <inkml:trace contextRef="#ctx0" brushRef="#br0">20183 10330 216 0,'-2'1'239'0,"-2"-1"-31"0,0 0-71 15,2 0-49-15,-2 2-27 0,2-2-5 16,-2 0 0-16,-1 0 2 0,5 2-4 15,-2-2-8-15,-2 0-10 0,2 1-8 0,2-1 1 16,0 2 1-16,-8-2 6 0,8 2 5 16,-2-2 12-16,2 3 0 0,-4-3-3 15,2 2-3-15,-2 0-9 0,-1-1-6 0,5 3 9 16,0-3 10-16,-2-1 3 0,2 2 0 16,0-2-5-16,0 0-20 0,0 2-14 0,0-2 5 15,0 0 12-15,0 0 7 0,0 0 4 16,0 0 0-16,0 3-9 15,0-3-18-15,2 0-4 0,-2 0-10 16,0 2-1-16,5-2 10 0,-1 1 37 16,-4 1 18-16,2-1 8 0,2-1 5 0,-4 2-6 15,2-1-35-15,6-1-19 0,-2 0 14 16,-4 0 22-16,7 0 14 0,-1 0 5 16,11 0 58-1,-13-1-105-15,10-1-8 0,-5 1-16 0,-3 1-2 16,0-2 1-16,9 2-2 15,-7 0 0-15,-2 0-2 0,1 2 1 0,1-2 1 16,-4 0 0-16,5 1 0 0,-3-1 0 16,2 2 0-16,1-1 1 0,-1-1 1 0,0 0-1 15,1 0 1-15,-3 0-2 0,2 0 3 16,1 0-3-16,-1 0 4 0,0 0 17 16,3 0 41-16,-3 0 17 15,13 0 98-15,-9 0-103 0,-3 0-39 0,1 0-18 16,2 0-9-16,30 0 0 15,-28 0-6-15,1 0 0 0,2 0-1 16,-3 0-1-16,5-1 1 0,-1 1-1 16,-1-2 2-16,2 2-1 0,-1 0 0 0,-1 0 0 15,6 0 0-15,-7-1-1 16,3-1 0-16,0 2 0 0,-3-1 2 0,3-1-2 16,0 2 0-16,-5 0 1 0,5 0 0 0,-4-3-1 15,1 1 1-15,3 2 0 16,0-2-1-16,-5 1 0 15,44-1 5-15,-41 0-4 0,5 2 0 16,-1 0-1-16,0 0 0 0,2 0 0 0,-2 0 1 16,3-1-1-16,1-1 0 0,0 2 1 0,-2 0 4 15,2 0 65-15,6 2 50 32,-2-1 23-32,85-1 290 0,-85 0-416 0,-4 0-8 0,0 0-4 15,2-1-4-15,-3 1 2 0,6 0-2 16,-6 0-1-16,-1-2 1 0,10 0-1 0,-10 2 0 15,6-3 1-15,-2 3-1 0,-2-2-1 16,4 2 1-16,-4-2 0 0,2 1-1 16,2-1 0-16,-4 0 1 0,0 2-3 0,2 0 3 15,-2 0 3 1,28 0-1-16,-28 0-1 0,0 0 1 0,0 0-1 16,-4 0-1-16,4 0 0 0,-3 0 0 0,3 0 0 15,-4 0 0-15,0 0 0 0,0 0 0 16,4 0 0-16,-3 0 0 0,1 0 0 0,2 0 0 15,0 0 3-15,-2-1-2 0,-3 1-1 16,5-2 0-16,-8 0 0 0,6 2-1 16,-7 0 1-16,7 0-3 0,-2 0 3 0,0 0 0 15,2-2 0-15,-1 2 0 0,1 0 3 16,2 2-3-16,-4-2-3 0,4 0 3 0,0 0 0 16,-5 0 0-16,1 0 0 0,8 0 0 15,-8 0 3-15,0 0-2 0,1 0-1 0,3-2-1 16,-8 1 1-16,8 1 0 15,-4-4-3-15,1 4 3 16,22-1 0-16,-21-1 0 0,-7 2 0 0,7-1 0 16,-2 1 0-16,-2 0 0 0,-3 0 0 0,3 0 0 31,0 0 0-31,57 1 0 0,-57-1 0 16,-1-1 0-16,3 1 0 0,-2 0 0 0,4 0 3 15,0 0-1-15,-3-1-2 0,1 1 2 16,2-2-1-16,2 2-1 0,-5 0 0 0,-3 0 0 15,6 0-1-15,-6 0 1 0,5 0 0 16,-5 0 0-16,2 2 1 0,-1-1-1 16,-1 0 1-16,-3-1 0 0,9 0-1 0,-8 0 2 15,-1 0-4-15,5 0 2 0,-4 0 2 16,-1 0-2-16,1-1 0 0,-5 1 0 16,5-1 0-16,-1 1 0 0,15-2 0 15,-18 2 2-15,1 0-4 0,3 0 2 0,-7 0 0 16,2 0 0-16,3-1 0 15,-7-1 0-15,3 2 0 0,-5 0 0 0,4 0-2 16,-2 0 4-16,-1 0-2 0,-5 0 0 16,6-1 0-16,-6 1 2 0,2 0-1 15,-2-2-1-15,2 2 2 16,-4 2 2-16,4-2-3 0,-4 0 1 0,-4-2 0 16,4 2 2-16,-6 2 2 15,-4 2-181-15,-61-10-2094 0,38-15 1347 16,0-18 163-16</inkml:trace>
  <inkml:trace contextRef="#ctx0" brushRef="#br0" timeOffset="17099.1484">21439 10900 60 0,'2'0'316'16,"2"-1"36"-1,2-2 27-15,15-8 272 0,-11 6-461 0,-2 2 11 16,3-3 2-16,-1-2-11 0,-4 1-16 0,3 0-20 16,-3 0-13-16,0-1-10 0,-2 1 2 15,2-1 10-15,-6 1-2 0,0 0 11 16,0-1-6-16,-6-1-25 0,-2 1-35 15,2 1-22-15,-7 1-32 0,-1 0-21 0,-3 1 12 16,-1 2 13-16,-3 3 7 0,-2 3 1 16,-4 3 2-16,2 3-20 0,-1 1-17 0,7 5-8 15,-4-1-1-15,5 1-4 0,5 2-1 16,3-1 3-16,0 3-3 0,7-2 3 16,-1 3-1-16,4 1-1 0,4-1 4 0,-1 0-1 15,1-1 1-15,6 1 2 0,0 1 1 16,7-6 1-16,-1 2 0 0,1-4 1 15,22 17 8-15,-18-19-6 16,0-2-2-16,1-2 4 16,51 11 34-16,-53-15-37 0,-3-3-7 15,-5-3-84-15,3-1-129 0,-3-4-157 16,-3-1-170-16,-1-6-183 0,0-3-60 16,-2-3 66-16,1-4 126 0,-1-2 157 0</inkml:trace>
  <inkml:trace contextRef="#ctx0" brushRef="#br0" timeOffset="17364.9844">21635 10710 322 0,'2'-5'395'16,"-2"1"26"-16,0 1-65 0,0 3-164 0,0 3-80 15,-2 1-27-15,2 4 2 0,0 1 22 16,-4-1 39-16,4 5 12 0,0 0 5 0,4 4 5 16,-4-1-19-16,2 0-39 0,2 6-5 0,1-3 38 15,1 3 3-15,-4-3 4 0,6 2-2 16,-2-1-12-16,0 0-72 0,1-2-36 15,1 0-15-15,0-1-5 0,1-3-5 16,-3 1-2-16,0-4-2 0,0 0 3 16,2-2 0-16,-1-1-1 0,-5-1 4 0,6-2-2 15,-6 0 4-15,2-3-2 16,-2 0 1-16,6-3-33 0,-5-3-100 0,3-5-115 16,2 0-139-16,-6-6-132 0,6-2-140 0,1-5-9 15,5-2 69-15,-4-2 116 0</inkml:trace>
  <inkml:trace contextRef="#ctx0" brushRef="#br0" timeOffset="17776.713">21952 10771 283 0,'4'-2'312'0,"-4"6"14"0,-9-1-89 15,7 2-83-15,-4 3-24 16,-4 1 9-16,-17 27 365 16,21-21-366-16,-3-1-2 0,7 1-9 0,-6 1-18 15,6 1-11-15,-2-2-6 0,4-1-38 16,0 1-28-16,0-2-15 0,0-1-5 0,4-2-2 15,-2 1-4-15,6-4 4 16,-6 0-1-16,7 1-1 0,-3-3 4 0,4-3 28 16,-3 0 16-16,-1-2 9 0,0-2 5 0,2 2 7 15,-2-5-13-15,-4 1 1 0,7-4 15 16,-3-11 93-16,-6 8-101 0,0-3-13 16,0 0-27-16,-4-3-13 0,2-2-8 15,2 0-2-15,-4 1-3 0,4 1 0 0,0 3-1 16,0 5 1-16,0 1-2 0,0 4 2 15,0 1-1-15,4 3-2 0,-4 3 1 16,2 1 0-16,2 5 0 0,-2 1-1 16,6 2 3-16,-6 3 0 0,5-1 3 15,-3 0-1-15,0 1 0 0,-2-3 0 0,6-1 2 16,-2 0 0-16,1 0 1 0,3-2 0 0,0 0 2 16,1-1 1-16,-3-1 0 0,2 0-2 15,5-2-14-15,-7-3-80 0,2 1-134 16,-1-3-161-16,-1-5-198 0,0-2-115 0,0-1 19 15,1-4 105-15,-1 0 147 16</inkml:trace>
  <inkml:trace contextRef="#ctx0" brushRef="#br0" timeOffset="18096.5162">22326 10728 155 0,'-8'2'334'0,"6"0"22"0,-5 1-1 16,-1 0-143-16,2 0-59 0,0 3-6 15,0-1 7-15,-5 2 2 0,5-1 4 16,-4 3-16-16,-1 0-34 0,5 4-28 0,-4-4-17 16,4 5-32-16,-5 15-5 15,11-16-7-15,0-1 39 0,0 2 18 0,2-2 11 16,-2-2 1-16,9-1-12 16,-1-1-39-16,6 5-10 15,3 1 25-15,-11-7-1 0,-2-1 5 0,-2 0 3 16,2 0-3-16,-4 2-31 15,-4-1-15-15,2 6 2 0,-4-6-7 16,-2-2-1-16,1 0 1 0,1 0-1 0,0-3 0 16,-2 3-1-16,6-3 0 0,2-1-1 15,0 2 0-15,0-3-18 0,0-1-98 16,2-2-163 0,6-4-184-16,31-49-1975 0</inkml:trace>
  <inkml:trace contextRef="#ctx0" brushRef="#br0" timeOffset="18374.3415">22485 10715 169 0,'4'-2'380'0,"-2"-1"28"0,-4-1 248 15,-2 6-518-15,-2 3-28 16,-4 0 13-16,-1 4 26 16,-16 20 284-16,21-17-356 0,2 0-40 0,4 1-21 15,0 1-8-15,8 0 26 0,-1-2 28 16,3-1 14-16,-2 0 4 0,11-1 6 15,-7 0-32-15,1 0-29 0,1-1-12 0,-2 0-8 16,-3 2 6-16,-1-1 42 0,0 1 23 16,-6 1 12-16,-2 1 4 0,0-2 6 15,-2-1 21-15,-6 2 12 0,2-2 5 0,-5 0 1 16,1-1-7-16,2-1-65 0,-9-1-29 16,3 0-15-16,-3-1-5 0,-3-1-150 0,3-4-440 15,-2-1-199-15,-5-6-92 0,1-4-45 16,0-3 128-16</inkml:trace>
  <inkml:trace contextRef="#ctx0" brushRef="#br0" timeOffset="24725.9065">1498 4890 95 0,'0'3'101'0,"-2"-2"-29"15,2 1-10 1,-4 5 310-16,-1-6-164 0,5 1-122 16,0 0-15-16,-2-1-7 0,-2-1-8 0,4 2-4 15,-2 0-11-15,2-2-11 0,-4 3-8 16,0 1-8-16,4-3-5 0,0 3 5 16,-2-4 5-16,-2 5 60 15,0 2 49-15,4-6-44 0,-2 1 6 16,-3 0 5-16,5-1-4 0,-2 1-6 0,2 1-8 15,-8-1-6-15,8 1 0 0,-2-1 4 16,-2-1 6-16,4 0 7 0,-2-1 10 0,2 0 8 16,-4 2 18-16,-1-2 15 0,5 0 16 15,0 0 17-15,0 1 16 16,0-1 8-16,0 0 3 16,-2 0-7-16,2 0 267 0,0 0-354 0,0 1-20 15,0-1-19-15,0 0-14 0,0-1-13 16,0 1-14-16,2 1-9 0,-2-1-5 0,0 0-5 15,0 0 17 1,5 0 20-16,5-1 135 0,-4 0-102 0,0-1-2 16,1 2-4-16,-3-1 2 0,2 1-4 15,2-1-25-15,-6-1-23 0,4 0-10 0,3 1-3 16,-7 1-2-16,8 0-2 0,-4 0 17 16,1-2 30-16,-3 2 12 0,2 0 7 15,2 0 0-15,-6 0-13 16,4 0-31-16,11 0-10 0,-13 0-13 0,6-1 1 15,-3 1 1 1,-1-2-1-16,21 2 4 0,-17 0-7 0,0 0 1 16,-3-3-7-16,-1 3 8 0,4-1 2 15,-4 2-2-15,5-1 4 0,-5 0-1 0,4 1-2 16,-1-1-6-16,-1 0 6 0,2 0-7 16,-4 0 1-16,5 0 4 0,-3 0 6 15,-2 0-6-15,5 0 2 0,-9 0-3 0,8 0-3 16,0-1 3-16,-4-1-2 0,5 0 3 15,-1 1 4-15,1-1-1 0,-3-1-1 0,0 1 3 16,2 0-11-16,-1-1 4 0,1-1 1 16,0 3 0-16,-3 1 0 0,3 0 0 0,-4 0-1 15,2 1-1-15,1-1 2 0,-1 2 3 16,-2 0 3-16,4-2 2 0,-7 0-2 16,7 0 3-16,0 0 6 15,13 5 125-15,-13-5-92 0,-3 0-3 16,3 0-23-16,0-2-17 15,-4 2 0-15,11 0-9 0,-7 2 3 0,1-4 5 16,-5 2 2-16,4 0 1 0,-4 0 2 16,5 2-4-16,-5 0-2 0,2-1-3 15,5 4 0-15,-7-3 0 0,0-1 0 16,2-2 0-16,1 1 5 0,-1 0-3 16,2 1 0-16,-4-1-2 0,5 1 0 0,-3-1-5 15,0 0 4-15,3 0 4 0,-5 0 1 16,4 0 0-16,-4 0 1 0,5 1-5 15,-5-1-4-15,0 0 2 0,0-1 1 16,5 1-1-16,-5 0 2 0,2 0 3 0,0 1-2 16,1-1 3-16,-3 2-2 0,0 1 0 15,0-3 1-15,3 0-1 0,-3 0-1 0,4 0-1 16,-8 2-4-16,4-2 1 0,5 0 3 0,-3 0-1 16,-2 0 1-16,0 0 1 0,1 3 5 15,3-3-2-15,-4 2 1 0,0-4-4 16,-2 0 4-16,3 2-5 0,1 0 0 15,-6 2-3-15,2 0 3 0,-2-2-1 0,6 0 0 16,-5 0-5-16,1 0 5 0,-2 0-1 16,-2 1-1-16,4-1 3 0,0 1 3 0,-2-1-2 15,6 3 3-15,-6-2-6 0,-2-1 0 16,7 0 4-16,-3 0-4 16,6 2 1-16,-8-2 0 0,2 2 3 15,0-4-2-15,-4 2 2 0,3 0-2 0,1 0 0 16,-2 3 0-16,2-1 0 0,-4-2 0 15,4 1 2-15,-2 1 2 0,2-2 0 16,0 3-3-16,-2-3-1 0,5 0 3 16,-7 0-6-16,8 0 6 0,-6-3-6 0,2 3 2 15,-2-2-3-15,2 1 3 0,0 1 2 16,-1-2 0-16,1 2 3 0,0 2-1 0,-4-2-2 16,2 1-6-16,2-1 1 0,-2 0 3 15,2 2 1-15,0-2-3 16,3-2 11-16,-5 2-7 0,2 0 2 15,0 0-1-15,-2 0-3 16,-2 2-3-16,4-2 1 0,-2 3 1 0,2-3-1 16,11-3-1-16,-9 1 3 15,-4 4 0-15,2-2 0 0,0-2 4 16,-2 2 0-16,5-1-2 16,3 1 1-16,-4-3-5 0,-2 1 1 0,2 0 2 15,-1 1 0-15,1 1-3 0,-2 0 3 16,2 0 2-16,-2 0-2 0,-2-1 1 0,5 1 2 15,-3-2-4-15,0 1-1 0,-2-2 4 16,6 1-1-16,-6 1-2 0,4 1 5 0,-1-2-3 16,-1 2-2-16,-2 0 1 0,2 0-3 15,-2 2 0-15,6-2 1 16,-6-2-5-16,5-1 7 0,-3 3 0 0,2 2-1 16,-2-2 5-1,6-2-1-15,-8 2-3 0,7 0 2 0,-7 0-1 0,2 2 1 16,-2-2-4-16,6 0 2 0,-6 0 0 15,2-2-2-15,1 2 0 0,-3 0 0 16,2 0-1-16,-2 0 2 0,2 0 2 0,0 2 1 16,-2-2-4-16,4 0 5 0,-1 0-1 15,1-2-4-15,-2 0 2 0,-2 1 4 16,2 0-2 0,11-5-2-16,-13 4 0 0,4 1 2 0,-6 1 2 15,8 0 0-15,-6-2-4 16,-2 2 0-16,4 0 0 0,-2 0-4 0,-2 2 3 15,0-2-1-15,0 0-1 0,0 0 1 0,0 0 2 16,0 0-1-16,0 0 0 0,0 1-1 16,0-1 1-16,0 2-1 0,0 0 1 15,0-1-54-15,0-1-150 0,-6 0-326 16,-4 0-447-16,2 2-199 0,-7-2-44 16,3 0 114-16,-5 0 304 0</inkml:trace>
  <inkml:trace contextRef="#ctx0" brushRef="#br0" timeOffset="26489.2886">3343 4935 164 0,'-5'0'247'16,"-1"0"9"-16,2 2-76 0,2-2-67 0,-2 1-37 15,4-1-14-15,-2 0-11 0,2 0-7 16,0 0 0-16,0 0 1 0,-4 0 0 16,4 0 7-16,0 0 0 0,0 0 2 0,0 0 1 15,0 0 3-15,0 0 2 0,0 0 9 16,0-1 11-16,-4 1 12 0,4 0 9 0,0 0 12 16,0 0 7-16,0 0-3 0,-3-2-11 15,-1 2-10-15,4 0-17 0,0 0-13 16,-2-2-8-16,-2 1 78 15,0-1-106-15,2 0 17 16,-2-1-8-16,4 1 89 0,-2 0-37 16,-2 1 4-16,-1 1-3 0,5 0 0 15,-2-2-2-15,-2 2-4 0,4 0-4 16,-4 0 16-16,4 2-1 0,-2-2 4 16,-2 0-1-16,4 0-7 0,0-2-28 0,0 2-16 15,0 0-23-15,0 0-12 0,0 0-7 16,0 0-5-16,0 0-1 0,0 2-1 0,4-2-1 15,-2 0 1-15,-2 0-2 16,0 0 2 0,8 1 2-16,-6-1-1 0,-2 0-1 0,0 0 3 0,5 0-2 15,-1 2 0-15,-4-2-1 0,0-2 3 16,2 2 0-16,4 4 128 0,-6-1-42 16,8-1 3-16,-8 3 4 15,2 0-49-15,9 8-11 0,-5-7-30 0,-2 0 0 16,-2 0-1-16,6-2-3 0,-6 0-1 15,7 0-1-15,-7-1 0 0,4-1 0 0,-2 1 1 16,0-3 1-16,-2 0 0 0,5 0 1 16,-3 0-2-16,0 0 3 15,8-10 7-15,-8 5-7 0,-2 0 34 16,-2-1 31-16,5 0 13 0,-1 2 6 16,-4-1 1-16,2 2-33 15,-2 1-30-15,0 0-15 0,0 1-6 0,4 0-1 0,-2 0-2 16,2 1-4-16,0-2 1 0,-2 2 1 15,5-1-1-15,1 1 2 0,-2-2-1 0,0 2 1 16,0-2-2-16,3 2-2 0,-1 0 3 16,0 0 0-16,-2 2-3 0,1 1 3 15,-1 0 1-15,4-1-2 0,-4 2 2 0,3-3 1 16,-3 2-2-16,0-1-2 0,-2 2 4 16,-2-2-2-16,7-1 2 0,-7-1-1 0,2 1 2 15,-2-1-2-15,-2-1 0 0,4 0 2 16,0-2-1-16,-4 0 1 0,2 0-2 15,-2-2 2-15,4 2-2 16,-2-2 4-16,2 3-6 0,1-1 1 0,-5 1-1 16,2 2-5-16,2-5 5 0,-2 5 1 0,2-4 0 15,0 3 1-15,-2-3 1 0,7 1-4 16,-7-1 1-16,4-2 1 0,2 2 0 16,-6-1 1-16,4 2 1 0,-2 0-1 0,1 1-1 15,-3 1-1-15,-2-2 1 0,8 3-2 16,-6 0 1-16,2-1 1 15,-2 2 0-15,9 3 0 0,-7 1 0 0,-2 0 0 16,6-1 1-16,-6-3 1 0,2 1-1 16,-2 1 2-16,7-1-1 0,-7-1 0 15,-2-1-1-15,4 0 0 0,0-1 2 16,-4-1-2-16,2 0 1 16,2-2 0-16,-2 3-1 0,-2-2 0 0,4 3-2 15,0 0 0-15,-1-2-1 0,-3 2 1 16,4 0 1-16,2 0 1 0,-2 2 1 15,-2-2-1-15,6-2-2 0,-8 2 1 16,2-1 1-16,5-1-1 0,-3 1 1 0,0-1 1 16,-2-1-2-16,2-1-2 0,-2 1 4 15,2 0-1-15,0 0-1 0,-1 1 0 16,1 2-1 0,-2 0-1-16,8 8 2 0,-6-4 2 0,0 0-4 15,-2 1 1-15,5 0 2 0,-3 0-2 0,0 0 0 16,-2-3 2-16,4-2-2 0,2 0-1 15,-6-2 2-15,5-1 3 0,-3-4 0 16,10-4 1 0,-5-6-2-16,-1 12-5 0,-6 0 1 0,2 4 1 15,-2 2-2-15,2 4 0 0,-4 2 3 16,4 4-1-16,-4 11-27 0,0-12-122 16,-8 2-241-16,2-7-397 0,4 2-201 15,-6-6-72-15,-1-1 85 0,-5-1 222 16</inkml:trace>
  <inkml:trace contextRef="#ctx0" brushRef="#br0" timeOffset="28499.6577">7235 4968 261 0,'0'-7'353'0,"0"3"45"0,0 3-47 16,0-2-77-16,0 3-42 16,0-2-25-16,0 2 264 0,0 0-377 15,0 0-26-15,0 2-20 0,2-2 0 16,-2 0 3-16,0 0 11 0,0 0 6 0,0 0-4 15,0 2-12-15,0-1-17 0,4-1-14 16,-4 1-10-16,4 1-8 0,-2-1-1 16,2 2 2-16,-2 0-1 15,3 0 1-15,1 2 7 0,2-3-4 0,-6 0 13 16,2 1 19-16,-2-1 8 0,-2-1 5 16,4 1 0-16,1 0-12 0,-5-2-20 15,2 3-4-15,2-3-12 16,-2 4-1-16,2-3-2 0,0 3 2 0,-2-1-1 0,4-2 2 15,-1-1-1-15,-1 0 1 0,-2 0 51 16,6 0 40-16,-6-1 21 0,4-2 8 0,3-2 18 16,-7 1-15-16,2-4-21 0,-2 0-13 15,6-1-4-15,-6-1-17 0,2 1-32 16,0 2-22-16,-1-1-9 0,1 4-6 16,-2 1-3-16,-2-1-2 0,4 3 2 0,0-1-3 15,-2 0 0-15,2 4 1 0,2 0 0 0,1-2 2 16,-1 0-2-16,2 0 2 0,-2 1 0 15,0-1-1-15,1 0 1 0,1 0 0 16,-2 0 0-16,4-1-1 16,7-6 1-16,-11 5 1 0,0-1-1 15,-1-2 1-15,1 3 1 0,-2 1-2 16,-2 0-2-16,-2-2 2 0,4 3-1 16,-2 0 0-16,6 3-3 0,-5-2 4 15,5-1-1-15,-6 3 1 0,4-3 0 16,2 1 0-16,-6 1 1 0,9-2-1 0,-5 0 2 15,0 0-1-15,5-3 1 0,-3 1-1 16,-2 0-1-16,0-3 2 0,0 1-4 16,1 2 1-16,1 0 0 0,-6 2 0 0,6 2 0 15,-2 1-1-15,1 2 2 0,-1 2 2 0,0 1-1 32,2 1 0-32,15 21 0 0,-17-25-1 15,0-3 1-15,3 0 1 0,-7-2-2 16,4-2 3-16,2-2-1 0,3-2 2 0,-9-3-3 15,8-1 2-15,-4-2-1 0,5 4-2 16,-5-1 1-16,0 3-2 0,2 1 0 0,-2 1 0 16,-1 2 0-16,1 4-1 0,0 0 2 15,0 2 0-15,0-1 0 0,3 0 0 0,-3 0 0 16,0-3 0-16,4 0 0 16,-3-3-1-16,3 0-39 0,-4 0-153 0,0-2-255 15,-1-2-293-15,-10 2-135 0,5 0-23 0,-8 3 127 16,0 3 242-16</inkml:trace>
  <inkml:trace contextRef="#ctx0" brushRef="#br0" timeOffset="32530.7904">22272 4878 283 0,'0'-3'394'16,"-6"-2"47"-1,-4 0 541-15,5 3-750 0,1 1-6 0,2-1-6 16,-2 0-18-16,4 1-21 0,-2 1-21 0,2 0-24 16,0 0-27-16,0 0-23 0,0 0-26 15,0 0-20-15,2 1-18 0,-2 4-3 0,0-1 16 16,4 2 9-16,-2 2 5 0,7 1 3 16,-7 0-6-16,8-2-1 0,-4 0 10 15,3 1 6-15,-1 1 2 0,0-4 1 16,2 1-19-16,-3 0-21 15,9 4-4-15,-10-4-13 16,1-1-2-16,7 5 105 0,-12-5-28 0,6-2 2 0,-8 2 5 16,7-1-36-16,-7-3-27 0,0 3-12 15,2-4-1-15,-2-2 40 0,4 0 37 16,0 1 20-16,-4-3 14 0,6-3 2 0,-4-2-40 16,6-3-36-16,-5-1-22 15,7 0-14-15,4-20-5 0,-5 19-6 16,-1 2-4-16,0 0-1 0,3 3 1 0,-3 2-1 15,0 3-2-15,2 4-2 0,1 0 2 16,9 7-1-16,-13-5 3 16,3 5 2-16,0-3-1 0,-3 2 2 0,3 0-1 15,-4-2 2-15,0-1-2 0,0 0 0 0,3-1 0 16,-3-2 2-16,-4 0-1 0,2-2 1 16,0 0 1-16,-2 0-2 15,5-3 2-15,-3-1 0 0,0 0-1 0,2-3 1 0,-2 1-1 16,2 1 0-16,-4 2-2 0,3 1-3 15,-1 3 1-15,2-1 0 0,0 2-2 16,-2 0 2-16,2 2 0 0,5 1 0 16,-9-1 2-16,8 1-2 0,-4-1 2 15,3 1-1-15,13 1 4 16,-11-4-2-16,-9 0 0 0,8 0 2 16,1-4-2-16,-5-1 1 0,4 0-1 0,-4 0-1 15,5-1 0-15,-5 2-1 0,2 1 1 16,-2 1-2-16,-4 2 1 0,2 2-2 0,1-1 2 31,-3 1 0-31,25 13-6 0,-21-15 7 16,2 2 0-16,0 1 0 0,1-3 0 0,1 0 3 15,-4 0-2-15,4 0 2 0,-3-3-2 16,3-2 0-16,0-2 2 0,-1 2-3 16,5-3 1-16,-4 2 1 0,-1 0-1 0,1 2-2 15,0 0 1-15,-3 4-4 0,1 0 2 0,-2 2 0 16,-4 3-2-16,6-1 1 15,-1-1 3 1,3 8-1-16,9 2 2 0,-15-10-1 16,2-1 0-16,0 0 0 0,9-4 3 15,-5 0-1-15,0-1 2 0,-3-2-2 0,3 0-1 16,-2 0 2-16,0 0-3 0,-1 1-2 16,-3 0 1-16,2 2 0 0,-6 2-2 15,2 0 0-15,2 3 0 0,0 0 1 0,-2 1 2 16,2 1 0-16,3 3 3 15,-3-4-3 1,12 6 1-16,-5-10 0 0,-5 3 2 0,4-6-2 16,-4 3 2-16,5-4-2 0,-1 1 1 15,-4-3-2-15,5 2 0 0,-3-1-2 16,2-1 4-16,1 3-4 0,-5 0 4 16,2 2-2-16,-2-1-2 0,1 2 2 0,-1 2-1 15,0-2 1-15,2 1-1 0,-6 1-1 16,7-1 2-16,-3-1 0 0,4 2 0 15,-2-2 0-15,17 1 0 16,-14-1 0-16,5 0-1 0,-8-1 0 16,28-4 2-16,-24 1 0 0,0 1-1 0,7-2 2 15,-3 1-2-15,-3-2 0 0,-1 4-2 16,3 0 2-16,-3 2 0 0,-4 2-1 0,1-2 0 16,-1 3-2-16,-2 2 2 0,0-1-2 0,1 2 3 15,1 0 2-15,0-1-1 16,0-1 0-16,-6 1 0 15,23 1 1-15,-18-6-1 0,-1-3 0 32,4 1 3-32,19-10 4 0,-15 6-7 0,-3 0 1 0,-3 2-2 15,0 0 0-15,3-1 1 0,-5 1-2 16,-4 1-2-16,2 3 1 0,0 0 0 16,-2 0 1-16,2 5-2 0,-4-3 5 0,3 4-1 15,5-2 0-15,-6 1-1 0,2-1 3 0,2 1-2 16,0-2 0-16,3-1 2 0,-3 2 1 15,4-3-2-15,-1-1 3 16,1 0-2-16,17-5 6 0,-13 3-6 16,13-6-1-16,-19 4-2 0,7 0 0 15,-5 3 0-15,1 1 2 0,-5 0-4 16,0 3 1 0,10 3-3-16,-5-1 2 0,-9-4 0 15,2 2-3-15,0 0 3 0,-2 0 1 16,7-1-4-16,-7-2-69 0,2-2-187 0,-2 1-277 15,-2 1-348-15,0-6-158 0,-2 1-6 16,2-1 156-16,-6 3 259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23:43.507"/>
    </inkml:context>
    <inkml:brush xml:id="br0">
      <inkml:brushProperty name="width" value="0.05292" units="cm"/>
      <inkml:brushProperty name="height" value="0.05292" units="cm"/>
      <inkml:brushProperty name="color" value="#FF0000"/>
    </inkml:brush>
  </inkml:definitions>
  <inkml:trace contextRef="#ctx0" brushRef="#br0">20301 14895 192 0,'0'0'285'15,"-4"0"22"-15,-2-3 94 0,2 3-271 0,4-2-7 0,-2 0 10 16,2 1 10-16,-9 1 7 0,9-1 7 15,-6 1-3-15,6 0-2 0,-2 0-10 16,2-2-8-16,0 2-14 0,-4 0-13 0,0 0-12 16,4 0-6-16,0 0-1 0,-2 0-1 15,2 0 5 1,0 2-3-16,-4-1 129 0,4-1-168 16,0 1 3-16,0-1 54 15,0 0 44-15,0 2-23 0,0 0 10 0,4 1 6 16,-4 0 31-16,0-2-17 0,2 1-33 0,6-1 11 15,-8 1 11-15,6-1-23 0,1-1-23 16,-1 0-13-16,4 2-33 16,11-2-2-16,6 0 37 0,-17 0-34 15,2-2 1-15,1 2 0 0,-3 0-28 16,5-1-13 0,18-1-3-16,-21 2-11 0,3 0 1 0,-3 0-3 15,3 0 3-15,1 0-2 0,1 2-2 31,-1-2 1-31,28 0 4 0,22-5 5 16,-43 4-9-16,3 1 4 0,-1 0-2 0,0-2 3 16,2 1 0-16,-2-2 2 0,2 3 30 15,-5-2 15-15,5 4 8 0,-8-2 2 16,6 0-1-16,20 0-13 31,65 3-22-31,-85-3-24 0,-3-2-1 16,1 1 4-16,2-1-4 0,18-1 3 15,-20 3-4-15,0-1 1 0,0-1 2 0,1 2-2 16,-1-1 1-16,0 1 0 0,2 0-1 16,-3 1-1-16,1-1 3 0,0 0 0 0,2 0-2 15,-7 0 1-15,7-1 0 16,21-2 1 0,3 0 1-16,-1 1 5 15,-25-1-9-15,28 1 7 16,18 0 1-16,-45 2-6 0,3 0 2 15,-8 0 0-15,8 2 1 0,-4-2-2 16,1 0 1-16,-1 0-2 0,0 0 0 0,4 0 0 16,-2-2-2-16,-1 1-2 0,3 1 4 15,0 0-2 1,81-5 14-16,-86 5-11 0,1 0-2 16,2 0 0-16,-6 1-1 0,5-1 0 0,-5 2 0 15,6-2 1 1,14-2 7-16,-18 2-6 0,-5 0 2 0,3 0 0 15,-2 2-1-15,7-2-2 0,-7-2 0 0,2 4 1 16,-1-2-2-16,1 2 0 0,-3-1 2 16,1 1-2-16,4-2-2 0,-5 0 0 31,1 2 2-31,65-2 4 16,-65 0-1-16,-3-2-2 0,3 2-2 0,-1 0-2 15,1 0 1-15,0 0 2 0,-3 0-3 16,3 0 4-16,-1 0-1 0,1-2 2 15,3 1-2-15,32 1 5 0,-35-2-8 16,-1 2 7-16,1 0-4 0,3 0 3 16,-3-2-1-16,-1 2 1 0,1 0 1 15,0-1-2 1,57 1-1-16,-62 0 1 16,3 0 1-16,1 1 0 0,13-1 4 15,-14 2-4-15,-3-2 42 0,5 0 26 16,-3 0 10-16,3 0 10 15,-7 0 2-15,13 0-18 0,-13 0-62 0,1 0-6 16,-3 0-2-16,2 0-2 0,1 2 1 0,-5-4-3 16,4 2 4-16,-4 0-2 0,3 2-2 15,1-2 1-15,-4 0 1 0,-4 0-2 16,7 1 2-16,-3 1 1 0,0-2-2 0,-2 0 1 0,2 0-1 16,-4 0 0-1,2 0-1-15,3 0 3 0,1 0-3 16,-6 0 1-16,2 0-10 15,-10 0-58-15,-4 5-170 0,-7-3-406 0,1 1-440 16,-11-3-192-16,0-5-54 0,0-7 143 16,0-6 392-1</inkml:trace>
  <inkml:trace contextRef="#ctx0" brushRef="#br0" timeOffset="18928.3602">12167 17940 171 0,'0'0'447'0,"0"0"75"0,0 0 53 15,-4 0-135 1,2-2 678-16,2 2-791 0,0 0 24 0,-4 0 12 15,4 0-20-15,0 0-36 0,0-2-54 16,0 2-40-16,0-1-40 0,0-1-25 0,0 5-21 16,0-3-17-16,0 0-14 0,0 0-14 0,0 0-16 15,0 0-12-15,0 0-11 16,0 2-13-16,0-2-8 0,0 0-2 0,0 2-6 0,0-2-2 16,0 0-2-1,0 0-4-15,4 1-2 0,-4 3-4 0,2-1-2 0,2 2 4 16,-4 2 2-16,2-2 3 0,2 3 3 0,1 2 24 15,-3 2 17-15,-2 1 8 0,4 4 5 16,-2 0 3-16,-2-1-10 0,0-3-8 0,4 2-6 16,0 1-1-16,-4-1-3 0,2-2-5 0,-2 1-6 15,4-2 7-15,7 28 98 16,-11-26-77-16,2-1 1 0,-2 0-5 0,0 1-4 16,4-2-8-16,0-1-12 15,-4 10 13-15,0-16-34 0,0 0 0 0,2-3-1 16,-2 2 1-16,0-3-2 0,0-1 1 0,0 0 1 15,0 0 2-15,0-1-1 0,0-1-1 0,0 0 1 16,0 2-2-16,0-2-3 0,0-1 2 16,0 3-10-1,0-2 1-15,6-14-1234 16,-6 7 503-16,4 0-145 0,1-4-71 0,-3-1-86 0,4-2 82 16,2-1 162-1,-6-1 195-15</inkml:trace>
  <inkml:trace contextRef="#ctx0" brushRef="#br0" timeOffset="19551.979">12337 17974 178 0,'4'-9'440'16,"-2"-1"60"-16,2-2 40 0,-2 0-153 15,7 4-146-15,-7 1-68 0,2-1-10 0,-2 1 28 0,6 2 60 16,-6 1 49-16,-2 2 22 0,0 2-20 16,4 0-51-16,0 0-77 0,-4 0-73 0,0 2-49 15,0-1-28-15,3 1 2 0,-3-1 20 0,0 2 8 16,4 0 24-16,-4 1 28 0,0 3-2 0,2-1-13 15,-2 1 20-15,-2 2-5 0,-2 1-22 0,4 3-10 16,-3 0-6 0,-15 35 80-16,10-15-62 0,3-16-60 15,1-3-9-15,2 1-5 0,-2-3-1 16,4-2-1-16,4 0-2 0,-2-1 4 16,9 12 144-16,-1-16-86 15,-4-4 2-15,5 2-27 0,-1-3-14 0,0 0-7 16,3 0-9-16,1-3 0 0,-2 2-9 15,5-3 2-15,0 1-7 0,-3-1 0 0,-2 1-3 16,5-1 1-16,-3 1-2 0,-3 3 1 16,-3-2 4-16,17-2 4 0,-23 1-3 15,2-1 2-15,0 0-3 0,-4 0 5 0,2-2-6 16,-4-1 4-16,2-1-2 0,0 0-3 16,-4-1 0-16,4-2 1 0,-4 1-2 0,4-3 1 15,-2 2 2-15,2-2 19 0,-4-8 56 16,4 16-25-16,-4-1 6 0,4 5-14 15,0-2-15-15,0 3-8 0,0 1-12 0,0 1-11 16,0 2-4-16,0 1 2 16,0 11 0-16,-2 8 1 0,2-11 2 15,0 2 3-15,-5 0 3 0,5-1 18 0,0 1 12 16,-2-1 5-16,2-2 3 0,0 0 1 0,-4 1-15 16,4-1-5-16,0 0-3 0,0 0-4 0,0-1 3 15,0 0 0-15,0 0-3 0,0-1 0 16,4 10 18-16,-2-8-8 15,3-4-18-15,-3-2-2 0,-2-2-2 0,4-1-1 0,0 0 1 16,-2 0-1-16,-2-1 1 0,4 0 3 0,-4 0-2 16,4-2-3-16,-4-4 1 0,2 4-6 15,-2-2-23-15,4-1-82 0,-1-1-114 0,-3-5-124 16,4-2-179-16,0-1-153 0,-2-3-101 0,2 0-47 16,-2-1-34-1,6-2 22 1</inkml:trace>
  <inkml:trace contextRef="#ctx0" brushRef="#br0" timeOffset="19821.8078">12730 17957 163 0,'6'-14'445'16,"2"2"74"-16,5-29 1085 0,-13 36-1369 15,4 2 21-15,-4-1 33 0,0 4 21 0,0 0-7 16,0 2-42-16,0 0-67 0,0 1-68 0,0 2-27 16,0 3-1-16,0 4 27 15,0 1 33-15,2 45 489 16,2-41-525-16,-4-2-14 0,4 2-20 0,-4-1-7 15,2 1-8-15,2-2-13 0,-2 0-10 0,3 0-1 16,-1-3-4-16,6 12 50 16,-8-15-48-16,2-1-1 0,-2 1-16 0,2 1-9 15,1-3-8-15,-3-1-1 0,2 0-3 0,-2 0-2 16,2-1-2-16,0-1-2 0,-4 1-6 0,0-1-3 16,2-1-9-16,-2 0-59 31,4-1-115-31,9-13-3672 0,-5 4 2864 15,0-1 184-15</inkml:trace>
  <inkml:trace contextRef="#ctx0" brushRef="#br0" timeOffset="20011.689">13011 18154 246 0,'2'2'624'0,"6"0"143"16,-6 0 93-16,3-2-104 0,-5 0-206 16,2 0-152-1,-2 3 244-15,-2-1 108 0,2-2-358 0,0 0-30 0,0 0-67 16,0 0-84-16,0 0-64 0,0 0-49 0,0 0-37 15,0 0-24-15,0 0-21 0,0 0-23 16,0 0-10-16,0-2-60 16,0 0-118-1,-5-1-1051-15,3 1-1256 0,-6-5 1253 0,6-4 201 0,-2-3 386 16</inkml:trace>
  <inkml:trace contextRef="#ctx0" brushRef="#br0" timeOffset="21113.1973">13263 17841 5 0,'0'-2'330'0,"0"1"50"16,0-1 32-16,0 1-91 0,0-1-103 15,0-1-69-15,0 2-16 0,5-1 12 0,-5 1 29 16,2-2 28-16,-2 3 25 0,0-2 11 15,0 1 7-15,0 1 2 0,0-2 3 0,0 2-5 0,0 2-2 16,0-2-11-16,0 0-15 0,0 1-24 16,0 1-21-16,0-2 111 15,0 1-169-15,0-2-16 0,0 1-15 0,0 0-14 16,0 1-14-16,0 1-16 0,0-1-13 0,0 2-15 16,0 0-6-1,0 3-6-15,8 28 149 0,-8-22-81 16,2 4-10-16,-2 0 6 0,8 3 4 0,-8 5-14 15,2-3 2-15,4 4 2 0,3-3-12 0,-7 1-5 16,4-3-1-16,2 0-7 16,-1-3 5-16,5 13 57 15,-4-17-42-15,11 31 96 0,-15-37-134 16,-2-1-2-16,6 0-1 0,-8-1-3 0,2-1-3 16,-2-1 3-16,4-1 0 0,-4-1-4 15,5-1 2-15,-5 0 1 0,0-1-4 0,0 1 0 16,0-2-2-16,0 2-2 0,0-2-7 15,0 1-34-15,0-3-95 0,0-2-134 0,-5-2-178 16,1 1-212-16,4-4-183 0,9-18-1145 16,-7 13 1062-16,4-3 176 0,4-2 202 0</inkml:trace>
  <inkml:trace contextRef="#ctx0" brushRef="#br0" timeOffset="21641.8676">13547 17798 291 0,'4'-7'510'0,"0"-1"67"15,4-11 752-15,-4 13-942 16,1 4-193-16,-5 4 24 16,6 6 468-16,-4-4-489 0,-2 2-32 15,4 4-30-15,0 2-22 0,-4 1 0 0,0 2-19 16,0 0 0-16,0 2 3 0,0-2 2 16,0 4-27-16,0-3-13 0,0-1-24 0,0-2-14 15,2 1-6-15,-2 1 11 0,8-4 15 0,-8 1 10 16,7-2 6-16,-5-2 9 0,6 2-10 0,-2-3-13 15,5 2-1-15,-5-4 1 0,4 0-7 16,0-1-6-16,-1-1-6 16,65-12 18-16,-61 6-41 15,1-2-3-15,-2-2 0 0,3 1 4 0,-5-2 0 16,-1 1 1-16,-1-2 2 0,0 0-1 16,0-1-3-16,-6 1 3 0,3 0-4 0,-3-1 0 15,-2 0 0-15,-2 1 2 16,-3 0 10-16,-7-18 58 0,8 21-38 15,2 1 1-15,-6 0 3 0,8 1 4 0,-3 4-2 16,3-3-8-16,0 3-9 16,-4 13-12-16,2-4-11 0,2 4 17 15,0 3 11-15,-4 3 24 0,4 1 20 16,-4 0 12-16,4 1-4 0,-2 1 4 0,2-2-12 0,0 0-16 16,-4-2-10-16,4-1-10 0,-4 0-8 15,4-5-6-15,4 0-2 0,-4 0-6 0,0 2-1 0,4-2-1 16,-4 1-3-16,0-4 0 0,2 0 1 15,-2-3-3-15,4 0-1 0,0 5 2 16,-2-7-4-16,2 1-5 0,-4-4-4 0,0 2-15 16,0-2-112-16,0-1-180 0,-4-1-301 15,2-3-359-15,-6-1-270 0,6-4-12 16,-6-18-732-16,8 10 1485 0</inkml:trace>
  <inkml:trace contextRef="#ctx0" brushRef="#br0" timeOffset="21832.7499">14020 18040 119 0,'9'12'802'0,"-3"-4"205"0,0-7 104 31,0-1 62-31,27-13 947 0,-33 10-1889 0,4 1-38 0,1 2-39 16,-5 0-51-16,0 2-54 0,0-1-39 0,0 2-30 15,-9 0-162-15,7 1-347 0,-12-2-520 0,-3-2-231 16,-1-7-96-16,-7-4 114 0,6-11 326 15,-6-8 510-15</inkml:trace>
  <inkml:trace contextRef="#ctx0" brushRef="#br0" timeOffset="23427.9355">14624 17766 203 0,'0'-3'226'15,"0"1"-22"-15,0-1-80 0,0 0-66 0,0 2-24 16,4-1 0-16,-4-1 5 0,0 2 16 0,0-1 18 15,0 1 6-15,0-1 1 0,-4 1 1 16,4-1-5-16,0 2-2 0,-2 0-1 0,2 0 0 16,-8 0-1-16,2-3 63 0,4 3-73 15,-7 0-2-15,3 3 1 0,0-3 5 16,0 2 7-16,-3-1 5 16,7-1 15-16,-4 2 2 0,-2-1 10 0,2 1 0 0,-5 5 107 15,5-4-111-15,0 2-8 16,2-1-3-16,-2 0-3 0,1 4 1 0,3-1-1 15,-8 12 109-15,6-9-81 0,2 2 0 16,-2 0-8-16,0 3 3 0,4 1-12 16,-2-1-21-16,2-1 7 0,0 1 12 0,2 2-16 0,-2-3-7 15,8 1-4-15,-6-1-2 0,8 0-12 16,-4-1-7-16,5 1-1 0,-1-1-5 0,1-1-16 16,-1 0 7-16,2-1 12 0,3-3 9 0,-7 0 11 15,2-2 17-15,5 0-6 0,-3-2 0 16,3 1-1-16,3 2 76 15,7-7-4-15,-12-2-78 0,-3-3-2 0,2 3-9 16,-1-5-2-16,-1 1-4 0,2 0-4 16,-1-4-1-16,-1-1-4 0,0-2-6 0,1-4 2 15,-1 0-3-15,-2 0 1 0,1-1 2 0,-3 0-3 16,0 0-2-16,0 1-2 16,-2-16 20-16,1 16-28 0,-5 0-7 0,-5 3-7 15,1-2 0-15,4 1-3 0,-2-1-1 0,-4 2 0 16,2 0 1-16,-2 2 5 0,-3 2 1 15,3 0-5-15,0 2 0 0,-4 1-2 0,-1-2-7 16,5 4-4-16,-4 0 0 0,-1 2-1 16,-7 0-5-16,12 3 2 0,-5 1-1 15,1 2 2-15,-5 2-1 0,7-1-2 0,-2 4 3 16,4-1-7-16,-3 2-8 0,3-1-102 0,0 0-154 16,0-1-246-16,-3 1-282 0,3-2-289 15,4-1-32-15,2 0 94 0,0-5 219 0,0 0 279 16</inkml:trace>
  <inkml:trace contextRef="#ctx0" brushRef="#br0" timeOffset="24132.5016">15243 17718 127 0,'0'-5'389'0,"-5"-2"44"16,1 0 24-16,2 2-142 0,-2-1-124 15,0-1-58-15,2 2-16 0,-2 0 10 0,2 1 22 16,-2-1 18-16,-3 3 5 0,3-1-5 16,-2-1-14-16,0 3-19 0,-2-3-18 15,1 4-12-15,5 0-5 0,-6 2-2 16,2 0-5-16,-7 4 75 0,7-3-103 0,-2 1-15 0,2-1-15 16,0 3-8-16,-1 1-10 0,-1 3-3 15,2 0-4-15,0 2-2 0,-1 2 1 0,-1-1-2 16,6 2 6-16,-4 3 16 0,2-1 8 15,-7 19 45-15,11-18-45 0,-2-1-15 16,2-1 7-16,0 2 14 0,0-3 5 0,2-1 4 16,3 0 11-16,-3 0 3 0,6-1-5 0,-2 1-2 15,4-2 5-15,-3-2-2 16,3 0-8-16,0-1-6 0,-1 1 0 0,1-3 2 0,4-1-3 16,-3 0 3-16,-3-3 11 0,6 1 4 15,-1-2 2-15,1-2 2 0,-1-2-5 0,1 0-12 16,-1-1-5-16,3-3-4 0,-1-2-2 0,1-1-5 15,-3-1-2-15,1-2-3 0,-6 0-3 16,7-2 0-16,-5-1 0 0,1-2-4 0,-3 0 10 16,0 2-5-16,-2-5 0 0,1 1-5 0,-3 3-2 15,-2-3-12-15,-2 0-3 0,0-1-5 16,-2 3-2-16,2-2-2 0,-9 4 3 0,7 0 0 16,-4 3 0-16,-8-10-3 0,3 14 0 15,5 1-4-15,-4 2-1 0,-1 1 5 16,3 2-1-16,-2 2-1 0,4 2 1 0,-5-1-3 15,3 2-1-15,2 0-3 0,0 2 1 0,1-1-3 16,-1 2-2-16,4-1-69 0,2 2-113 31,-4 0-179-31,0 0-2921 0,12-6 2462 0,-6-1 177 0,4-1 211 16</inkml:trace>
  <inkml:trace contextRef="#ctx0" brushRef="#br0" timeOffset="24750.1123">15822 17623 42 0,'-7'0'319'16,"1"-2"49"-16,2 1 37 16,-2 0-95-1,-9-10 743-15,13 8-843 0,2 2-9 16,-6-2-10-16,6 1-13 0,-8 1-17 0,6-2-16 0,-2 3-14 16,-3 0-13-16,1 0-5 0,-2 3-6 15,0 0-4-15,-3 0-6 0,-5 6 54 16,1-3-104-16,9 1-19 0,-4 3-11 15,-1 2-6-15,1 0-3 0,2 2 0 0,-2 1 7 16,3 2 5-16,-3 0 4 0,4-3 1 16,-2 1 1-16,1 2 0 0,3-3 6 0,-2 1-3 15,6 2-1-15,0-2 0 16,0-1-7-16,6 12 30 0,-2-11-19 0,3-4 5 0,1 1 10 16,0-1 4-16,2-4 3 0,5 0 4 15,1 0 0-15,-3-2-8 0,3-2-9 0,1-3-12 16,-1-3-3-16,1 1 1 0,4-1-1 15,-5-4 6-15,1 2 1 0,-1-3 3 0,-1-1-1 16,1-3 1 0,-5-1 2-16,24-46 120 0,-27 43-130 0,-6 0-9 15,-2-3-7-15,0 3-4 0,-2-2-5 0,-2-1-1 16,-2 2-4-16,0 0-1 0,-5 2-1 16,-3 3-2-16,3 2 0 15,-1 3 2-15,-36-7-19 16,40 19 20-16,-2-1-2 0,-1 1 1 15,5 2-1-15,-10 9-11 0,12-5 1 16,-1-1-57-16,5 0-145 0,0-1-189 16,0-1-238-16,9 3-1245 0,-3-8 953 15,0-1 160-15</inkml:trace>
  <inkml:trace contextRef="#ctx0" brushRef="#br0" timeOffset="25258.7975">16213 17551 142 0,'0'-5'382'16,"0"1"52"-1,-17-14 862-15,9 14-1071 0,2-3 19 0,3 2 40 16,-5 0 28-16,2 0 9 0,4 2-25 15,-2 3-47-15,0-4-73 0,4 4-68 16,-2 0-53-16,-3 2-31 0,3 3-13 16,-2-3-6-16,-10 19 4 15,8-9-6-15,3 3 3 0,-1 2 2 0,0 0-1 16,2-3 1-16,-2 3 3 0,2-1 2 0,-2 3 6 16,4-2 6-16,0 16 32 0,4-18-26 15,-4-1-2-15,2 1-3 0,2-1 0 16,-2 0-3-16,6 2 3 0,-1-4 0 0,3 1-1 15,-4-1 1-15,5-4 7 0,-1 2 7 16,-2-3 7-16,7-1 15 0,-3-2 9 16,5-1 10-16,18-6 76 15,-19 1-86-15,1-5-7 0,-1 2-1 0,-3-3-1 0,1-2 0 0,-1 1 1 16,-1-3 1-16,-4 0-12 0,3-2-13 16,-5-2-6-1,0-1-11-15,0-41 14 0,-8 37-31 0,-2-1 0 0,-2 0-2 16,-9 4-8-16,5 3-1 0,-6-2 0 15,-1 5-3-15,0-1 3 0,1 6-3 0,4 1 1 16,-5 1-3-16,0 4-1 16,-34 13-1246-16,42-9 247 15,-1-2-122-15,4 0 41 0,-4-2 222 16,3-5 321-16</inkml:trace>
  <inkml:trace contextRef="#ctx0" brushRef="#br0" timeOffset="26064.7551">17073 17523 279 0,'0'-6'320'0,"-4"0"22"0,2 0-77 16,-7-1-76-16,9 2-28 0,-6-2 2 16,4 0 17-16,-6 1 21 0,6-1 16 15,2-1 1-15,-8-14 362 0,5 16-416 16,-1-1-12-16,4 4-6 0,0-2-2 15,-2 1-14-15,-2-1-18 0,0 3-23 32,-2 1-22-32,-31 9 112 0,28-1-129 15,1 0 6-15,0 3-2 0,-1 0-8 0,-1 1-5 16,4 3-10-16,0-1-7 0,0 2 9 0,1 2 5 16,3-2 2-16,2 1 11 15,0 18 67-15,7-3 8 0,-1-16-64 16,0-1-6-16,0-1 5 0,4-1-6 15,1-3 4-15,-5 0 8 0,4-1 5 0,5-1 12 16,-7-1 12-16,11-4 8 0,-7 3 5 0,5-3 3 16,3-2-9-16,-3-2-7 0,2-3-8 15,1 2-9-15,-3-4-5 0,-1 2 1 0,1-3 1 16,-1 1-3-16,-1-2-1 0,-5-1-9 16,3-2-9-16,3-13 28 0,-6-2-20 15,-5 12-40-15,-5-2-4 0,0 1-4 0,0-2-4 16,-9 1-3-16,7-3-5 0,-4 0 0 0,-2 1-2 15,2 0-3-15,-5 2-2 0,1 0 0 0,2 4-2 16,-3 1-3-16,-3 1 0 16,6 4-3-1,-46-5-32-15,39 14 32 0,3 1-1 0,-3 2 4 16,3 2-1-16,-2 0 2 0,-3 2-5 0,9 1-3 16,-3-1-50-16,1 2-117 0,4-1-180 15,2-3-248-15,0 3-296 0,1-5-231 0,3-5-10 16,3 5 125-16,-3-5 228 0,8-1 291 0</inkml:trace>
  <inkml:trace contextRef="#ctx0" brushRef="#br0" timeOffset="26655.9111">17505 17449 346 0,'8'-7'411'16,"-8"0"19"-16,2-13 220 15,-2 16-593-15,0-1 13 0,0 2 24 16,0-2 23-16,-2 2 22 0,2 2-2 0,-4-2-17 16,0 1-14-16,2 1-8 0,-2-1 0 15,4 2 8-15,-2 0 12 0,-2 0 16 16,0 0 23-16,2 0 190 15,-9 2 124 1,7 1-363-16,2-2-19 0,-2 10 48 0,0-3-80 16,2 1-4-16,-3 1-5 0,5 3-3 0,0 2-6 15,0 0-1-15,0 3 4 0,0-1 6 16,7-1 1-16,-3 1-1 0,0-2 9 16,-2 2 7-16,6 0 2 0,1-3 3 0,-1 1 5 15,25 18 125-15,-23-25-140 16,7-3 0-16,-5-2-6 0,9 0-4 0,-5-1-4 15,-3-2-10-15,3 0-3 0,1-3-8 16,0-2 4-16,1 0 6 0,-1-2 4 0,-5 2 5 16,0-5 9-16,-1 1-1 0,3-1-3 15,-7-1-3-15,-1-2-1 0,0 0-8 16,2-3-5-16,-6 1-4 0,-2 0-6 0,-10-18 6 16,2 13-22-1,-3 3-4-15,-22-17-1 0,17 17-1 0,-1 3 1 16,-4 1-4-16,5 4 0 0,-1 1-1 0,1 2-1 15,-1 2-3-15,7 3 1 0,-5 2-1 16,3 1-3 0,-15 15-29-16,21-8 23 0,2 3-50 0,0 2-111 15,2-2-193-15,-3 7-1143 0,5-11 437 16,0-1 9-16,7-2 151 0,-7-1 226 0,8-1 280 16</inkml:trace>
  <inkml:trace contextRef="#ctx0" brushRef="#br0" timeOffset="27133.6137">18049 17308 207 0,'15'-10'414'0,"-9"-3"40"0,4 1 25 16,-8 2-178-16,-2 1-121 0,0 1-32 15,-2 3 13-15,-4-1 22 0,-2 1 23 0,-1 1 16 0,-1 1 1 16,0 0-13-16,-5 3-21 0,7 0-12 15,-2 1-15-15,-1 4-10 0,1 0-14 16,4 2-13-16,-9-1-18 0,9 1-21 16,0 3-22-16,0-1-21 0,-3 4-16 15,3 0-8-15,4 2-6 16,-6 53 71-16,12-51-53 0,0 0 2 16,2 0-4-1,0-2 1-15,25 26 67 0,-22-29-57 0,1 0 5 16,5-4 7-16,-5 0 5 0,6-3-1 0,-3 0 1 15,1-3-4-15,-1-1-3 0,3-2-6 16,-3 1 0-16,5-3-1 0,-5-2-2 0,-1-2 2 16,5-4-3-1,14-27 59-15,-25 25-70 0,0-2 0 0,-2-1-3 16,-4-3 0-16,-4 0-4 0,2 0-9 16,-4-2-5-16,-5 0-4 0,1 3-5 15,-4 0-2-15,5 3 3 0,-7 1 3 0,-1 4 1 16,3 3 2-16,-3 3-2 0,5 1 3 0,-3 3-6 0,3 2-3 15,2 3-2-15,-1 4-2 0,5-1-2 16,-4 4-2-16,4 0-1 0,1 2-73 16,1-1-189-16,2 10-1150 15,4-10-751-15,7-8 1233 0,-3-3 251 16</inkml:trace>
  <inkml:trace contextRef="#ctx0" brushRef="#br0" timeOffset="27532.3711">18576 17181 3 0,'15'-18'1083'0,"-13"6"-471"0,-4 1 13 16,2 3-336-16,-8 1-163 0,1 5-69 0,-15 2 32 16,7 2-19-16,-1 6 16 0,-3 1 21 15,2 3 19-15,-3 3 15 0,3 2 12 0,-3 5 19 16,3-1 10-16,5-1 5 0,1 1-10 15,1-1-17-15,4-2-26 0,6-3-27 16,0 3-13-16,16 14 71 16,-5-17-76-16,5-2 8 0,3-3-7 0,6 2-4 0,-3-5-11 15,5-2-15-15,0-3-8 0,0-1-10 16,0-1-11-16,-2-2 0 0,0-2-1 16,-7-3 5-16,7-2 2 0,-8-1 14 0,-1 0 2 15,-6-1 3-15,3-4-6 0,-7-3-5 16,-2-1-12-16,-4 0-9 0,-4-2-10 0,-6 1-8 15,1-2-3-15,-7 2-4 0,-1 1-6 16,-1 2 1 0,-34-15-19-16,35 27 12 0,3 5-4 0,2 2-23 15,-3 1-119-15,3 1-238 0,1 0-340 16,1 3-281-16,-2 1-1160 16,12-8 1336-16,0 0 331 0</inkml:trace>
  <inkml:trace contextRef="#ctx0" brushRef="#br0" timeOffset="27728.7168">19073 17288 294 0,'16'18'1034'16,"1"-7"183"-16,1-12 78 0,-1-2 36 16,-9 1-619-16,7-1-388 15,8-3-95-15,-17 5-141 0,2 1 8 0,-8-2-4 16,0 2-11-16,0 0-24 0,0 2-52 15,-8-1-109-15,-27 7-2181 16,14-10 989-16,-2-4 18 0,-2-4 201 0,3-7 446 16</inkml:trace>
  <inkml:trace contextRef="#ctx0" brushRef="#br0" timeOffset="29036.2096">19821 16808 131 0,'0'0'268'0,"0"0"19"15,0-2-37-15,-4 2-58 0,4-2-32 0,0 2-6 16,-4 0 7-16,4-1 13 0,0-1 18 16,0 2 11-16,0-3 1 0,0 3 1 0,0-2-2 15,0 1-11-15,-2 1-9 0,2-1-9 16,0 1-16-16,-4 0-17 0,0 0-19 0,2 0-25 15,-4 0-18-15,-3 1-16 0,7 0-17 0,-8 2-11 16,0 2-1-16,-3 2 1 0,3 0 5 16,-1 2 4-16,1 1 1 0,0 2-5 15,-1 0-4-15,5 3-7 0,4-1-4 0,-6 1-5 16,6 0-1-16,-4 0-4 0,6-1 13 16,-9 2 12-16,9-1 5 0,0 0 2 15,4-2 1-15,3 15 59 16,-1-16-40-16,4 2 18 0,1-2 7 0,3 0-8 0,-2-3-10 15,5 0-4-15,0-2-9 0,3 0 5 0,-1-5 3 16,6 1 6 0,-3-3-8-16,26-7 37 0,-29 4-71 15,1-2-9-15,28-15 126 0,-40 11-70 16,2 0 3-16,-5-3-14 0,-3-1-15 16,-2 1-17-16,0-5-9 0,-2 2-5 15,-5-1-6-15,-1-3-8 0,0 1-1 0,-7-3-6 16,3 2-3-16,-5-1 0 0,3 1 1 0,2 2-4 15,-5 3-1-15,-10-6-11 16,13 13 4-16,1 2 1 0,-1 3-3 16,8 2-2-16,-1 2-3 0,1 3-46 0,2 0-130 15,4-1-249-15,-4 3-305 0,8-1-299 0,0-2-88 16,2-1 68-16,5-3 228 0,-1-2 295 16</inkml:trace>
  <inkml:trace contextRef="#ctx0" brushRef="#br0" timeOffset="29555.9611">20372 16811 346 0,'-15'-3'507'0,"-1"-2"44"16,3-3 19 0,-14-2-57-16,2 1-118 0,23 7-212 15,-4 1 37-15,2-2 16 0,0 3-6 0,2-2-34 16,-4 4-44-16,-3-1-50 0,3 1-43 16,-4 2-29-16,4-1-3 15,-1 3 10-15,-3 2 6 0,4-1 8 0,-5 3 2 0,5 2-8 16,-2 2-12-16,6 0-7 0,-2 4-5 15,2-1-2-15,-2 0 5 0,4 1 5 0,0-1 0 16,4 1 0-16,-2-1-1 0,2-2-8 16,2 1 6-16,0-1 6 0,5-1 5 0,-1-2 9 15,2-4 8-15,3 1-2 0,-3-4 2 16,5 1 4-16,20-2 59 16,-16-4-57-16,-3-1-4 0,1-4 3 15,0-1 4-15,28-18 137 0,-36 11-118 16,-5-2 0-16,0 0-4 0,-2-1-4 15,-4 0-13-15,0-2-18 0,-10 1-18 0,-1 1-12 16,-1-1-6-16,-5 0-10 0,-3 2 1 16,-1 4-5-16,-2 4 3 0,1 1-3 0,1 1 0 15,0 3 0-15,9 3-1 16,-5 0-4-16,3 2 0 16,3 3-7-16,-1 14-865 15,8-12 60 1,37 4-3078-16,-19-15 3450 0</inkml:trace>
  <inkml:trace contextRef="#ctx0" brushRef="#br0" timeOffset="30041.1244">20682 16745 203 0,'-4'-5'474'0,"0"1"71"0,1-3 52 0,-3 2-135 16,-2 1-140-16,6 0-65 0,-6 2-10 16,1 1 13-16,-3-1 7 0,8 1-2 0,-8 1-22 15,3 1-41 1,-7 4-46-16,-3 5 38 0,7-3-118 0,2 5-6 0,0-2-2 16,-3 3-2-16,5 2-4 0,4 1-10 15,-6 1-14-15,6 2-8 0,-3-2-9 0,5 2-5 16,0 1-4-16,5-1 23 15,-3-3 11-15,33 28 124 16,-19-34-135-16,1 0-12 16,2-2-7-16,49 7 48 0,-50-14-39 0,7-2 4 15,-2-2-3-15,0-2-2 0,-3-1-4 16,-1-3-2-16,-5-1 7 0,-1-4 15 16,1 1 19-16,-7-2 6 0,-3-2 3 0,-4 3-4 0,-4-5-21 15,-7 1-21-15,1 2-9 0,-7-1-8 16,1 3-5-16,-3-1-2 0,-6 1-2 15,3 1 0-15,-1 6 0 0,-31-2-4 16,31 6 5-16,-4 4-5 0,11 1-1 16,-1 3-3-16,7 1-4 0,0 1-69 15,6 1-152-15,4-1-242 0,0 1-276 0,8-3-280 16,0 0-63-16,7-1 101 0,-3-4 213 31,9 0 271-31</inkml:trace>
  <inkml:trace contextRef="#ctx0" brushRef="#br0" timeOffset="30425.9568">21188 16699 497 0,'13'-9'653'0,"-3"-4"80"0,-4-1 37 16,-1 2-289-16,-3 2-211 0,2 5-90 16,-4-1-34-16,-4 2 15 0,-13-1 243 15,9 5-189-15,-11 2-25 0,3 4-35 16,-1 3-32-16,1 2-30 0,-3 6-15 0,2 2-13 15,3 2-5-15,2 1-11 0,-5 0-4 16,7-1-10-16,3-1-15 16,-1 0-7-16,6 14 6 15,12-3 21-15,-1-16-13 0,1-1 6 0,5-4 1 16,1 1-5-16,3-6-4 0,1-1-2 0,1-3-5 16,6-1-2-16,-4-3-3 0,4-3 0 0,-1-1-2 15,1-2 3-15,-8-4 7 0,6-2 15 16,-9 1 12-16,1-3 10 0,-11 2 3 15,-2-2-5-15,-4-2-17 0,-4 1-15 0,-6-3-11 16,-3 0-11-16,-7 0-5 31,-44-29-9-31,-7 25-7 0,48 24 11 0,3 2-5 16,3 3-1-16,-6 10-144 0,13-7-211 16,8 3-326-16,-6-3-312 0,6-1-127 15,2 0 37-15,0-6 214 0,0 0 317 16</inkml:trace>
  <inkml:trace contextRef="#ctx0" brushRef="#br0" timeOffset="31099.5405">21908 16570 131 0,'6'-1'377'0,"1"-4"45"0,-3 1 32 15,0-1-151-15,-2 1-103 0,-2-2 104 16,0 4-134-16,0 1 16 0,0 1 9 0,-2-2-6 16,-2 0-24-16,0 1-33 0,2 1-26 15,-5 0-14-15,-3 3-3 0,4 2 13 0,-5 1 20 16,-3 3 21-16,2 0 14 0,-3 3 1 15,7 2-8-15,-7 1-17 16,-7 16 78-16,15-14-131 0,-3 0-20 0,2 1-19 16,8 0-3-16,0-1 3 15,0 0 12-15,8-2 11 0,21 26 155 16,-12-27-158-16,-1-4-16 0,5 0-10 0,-1-3-3 16,-1-1 0-16,6-2 5 0,2-1 3 15,-9 0 2-15,9-3-3 0,0-3-2 16,-4 0-4-16,4-3-2 0,-2 0 5 0,-3-2 4 15,-3-1 4-15,0-3 10 0,-7-1 5 16,-2 1-3-16,-8-4-9 0,3-1-9 16,-10 0-15-16,-11-23-2 0,3 19-20 15,-3 0-2-15,-1 3-2 0,-5 2-3 0,-3-1 3 16,6 4-2-16,-6-1 3 0,7 4 0 16,-7 4-4-1,-25-3-10-15,38 10 8 0,4 2-1 0,-1 0-2 16,1 5-5-16,8-1-66 0,-2 3-144 15,2 0-236-15,2 0-277 0,6-1-294 0,-1-1-64 16,3-4 86-16,2-1 212 0,3-3 268 16</inkml:trace>
  <inkml:trace contextRef="#ctx0" brushRef="#br0" timeOffset="31554.2672">22436 16546 12 0,'12'-8'530'0,"-6"-2"93"16,5-3 55-16,-3-1 29 16,-2-22 136-16,-10 31-670 15,2 0 40-15,-6 2 33 0,-3 1-11 0,3 4-44 16,-7-1-60-16,3 4-55 0,-2 2-34 16,3 1-21-16,3 2 14 0,-2 2 16 15,-5 1 15-15,5 2 9 0,4-1 6 0,-5 1-15 16,5 2-20-16,4 0-12 0,-6-1-9 0,8 2-8 15,0 0-2-15,8 0 1 0,-2 0 7 16,0 0 10 0,5-2 5-16,34 24 67 0,-28-30-83 0,3-3-4 15,1-2 8-15,0-1 1 16,18-2 41-16,-18-2-33 0,-3-3 2 0,-1-2 10 16,-3-1 15-16,-1-1 13 15,1-3 12-15,-8-2 5 0,1-2-9 0,-3-3-11 16,-12-15 24-16,1 13-70 0,-3-1-8 15,-2 1-8-15,-5 2-7 0,1 0-2 0,-1 2-2 16,-4 1-2-16,1 2 1 0,3 5-3 16,-2 1 2-16,3 2-3 0,1 2-2 15,3 2-4-15,2 2 2 0,3 5-3 0,-1 1-1 16,6-1-3-16,2 3-77 0,0 1-160 16,0-1-241-16,2 0-283 0,6 0-289 0,-5-4-54 15,11 0 101-15,-4-3 218 0,-1-1 275 16</inkml:trace>
  <inkml:trace contextRef="#ctx0" brushRef="#br0" timeOffset="32004.982">22835 16506 102 0,'16'-10'573'0,"-1"-3"96"0,-5-2 54 0,-4 0-22 15,0 2-337-15,5-21 157 16,-11 30-339-16,-4 3 20 0,-3 0 11 15,-3 1-47-15,0 2-64 0,-3 4-54 0,1 2-27 16,-3 4-6-16,3 1 12 0,-4 4 18 16,5 1 10-16,-3 0 8 15,-3 21 42-15,7 1-59 0,10-18-33 16,8-4 9-16,-2 4 9 0,1-4 6 16,5-1 8-16,2 0 8 0,7-2-2 0,-4-4-6 15,5-1 0-15,-1-2-7 0,6-3-7 16,-4-3-3-16,-3 1-7 0,3-3 3 15,0 0 3-15,-2-3 6 0,22-9 63 16,-26 5-41-16,-7-4 5 0,-2-1 2 16,0-1-2-16,-6-2-6 15,-2-4-7-15,-16-44 28 0,6 40-68 0,-3 0-4 16,-1 3-3-16,-3 1-2 0,1 4 1 16,-3 0 1-16,-6 4 1 0,7 3 1 15,-3 1 0-15,0 2 3 0,5 1-4 0,3 4-3 16,-1 4-4-16,6 1-1 0,-1 0-2 15,1 3-2-15,4 8-25 0,8-7-73 16,-2-1-145-16,4-1-196 0,5-1-221 16,3-2-197-1,29-4-1822-15</inkml:trace>
  <inkml:trace contextRef="#ctx0" brushRef="#br0" timeOffset="32353.763">23273 16385 205 0,'17'-10'594'0,"-1"-2"113"16,-7 0 92-16,-1-1-58 0,-2 2-262 0,0-1-133 16,-2 4-58-16,-2 1-31 0,3 2-13 15,-5 3-8-15,0 2-29 0,-5 2-51 16,5 1-59-16,-6 1-49 0,0 6-29 0,0 4-12 16,-9 1-4-16,9 5-3 0,0 4 0 15,0-1 1-15,2 5-1 0,-1-4 0 16,10 1 2-16,5 18 3 0,0-23 0 15,-1-2 0-15,5 2 3 0,-2-4 1 0,5-3 13 16,2-1 10-16,-1-3 13 16,3-4 8-1,60 2 197-15,-59-14-184 0,-1 1 6 0,-2-6 1 16,-3-1-2-16,1-2 1 0,-3-1-2 0,-12-2-6 16,2-3-11-16,-8 1-16 15,-4-5-14-15,-11 0-16 0,1 0-11 16,-40-18-20-16,25 27 5 0,-2 3-26 0,-3 3-161 15,-5 5-366-15,-1 0-425 16,1 1-189-16,-40-14-1178 0,42 2 1599 16</inkml:trace>
  <inkml:trace contextRef="#ctx0" brushRef="#br0" timeOffset="36258.3417">12016 18838 210 0,'-2'5'395'0,"2"-4"27"16,-8-2 10-16,6 1-208 0,-4 1-76 16,6-1-116-16,-4 1 0 0,-1-1 11 15,5-1 14-15,-2 1 17 0,2 0 2 16,0 0-3-16,0 0-2 0,0 0-5 16,0 0-2-16,0 0-6 0,0 0-3 0,0 1-7 15,0 2-7-15,0-3-4 16,0 0 5-16,0 0 13 0,0 3 25 0,0-3 23 15,0 0 24-15,0 1 7 16,0-1-8-16,0 0-21 0,0 0-30 0,0 0-28 16,2 0-21-16,-2-1-13 0,9 1-3 15,-3 0 13-15,0 0 16 0,4 1 24 16,3-2 20-16,1 1 17 0,3-3 6 16,-1 3-2-16,3-4-14 0,6 0-19 15,2-2-12-15,0 0-13 0,2 1 2 0,4 1 3 16,8-2-3-16,2-2 1 0,7 1-15 15,0-1-18-15,4-2-10 16,65-7-7 0,63-10-12-16,-113 17 9 0,-7-1-3 15,2 3 1-15,2-1 2 16,-2-3-1-16,0 4 2 0,-2-1-1 0,-2 0 2 31,118-14 104-31,-66 9 23 0,-60 6-69 0,-3-1-31 16,-3 2-14-16,1 0-7 0,-3 1-1 15,-5-1-2-15,2 1-1 0,-8 0 1 16,5-1-1 0,17-5-2-16,-28 5 0 15,40-3 0-15,-51 8 0 0,-1 1 4 0,-3-1-2 16,-2 0 1-16,1 1 0 0,-5 1 3 16,0-1 6-16,0 1 11 0,-2-2 8 15,1 2 11-15,-3 0 13 0,-2 0 8 0,0 0-1 16,0 0 4-16,0 0-4 0,0-1-10 15,0 1-10-15,0 0-10 0,0 0-6 16,0 0-6-16,0 0 0 0,0 0-5 16,0 0 1-16,0 0-2 0,0-2 0 15,0 4-6-15,0-2-1 0,0 0-1 16,0 0-1-16,0 0-2 0,0-2-1 16,0 2 0-16,0 0 0 0,0-1 2 15,0 1-4-15,0 0 2 0,0 1 3 0,0-1-1 16,0 2 0-16,0-2 1 15,0-2-1-15,-2 1 3 0,-7-2-2 16,9 3 2-16,-2-2 1 0,-2 2 2 16,4-1 8-16,-2-1 0 0,2 1 3 15,-4-1 0-15,0 1 6 16,4-1-19-16,-2 1-2 0,2-1 0 0,-4 1 0 16,-1-2-4-16,-1-2-1 15,6 2 2-15,-2-1-2 0,-2-1 2 16,0 0-1-16,-2 0 0 0,6-2-3 15,-2 2 2-15,-3-2 0 0,1 0 0 16,4-3-2-16,-2-1 2 16,2 0-3-16,-10-23-6 0,6 22 9 0,2 0 0 15,-2 0-2-15,-1-1 1 0,3-1 0 0,-2-1-3 16,2 3 1-16,2-1 0 16,-4 0-1-16,0-16-3 0,4 15 3 15,-2 1 0-15,-2-14-6 0,2 11 9 16,2 2-4-16,0 0 3 0,-5-4-1 0,1 1 2 15,4-2-4-15,0-18 4 0,0 15-1 16,4 3 3-16,-4-2-5 0,5 1 2 16,-5-2-2-16,0 1 4 0,0 2-4 0,0-2 4 15,0 2-2-15,0 2 1 0,0-1 0 0,0 2 1 16,0 0-1-16,0 1 1 16,0-12 1-16,-5 15-1 0,5 0-1 0,-4 2 0 15,4-2 2-15,0 0-1 0,0 1-1 16,-8-21-4-16,8 22 2 0,-4 1 4 15,0-1-3-15,2 2 5 0,2-1-4 16,-9 0 2-16,7 3-1 0,-2-1 2 16,2 0-2-16,2 0 2 0,-4 2-1 0,0 0 0 15,2 0-1-15,2 0 2 0,-4 3-2 16,2-6-2-16,-7 5 2 0,9 0-1 16,-2 0 0-16,2 0 2 0,-4 0-2 15,0 0-1-15,2 0 1 0,-2 1 2 0,2 1 0 16,-7-3 0-16,7 1 0 15,-2 0 2-15,2 1-2 0,-6 0-2 0,2 2 2 16,-1-3-2-16,-7 1-1 0,6 0 0 16,-1 2 1-16,1 0 1 0,-6 0-1 15,1 2 2-15,-1 0 0 0,-3 1 0 16,1 4 0-16,-5-2 0 0,2 0 2 0,-1 1-2 16,-1 0-3-1,-2 0 1-15,-49 14 7 0,14-7 2 16,29-6-5-16,-4 0-4 0,-4 0 2 15,-5-1-1-15,7 2 1 0,-8-1 1 0,-1 1-1 16,-3 0 2-16,3 1 2 0,-1-1-1 16,1-1-1-16,1 0 2 0,0-1-3 0,1 0 1 15,3 0-1-15,0 0 0 0,1 0 1 0,1 0-2 16,2-2 1-16,0 2-2 0,2-1-1 0,0 2 2 16,4-2 2-16,-2 0-1 31,-25 4 4-31,-54 8-5 0,83-15 0 0,1 1 0 15,-1-1-2-15,-23 6 3 0,25-3-1 16,2-3 1-16,1 1-1 0,-3 2 3 0,6-3-2 16,-4 3-1-16,-1-1-1 0,5-3 3 15,-6 3-3-15,2-1 0 0,1 1 2 0,-3 2 0 16,2-3-1-16,0 1-1 0,1 1 1 0,-3-2 0 16,-2 1 1-16,4 0 1 15,-4 1-4-15,-22 3 4 0,18-4-1 16,6-1-2-16,-2 2 2 0,2 0-1 0,2-1 0 15,3 1 0-15,1-2 0 0,5 2 0 0,-3 0 0 0,7-2 0 16,1 1-1-16,-1-1 2 0,0 0-2 16,4-1-1-16,1 1 1 0,1-2 0 15,2-1-2-15,2 0-7 16,0 0 5-16,2 3 1 0,-2-3 1 0,0 1 1 16,0 1 0-16,4 0 2 0,1-1 0 15,-5 1 0-15,2 1 0 0,2 0 2 0,-2-2-2 16,2 3 0-16,0 1 0 0,-2 1-2 15,6 0 2-15,-5 3-2 0,3-1 1 0,2 4 1 16,-6-1-2-16,8 4 2 0,-3 2 2 0,7 0-1 16,-8 2-1-16,5-1 0 0,-1 1 2 15,-2 3 2-15,3-4-1 0,-3 1 2 0,0 1 0 16,3 0 0-16,-5 0 1 0,4 1 0 0,5 1-1 16,-9-2 1-16,4 3 3 0,0-1-1 15,-1 0 1-15,-1 3 2 0,2-2-3 16,-1 2-1-16,1 0 1 0,0 0 1 0,-4 2 3 15,5-1-1-15,-5-2 3 0,-2-1-1 16,0-1-2-16,2-1 0 0,-3-3-4 16,5 0 2-16,-6 0-1 0,2-1-1 0,-2-1 2 15,6 1 1-15,-6-1 0 0,3 1 0 16,-1-2 0-16,-2 2-3 0,2-2 2 16,-2-1-2-16,6-2 2 0,-8-1 1 15,2-2-1-15,2 1-4 0,-1-3 0 16,-3-3-2-16,4-1 0 0,0-2 0 15,-4 1 9-15,0-2-2 0,2-3 3 0,-2 0-1 16,0-1 0-16,4-1-4 0,-2-3-77 16,-4 1-313-16,-2-7-479 0,2-5-218 15,-9-11-99-15,5-14 32 16,-2-8 291-16</inkml:trace>
  <inkml:trace contextRef="#ctx0" brushRef="#br0" timeOffset="38756.0103">12403 17392 38 0,'0'-4'281'0,"0"2"32"0,0 1 6 15,0-1-88-15,0-1-66 0,0 3-32 16,0-1 0-16,0-1 9 0,0 1 16 0,0 1 11 15,0-2 6-15,0 2-3 0,0 0-23 16,0 0-31-16,0 0-32 0,0 2-32 16,0-1-28-16,4 3-20 0,-2 3-2 0,2 0-4 15,1 2-1-15,-3 3 1 0,6 0 0 16,-2 2 0-16,0-2 1 0,0 0-1 16,1 1 1-16,1 1 3 0,0 10 4 15,1-14-3-15,-7 1-2 0,2-1-1 0,0-2-2 16,-4 1 3-16,2-1-2 0,-2-3 1 0,4 0-1 15,-2-2 1-15,-2-2 2 0,0 2 19 0,0-3 39 16,0 0 44-16,0 0 60 0,0-3 63 16,0 3 31-16,0-1-3 0,0-2-34 0,0-3-51 15,0-1-62-15,0-5-54 0,0 2-33 0,8-2-11 16,-6-1-7-16,3-2-4 0,1 0-2 16,-2 0 0-1,2 0 0-15,0 3-2 0,1-1 1 0,1 5 0 0,-6-2-1 0,4 5 0 16,2 1 1-1,-1-1 0-15,5 3-6 0,-4 2 5 0,-6 0-3 0,5 2 4 16,1 3-2-16,-6-1 2 0,4 1 0 0,2 0 0 16,1 2 1-16,-1-2 2 0,-2 1-1 15,0 0 1-15,5 0 0 0,-5 0-1 16,0 0-1-16,13 8 1 16,-11 3 4-16,0-8-1 0,-6-3-1 15,2 1 0-15,7 3 1 0,-9-7-1 0,2 0-1 16,-2-1-1-16,6-2 3 0,-6 1-2 15,3 1 0-15,1-4 2 0,0 1-1 0,2-1-1 16,0-1 1-16,3-3-2 0,3 2 2 16,-1-2-2-16,14-9-2 0,-13 6 2 15,3-1 0-15,-5 1 0 0,-2 1 0 0,3-3 0 16,-5 1 0-16,9-8 4 16,-15 9-3-16,4-1 1 0,-2 0 0 15,-4 0-1-15,0-1 0 0,0 1-1 0,-4 0 0 16,-2 1-1-16,6 1 0 0,-7-1 0 0,3 4 0 15,-2-1-1-15,4 5 1 0,-6-2-3 16,2 3 3-16,-1 3-3 0,1-1 2 16,-2 5-1-16,2 1 0 0,-5 1 2 0,9 4-2 15,-4-1 1-15,-2-2 2 16,8 14-2 0,8 9 4-16,-2-22 0 0,-4-4-1 0,9-1 1 15,-1 0-1-15,0-2 1 0,3 1 0 0,1-2-1 16,-1-1 2-16,3 0-1 0,1-2 0 0,3-2-1 15,-3 0 3-15,-1-1-3 16,1 0 1-16,33-15 0 16,-34 12-1-16,-1-3 0 0,-3 2 2 0,3-3-2 15,-5-2 1-15,-4 4 0 0,4-3 0 16,-7 0 0-16,1 0-1 0,0-1-1 0,-4-1 2 16,0-3-4-16,0 3 2 0,-4-2 0 31,0-1-1-31,-13-36-5 0,15 45 5 0,2 1 0 15,-4 3-4-15,4 3 0 0,0 0-3 0,0 6 1 16,-4 1-2-16,4 7 6 16,0 0-1-16,8 26 4 0,-6-19 3 15,6-2-2-15,-2 1 0 0,-3-4 1 0,5 1-2 16,0-2 2-16,0-1 1 0,-1 1-2 0,-1-2 1 16,0-3 0-16,2 1 0 0,1-4 0 15,-1 0 1 1,27 23 22-16,-27-25-20 15,-6-2-1-15,4-1-2 0,-1 1 1 0,-1-3 1 16,-2 1-2-16,-2-4-292 16,-2-1-59-16,2-3-154 0,-9-1-126 15,7-2-102-15,-2-4 27 0,2 2 95 0,2-3 132 16</inkml:trace>
  <inkml:trace contextRef="#ctx0" brushRef="#br0" timeOffset="38985.8662">13160 17285 33 0,'-2'0'290'0,"2"1"24"0,0 0 10 16,2 0-124-16,2 1-80 16,6 1-27-16,1-1 15 0,1 1 32 0,5-3 27 15,3 1 14-15,24-4 176 0,-26 2-194 16,9-2-14-16,-2-2-11 0,0 1-13 0,0-2-16 16,2 2-23-16,-9-3-20 0,3 2-20 15,0 2-14-15,-11-1-12 0,2 1-8 16,-5 0-6-16,-1 1 0 0,-6 1-4 0,0 1-1 15,0 0-1-15,-6 3 1 0,-5 0-2 0,3 2-106 16,-13-3-252 0,1 3-201-16,-26-3-781 0</inkml:trace>
  <inkml:trace contextRef="#ctx0" brushRef="#br0" timeOffset="40474.6048">14362 18533 56 0,'-11'7'307'15,"1"-4"40"-15,0-1 26 0,7 1-130 16,-5-3-97-16,6 3-53 16,-2-2-33-16,4 2-22 0,0-3 0 0,0 3 14 0,0-3 8 15,0 2 10-15,0-2 23 0,4 2 12 16,-2-2-7-16,2 3 10 0,0-3 8 15,-1 0-12-15,5 0-8 0,-6 0-16 16,2 0-17-16,-2 0-21 0,-2 2-13 0,4-2-7 16,-4 0 11 15,6 3 164-31,-6-3-193 16,5 0-2-16,-3 3 3 15,2-3-3-15,0 1 4 0,-2-1 27 16,4 0 16-16,2 0 10 0,-5 0 3 15,5-1 5-15,-2-1-2 0,0 1 1 16,0-1 6-16,1 1 13 0,1-1 1 16,-6 2-23-16,6-3-14 0,-2 1-14 0,-3 2-17 15,5-2-8-15,-6 1-5 0,2-1-2 16,-2 2-2-16,2 0 1 0,0 0-2 16,-2-2 0-16,-2 2 3 0,0 0-3 15,5 0 3-15,-5 0-3 0,2 0 0 16,-2 0 0-16,0 0 0 0,0 0 0 0,0-1 0 15,0 1 1-15,0 0 1 0,0 1 0 16,0-1-1-16,0 0-1 16,0 0 0-16,0 0 0 0,0 0 3 15,0 0-1-15,0 0-1 0,0-1 1 16,0 2 0-16,0-1-2 0,0 0 0 16,0 0 0-16,4-1 0 0,-4 1 0 15,4 0 0-15,-4 0 0 0,2 0-2 0,6 0 2 16,-6-1 0-16,4 1-2 0,-1 0 2 15,1 0 0-15,-2-3 0 0,-2 3 2 16,6 0-2 0,-6 0 0-16,3-4 6 0,-3 4 1 15,-2-1-3-15,0 1 4 0,0-2-1 0,0 2 1 16,0-1 1-16,0-1-4 0,0 0 0 16,0 1-4-16,-2-1-1 0,2 0-1 15,0 2 0-15,-5 0-2 16,5 0 3-16,-10 9-66 0,-2-5-149 15,-1 4-196-15,-7-2-250 0,-1-4-115 16,4-2 19-16,-3-2 124 0,3-8 188 16</inkml:trace>
  <inkml:trace contextRef="#ctx0" brushRef="#br0" timeOffset="41778.0025">14045 18098 187 0,'0'2'275'0,"0"-2"4"0,0 0-64 16,0 0-66-16,0 0-56 0,0 0-42 0,-4 2-22 15,4 1-14-15,-4 0-6 0,2-1-1 0,2 3 0 16,-4-2 0-16,2 0 2 0,2 0-2 16,-5 0 0-16,5-1 1 0,-4-1-1 0,4 0 15 15,0 1 16-15,0-2 24 0,0 0 24 0,0 0 39 16,0 0 23-16,0 0 34 0,0 0 5 16,0 0-12-16,-2-2-32 0,2 1-39 15,0-3-46 1,-4 1-27-16,0-17 150 0,4 15-137 0,0 1-24 15,0 0-11-15,0 0-7 0,0 1-2 0,4 1-1 16,0 0-1-16,-2 1-1 0,7-1 1 16,-3-1-2-16,-4 3 0 0,2 0 1 0,2 0 0 15,-2 1-1-15,-2 1 1 0,3 1 1 0,-1-1-1 16,-4 2 2-16,0-1 0 16,0-1 0-16,0-1 2 0,0 2-2 0,0-2 3 15,-4 2-3-15,4-3 3 0,-5 0-1 0,3 2 0 16,-2 0 0-16,2-2 1 0,-2 0-1 0,-2-4 1 15,2 4 1-15,-7-5 52 16,11 2 13-16,-2-4 84 0,-2 5-80 16,4-1-38-16,-4-1-19 0,4 1-11 15,0 3-4-15,4-1-4 0,0 2-16 0,-4 1-156 0,2 1-260 16,2-1-170-16,1-1-81 0,3-4-15 16,0-2 137-16</inkml:trace>
  <inkml:trace contextRef="#ctx0" brushRef="#br0" timeOffset="43477.6725">14475 18456 41 0,'-14'5'302'0,"4"-1"31"16,3-1 19-16,1-2-128 16,-4 3-13-16,-1-1-61 0,11-2-60 0,-2 2 9 15,2-3 2-15,-4 2-13 0,4-1-17 16,0-1-20-16,0 0-19 0,0 2-15 16,4-2-1-16,-4 0 25 0,2 0 27 15,5 0 26-15,1 2 18 0,2-2 8 16,3-2-18-16,-1 2-22 0,31-2 24 15,-18-1-73-15,4 1-13 0,2 0-4 16,-2-1-6 0,89-5 82-16,-74 1-42 0,5 3 3 15,-3-3-5-15,7-2-25 0,5 0-12 16,-6-2-4-16,8 3 21 0,4-4 18 16,0 0 8-16,-2 2 2 15,9-2 2-15,-1 0-24 0,73-10-14 16,-69 11-15-16,3-2-4 0,-5-1 1 0,7 1-2 15,-7 1 1-15,-2 0 1 0,1 0 0 16,-1 0-1-16,-2 3 1 0,0-2 0 0,3 2 0 16,-9 0 1-16,4 1-1 0,2-2 0 0,-6 3 3 15,6-3 65-15,55-4 143 16,-59 6-90-16,0 1 0 0,-4-2-66 0,0 4-27 0,0-3-15 16,-4-1-8-16,-1 2-5 0,3-1 3 15,-2 1-6-15,2 0 3 16,47-8-3-16,3 1 1 0,-54 9 2 15,-9-2 0-15,5 2 0 0,2-2 0 0,-7 2 0 16,5-2-1-16,-3 1-1 0,1 2 2 16,-3-4-2-16,3 2 2 0,-3 0 0 0,5 0 0 15,-2-2 0-15,-1 1 0 16,48-8 0-16,-47 8 0 0,-1-4 0 0,-1 4 2 0,2-2 0 16,-3 0-2-16,3 1 1 0,-5 1 0 15,3 0 1-15,-3-1 26 0,0 1 14 0,1 0 4 16,-1 0 6-16,5-1-4 0,-5 1-23 0,1-1-14 15,-1 2-4-15,3-2-4 0,1-1 1 16,-1 1-2-16,-3-1-1 0,1-1 1 0,-1 2-2 16,0-3-2-16,1 2 2 0,-1 1 0 15,-1-4 0-15,42-5-1 0,-42 6-1 16,1 2 2-16,1 2 0 0,-1-1 0 0,1 2 0 16,-1-2 2-16,0-1-1 0,1 2 2 0,-1 2-3 15,-3-2 4-15,-1-1-3 0,4 3 0 16,-1-3 3-16,-1 1-1 0,2 1 0 15,-1-2 1-15,1 1 1 0,36-8 5 0,-36 6-5 16,1 1 2-16,-3-2-1 0,5 1-1 0,-3 1 1 16,5-1 0-16,-3 0 1 0,-2 1-2 15,9-1 0-15,-6-1-3 0,3 1-2 16,3 0 0-16,-2 2-1 16,-1-4 1-16,154-23 55 15,-153 23 1-15,3 2 10 0,1 0 14 0,-4-1-2 16,4 1-21-16,-5-1-12 0,1 0-8 15,4 1-14-15,-1-1-9 0,1 2-7 0,0-2-3 16,-2-1-3-16,1 1 0 16,5 0-1-16,106-21 2 0,-113 21-2 15,1-1 0-15,-2 3 2 0,-5-4-4 0,3 5 0 16,-5-1 1-16,1-1 1 0,-5 1 0 16,2 0 1-16,-6 1-1 0,-1-2 1 15,3 2 0-15,-4-1-2 0,0 1 1 0,4-2-1 16,-4 2 1-16,4-1-1 0,1 1 2 15,-1-2-1-15,-4 2 1 0,2-1 0 0,2 3 1 16,-4-2-4-16,1 2 4 16,1 0-2-16,25-5-2 0,-31 8 2 0,-2-3 0 15,2 2 0-15,-3 0 0 16,1-1 0-16,31-1 0 16,-4-1 0-16,-4 2-1 0,-21 1 1 15,-7 0 0-15,5-2-1 0,0 1 2 0,-2 0 2 16,-2-1-2-16,-1 1 0 0,1-1 0 0,-4 0 0 15,-1 0 14-15,3 3 24 0,-9-3 14 16,5 2 10-16,-3 0 7 0,-1-1-12 16,1 2-19-16,-3-1-16 0,-5 2-6 0,4-1-8 15,-4-1-3-15,-3 2 0 0,5-1-3 16,-6 2-2-16,6-1 4 0,-8 1-6 16,2 0 1-16,2-2 1 0,-4 2-1 15,0-1 0-15,0-1 1 0,-4 1-2 0,2 1-5 16,-8-2-157-16,-11 1-363 0,-2-4-343 15,-10-2-156-15,-8-8-69 0,-3-9 129 16,-1-5 344-16</inkml:trace>
  <inkml:trace contextRef="#ctx0" brushRef="#br0" timeOffset="45999.9238">14302 18627 263 0,'-7'0'339'0,"-1"-4"31"31,-2 4-54-31,-23-4 531 0,31 4-675 16,-3 0 8-16,3 1-3 0,2-1-22 16,-4 3-29-1,4-6 64-15,0 3-105 0,0 0 14 0,0 0 35 16,0 0 32-16,0-1 2 0,0 0-8 15,-4-2-8-15,4-1-32 0,0 1-36 16,-2 1-23-16,-6-5-15 0,2 0-23 16,4-2 12-16,-9 0 46 0,1 0 27 0,0-5 10 15,-1-1 7-15,1-1-21 0,4-3-54 16,-7-2-30-16,3-5-13 0,-5-1-6 16,7-2-2-16,-6 0-1 0,7 0-1 0,1 0 0 15,-4 1-1-15,4 0-2 0,-3 1 1 16,7 0-2-16,-2 1 1 15,4-22-6-15,0-1 2 0,4 26 6 0,-2 1 1 16,-2 0 1-16,5 5-1 0,-1-1 1 16,-4 0 1-1,6-24-5-15,-2 16 3 0,-2 13 2 0,2 1-1 16,-4-2 0-16,2 2 1 0,-2-1 0 0,0-1 2 16,0 2-1-16,0 2 0 0,0-2-1 0,0 1 0 15,0 2 0-15,0 0 0 0,0 0 1 16,0 1 1-1,0-9-1-15,-2 13-1 0,2-1 0 0,0 2 1 16,0-1 0-16,0 3 0 0,0-2 1 0,0 3-1 16,0 0-1-16,0-1 0 0,0 1-2 15,2-2 0-15,-2 1 0 0,9-2 1 0,-7 1 0 16,4-1 2-16,4-1-2 0,5 1 2 16,1-3-1-16,-3 1 1 0,3 0-1 0,5-2-1 15,0-1 2-15,22-6-5 0,-18 6 3 16,2 1 0-16,4-1-1 0,2 1 1 0,4-4 1 15,0 3-1-15,5-4 1 0,1 3-2 16,0-4 2-16,53-9-1 16,-51 9 1-16,54-14 0 0,-47 14 0 15,-6-2-1-15,63-13 1 0,-55 13 0 16,4-2 1-16,2 5-1 0,0-3 1 16,0 1 1-16,0-2 1 0,-4 1 0 0,4 2-1 15,0-1-1-15,0 0 0 0,4-1-1 16,0-1-1-16,-2 0 1 0,4 1 0 0,2-3-1 15,3 1 1 1,135-34 3-16,-139 34-2 0,-5 1 1 16,2 0-2-16,0 1 1 0,-4 2 1 0,2-2-2 15,-2 3-1-15,0-2 0 0,0 1 2 16,0 2 2-16,0-1 0 0,-2 2 0 0,-3-2-1 16,3 0 1-16,-4 1-2 0,-2 0-2 0,6-1 2 15,-4 2 0-15,1-2-1 0,1 0 2 16,4-3 1-16,0 3-1 0,0 0 0 0,0 0-1 15,4 0 1-15,-4 0 0 0,0 0-1 16,0-1-1-16,60-8 0 16,-60 10 0-16,0 0 0 0,0 2 1 0,0-1 0 15,0 1 1-15,54-9 0 16,-54 8 0-16,-2 1-2 0,-3-1 1 0,1 1-1 16,-2-1 0-16,6 2-1 0,-2-2 2 15,2 1-1-15,0 0 1 0,-4 0 0 0,4 1 1 16,-2 0 1-16,-3-2-2 0,1 3 2 15,-2-1-2-15,4 1 0 0,-8-2-1 16,3 3 1-16,-3 0-1 0,4-1-1 16,-5 0 2-16,1 2 0 0,0-2 0 15,-1 1-1-15,53-11 1 0,-53 10 1 16,1 0 1-16,-3 0-2 0,3-1 0 0,4 1 0 16,-9-2-2-16,9 2 1 0,-4-2 1 15,4 0 0-15,-5 0 0 0,5 2 0 0,-4-1 1 16,-1 3-1-16,3-2 3 0,-2 2-3 15,-5-2 0-15,7 2 0 0,-7 0-1 0,3-2 1 16,-5 2 0-16,3-1 0 0,-3 0 1 16,5 0 0-16,-3 0-2 0,7-1 1 0,-2 0 0 15,-1 2-1-15,1-2 1 0,0 2 1 16,3-2-1-16,-5 1 1 0,-3-1-1 16,3 2 0-1,126-14 0-15,-131 14-1 0,-8 1 2 16,7 1 0-16,-3-2-1 0,0 3 0 15,3-1 1-15,38-6-1 16,-38 4 2-16,-1 0 1 0,2-1-2 0,-3 2 1 16,-1 1-1-16,2 0-1 0,-3-2-1 0,-5-1 1 15,2 0-2-15,0 1 2 0,-6 0 0 16,2-1-1-16,-6 2 1 0,2-3 0 16,0 2 0-16,47-7 0 15,-51 8 0-15,-1 0 0 0,5 1 0 16,0 0 0-16,0 1 1 0,4-1 1 0,-6 2-1 15,2-1 1-15,0-1-2 0,4 0 3 16,-4 2-6-16,-5-1 3 16,1-1 0-16,27 0 3 0,-25 1-2 15,18-1-1-15,-24 1-1 0,5-1-2 16,-5 1 3-16,6 0 0 0,-7-1 3 0,7-1-3 16,-8 1 1-16,1 2-1 15,3-3-1-15,-4 2-2 0,-1 0 3 16,1-1 0-16,26-4 0 0,-28 7 0 15,-7-3 0-15,2 3 0 0,5-3 3 16,-9 1-6-16,4 1 6 0,-3-1-3 16,-1 0 0-16,0 1 0 0,2 1 0 0,-6-1 0 15,7 1-3-15,-3 0 3 16,-6 0 0-16,6 0 0 0,-2 0 0 0,-4 0 0 16,0 0 0-16,0 0-1 0,0 0 0 15,0 0 0-15,0 0-1 0,0 0 1 0,2 0-2 16,-2 0 2-16,4 1 2 0,-4-1-1 15,0 1 0-15,2 1 0 0,-2 0 0 16,0-2-1 0,5 1 2-16,-1 1 0 0,-2-2 1 0,4 0-1 0,-2 0-1 0,0 0 2 15,-2 0-1-15,7 0-1 0,-3 0 1 16,0 0-1-16,0 0-1 0,0-2 0 16,5 1-1-16,-3 1 2 15,9 0-3-15,-11 0 2 0,0 0 1 0,0 0 0 16,0 0-1-16,3 0 1 0,-3 1 0 15,4 1 0-15,-4-2 0 0,5 0 1 16,-1 0-2 0,23 3 1-16,-20-3 0 0,-7 3 1 0,4-2-1 15,0 0 0-15,-3 1 0 0,3-1-1 0,-4 1 1 16,2 1-1-16,-6-1 0 0,5 0 0 16,-3 2 0-16,0-1-2 0,-2 2 1 15,-2 0-1-15,8 13-7 16,-6-9 9-16,-2 0-1 0,5 1 1 15,-5 2 0-15,0 3 1 0,2-1 1 0,-2 1-1 16,8-1 0-16,-6 3 0 16,2 2 0-16,-2-4 0 0,2 3 1 0,0-2-2 15,-2 1 0-15,3-2 1 0,-1 1-1 0,-4 1 1 16,2-2 0-16,2-1 1 0,-4 1-1 0,2 0 1 16,-2 1-1-16,0-1 0 15,0 2 1-15,4 0-2 0,-4 1 2 0,4 2 1 0,-4 0-2 16,2-3 1-16,2 3-1 15,-4-1 2-15,3 1-1 16,5 30-1-16,-8-33 0 0,0 0 1 0,0 1-1 16,-4 0 0-16,0-1 1 0,1-1-1 15,3-1 0-15,-6 13 0 0,2-12 0 16,0-2-1-16,2-1 1 0,2 1 1 16,0-2 0-16,0 0 1 0,0 0-2 15,0-2 2-15,0 0-1 0,0-3 0 0,2-1 0 16,-2 0 0-16,0-2 0 0,0 1 1 15,4-3 0-15,-4-1 2 0,-4-1 0 0,2 0 4 16,-4 0 1 0,-5 0-81-16,-82-58-3866 15,73 26 3229-15</inkml:trace>
  <inkml:trace contextRef="#ctx0" brushRef="#br0" timeOffset="47281.7206">17989 16179 6 0,'0'-14'276'16,"0"1"40"-16,0-1 31 0,0 0-92 16,0 3-86-16,0-1-22 0,0 3-1 15,4 2 15-15,-4-1 16 0,2 1 19 0,-2 2 14 16,0 2-11-16,0-1-29 0,0 4-37 0,0 0-42 16,0 0-43-16,0 5-30 0,0 2-12 15,0 0-5-15,0 4-2 0,-2 2 1 0,2 2-2 16,2 0 2-16,-2 4-2 0,0-1 0 15,4 5 2-15,1-1 0 0,-3 1 0 16,-2-1 0-16,8 1 0 16,-2 16 2-16,-4-20-2 0,6-2 0 0,-5-3 2 15,3 1-2-15,2-4 0 0,-6 1 3 0,2-4-2 16,0-1 0-16,-4-1-1 0,2-2 1 16,-2-1-1-16,0-3 4 0,0 0 14 0,0 0 66 15,0 0 93-15,0 0 94 16,-2-3 45-16,2 1 10 0,0-5-57 0,-4-1-89 15,0-2-91-15,4-1-47 0,-2-1-22 16,4-1-11-16,2-19-2 16,2 14-7-16,1 3-2 0,1 0 2 0,0 1-1 15,0 1 0 1,9-5-2-16,-11 13 1 16,0 1-3-16,1 3-1 0,1 1 1 0,0 2 0 0,0 3 1 0,-1 2-2 15,3 2 3-15,-8 2-2 0,6 1 2 0,-2 2 1 16,-3-2 1-16,1 1-1 0,0 0 2 15,-2-1-1-15,4-1 1 0,2-1 0 0,-6 1 1 16,7-2-1-16,-3-2 2 0,0 1-1 0,4-4-1 16,1 2 1-1,-3-3 0 1,46 6 10-16,-40-12-9 0,-1 2 1 0,-3-2 0 16,0 0 0-1,1-2 1-15,7-10 6 0,-14 9-7 0,1-1 1 16,-3-3-1-16,2-2-1 0,-2 0 1 15,-2-1-1-15,0 0 0 0,0-2-2 16,0 0 2-16,-2-2-2 0,-2 2 0 0,2 2-2 16,-3 1 4-16,1 2-4 0,2 2 2 15,-2 1-1-15,-2 3-7 0,2 6 1 16,2 3-1-16,-7 0 2 0,3 4 0 16,4 3 2-16,-2 0 0 0,0 0 2 0,4 0 0 15,4 1 1-15,0-1-1 0,2 0 4 31,5-2-1-31,38 24 2 16,-36-32-2-16,1 0 3 16,-1-2-2-16,30-10 7 0,-28 7-6 0,-7-3 2 15,2 0-1-15,-2-1 0 0,-1-1 0 16,-5 1-1-16,6-2 0 0,-8-2-1 16,0 1-1-16,0-2 1 0,-8-2-1 15,6 1-1-15,-5 1-1 0,-1-2-1 16,-4 4 2-16,-19-10 0 0,14 11 0 0,-1 5 0 15,1 1-1-15,-4 3-1 0,5 3-1 16,1 1 1-16,7 4 1 0,0 1-1 16,6 1-25-16,2 1-142 0,0 1-167 0,2-2-184 15,8-1-161-15,0 0-170 0,3-3 49 16,3-1 129-16,3-5 163 0</inkml:trace>
  <inkml:trace contextRef="#ctx0" brushRef="#br0" timeOffset="47621.5082">18667 16102 279 0,'2'-7'334'0,"-4"-2"29"0,2 1-72 15,-4 3-108 1,0-2-31-16,-4-1 184 0,0 8-266 0,6 0-29 16,-7 4-22-16,3 0-12 15,4 3-6-15,-2 0-4 0,0 1 0 16,8 12 0-16,0-9 2 0,2 1 2 0,5-2 1 15,-1 1 2-15,2-2 0 0,1 0-2 16,5 1 2-16,-5-2 1 0,3 2 46 16,-3-2 24-16,5 1 10 0,-1 1 4 0,-1-2 1 15,-3 1-47-15,1 0-24 0,-5-2-11 16,-1 1-4-16,-2-1 0 0,-4-1-4 0,-2 1 0 16,4-3 2-16,-8 1 0 0,2-2 4 15,-4 1 2-15,-5 2 1 0,-3-1 1 0,-3 2 0 16,5-1-2-16,-5-2-2 0,3-1 1 15,4 0 0-15,3-3-2 0,1 2 2 16,2-2-9-16,2 0-81 0,-2-2-142 16,4-3-205-16,0 0-92 0,0-4-35 0,4-3 61 15</inkml:trace>
  <inkml:trace contextRef="#ctx0" brushRef="#br0" timeOffset="47944.3093">18854 15885 202 0,'4'-18'403'0,"-4"1"67"16,0 0 46-16,0 7-183 16,0 3-101-16,0 1-69 0,0 2-66 0,0 4-48 0,2 2-30 15,-2 3-15-15,4 1-6 0,-4 4-3 16,2 6 3-16,-2 1 1 0,8 2 2 0,-6 3 2 16,2 2 3-16,9 23 136 15,-7-21-45-15,4 1 4 0,-1-3 2 0,-3 2-52 16,4-2-26-16,-4 1-14 0,5-1-4 15,-9-1-3-15,6-2 0 0,-2-4-2 0,-4 0 1 16,3-3-1-16,-1-2 0 16,-2-2 0-16,2-3 1 0,-4 0 0 15,0-2 0-15,0-2 9 0,0-3-4 16,0 0 1-16,0-3 5 0,0 3 0 16,0 0 1-16,-4-4 1 0,2-1 6 15,2 1-110-15,-9-2-154 0,7-3-189 0,-4-4-152 16,-2-1-61-16,2-3 60 0,-5 1 141 15</inkml:trace>
  <inkml:trace contextRef="#ctx0" brushRef="#br0" timeOffset="48148.1813">18843 16058 167 0,'4'-2'355'0,"-2"-3"24"0,7 0 8 0,-1 3-195 16,6-4-94-16,5 4-18 16,6-3 13-16,-7 3 24 15,9-4 32-15,66-12 331 0,-62 11-346 16,3-1-18-16,-3 1-16 0,2 0-16 0,-6 1-11 15,-9-1-8-15,3 4-13 0,-9-1-10 0,-1 2-14 16,-3 0-8-16,-6 1-6 16,2-1-4-16,-4 2-4 0,-4 0-2 0,2 2 1 15,-8 2-2-15,-5 4-150 0,3-1-313 16,-11 1-143-16,-4-3-62 0,0-5-33 0,0-5 141 16</inkml:trace>
  <inkml:trace contextRef="#ctx0" brushRef="#br0" timeOffset="51500.1476">14527 18799 141 0,'0'2'345'0,"4"-1"63"0,-4-1-4 16,0 3-86-16,0-1-71 0,0-1-46 15,0-1-15-15,0 2 2 0,-4-1 9 16,4-1 8-16,0 2 2 0,-2-4-9 16,-2 2-17-16,4 0-4 0,-2 0-2 15,-7 0-6-15,9 2-12 0,-6-2-18 0,4 1-17 16,-8 1-13-16,2 1-9 0,-1-2 4 16,1 2 7-16,-4 0 5 0,-1-1 3 15,-1-2 5-15,-3 0 4 0,1 3 6 16,-5 0 0-16,2-1-1 0,-5 2-5 15,-3-3-15-15,-2 2-12 0,-2 1-8 16,2 1-13-16,-4 2-13 0,0-2 3 16,-3 3-4-16,1-4-14 0,2 2-5 15,-4 0 14-15,4-1-1 0,0-1-5 16,-44 7 90-16,52-9-127 16,9 0 0-16,-1 0 10 0,1-2 3 15,3 0 2-15,3 1 8 0,0-1-9 0,3 0-8 16,-1 0-9-16,6-1-4 0,-2 1-9 15,4-2-8-15,0 2-13 0,0-2-46 16,0 2-148-16,4-1-230 16,-2 0-335-1,35-31-3856-15,-22 10 3950 0</inkml:trace>
  <inkml:trace contextRef="#ctx0" brushRef="#br0" timeOffset="52033.8291">13873 18744 330 0,'-2'3'566'0,"2"-3"48"0,0-2 22 15,0-1-211-15,0-1-230 0,2-1-108 16,3 2-48-16,-5 0 2 0,0 2 26 0,0-1 25 16,0 2 19-16,-5 0 10 0,5 2-20 15,-2 0-17-15,-2 3 22 0,2 0 45 16,-6 1 47-16,6-1 47 0,-8 4 37 16,3-1-2-1,-1 2-25-15,-11 4 139 0,13-6-267 0,-4-1-45 16,-5 4-39-16,5-1-23 0,2 0-9 15,-3 2-2-15,-3-4-3 0,4 1 2 0,1-3 0 16,-1 0-3-16,-4 0-1 0,3 0 1 16,3 0 19-16,-2 0 28 15,-1-1 26-15,-9 5 146 16,13-7-104-16,1 1-20 0,0-1-15 0,2-2-8 16,0 0-18-16,2 1-16 15,2 1-11-15,0-1-12 0,2 0-20 0,6 3 16 16,-6-1 14-16,8 2 15 0,3 0 8 15,1 0 1-15,7 2-10 0,-4-4-11 16,1 4-10-16,9-2-8 0,-2 2-6 16,0-1-3-1,2 0-2-15,109-1-3220 16,-117-26 1829-16,-3-20 133 16,-3-21 447-16</inkml:trace>
  <inkml:trace contextRef="#ctx0" brushRef="#br0" timeOffset="53296.4599">14295 18611 302 0,'0'0'538'0,"0"-1"61"0,0-1 32 16,0 0-204-16,0 2-202 0,0-2-111 15,0 2-39-15,0 0 2 0,0 0 15 16,0 2 35-16,0 0 61 0,2 1 30 16,-2 5 16-16,0 3 13 0,0 2-13 15,5 4-19-15,-5 1-10 0,2 2-3 16,2 3 3-16,0 0 8 0,-2 3-7 16,4 3-20-16,2 0-31 15,11 46 106-15,-11-55-226 0,-1 0-6 16,3-5-4-1,-8 0-7-15,4-2-5 0,2-1 1 0,-5-4-4 0,5-2-3 16,-8-1 1-16,2-2 4 0,-2-2 53 16,0 1 37-16,-2-4 20 0,-2-1 7 15,0-5-2-15,1 0-57 0,-7-4-37 16,4-4-21-16,-4-1-12 0,-1-3-3 16,1-4-3-16,-7-34-14 0,11 25 9 15,0 1-4-15,2-5 0 0,0 7 0 0,2 1 0 16,2 5-1-16,-5 3 5 15,3 4 0-15,-2-9-7 0,0 19 13 16,4 2-1-16,0 3 2 0,0 2 3 16,0 2-3-16,0 2 1 0,-2 6 2 0,2 5-1 15,0 4 8-15,0 5 6 0,0 4 7 16,2 4 9-16,2-2 20 16,13 67 124-1,3-44-88-15,-9-29-64 0,-3-5 0 0,7 1-7 16,-5-4-2-16,2 0-2 0,-1-7-2 15,-1 1 1-15,-4-3-4 0,0-1 3 16,1-1-3-16,-7-2 5 0,4-2 3 16,0-1 24-16,-4-1 17 0,-4-2 2 0,0-2-5 15,2-2 1-15,-3-4-32 0,-1 1-19 16,0-4-152-16,-8 1-398 0,3-4-569 16,3-4-252-16,-7-18-110 0,3-94-924 15,12 39 1943-15</inkml:trace>
  <inkml:trace contextRef="#ctx0" brushRef="#br0" timeOffset="54613.6546">23602 17238 643 0,'6'-7'494'0,"-6"0"45"16,4 1-160-1,0 1-131-15,5-8 450 0,-5 11-477 0,0-1 29 16,-2 3 10-16,6 0-21 0,-8 0-43 16,2 0-51-16,3 0-18 0,-3 3-8 15,2 4 7-15,0 0 29 0,-2 5 14 0,2 2-23 16,-2 2 3-16,-2 0-18 0,0 4-29 16,0 1-17-16,0 1-15 0,4 2-34 0,0-2-16 15,-4 2 14-15,2 0 24 0,3 0 10 16,-3-2 4-16,6 3 6 0,-2-5-28 0,-2 0-19 15,3-2-16-15,-1-1-2 0,0-4-5 16,-2-1-2 0,-2-2 0-16,8 10 54 0,-10-20-3 0,0-2 12 15,0-4 2-15,-2-1-2 0,-2-5-29 16,0-2-22-16,-2-3-13 16,-6-23-5-16,5 15-4 15,-7-31-3-15,3 27 3 0,9-2 0 0,-6 2 1 16,0-3-2-16,4-3 1 0,-2 0-1 15,1-35-5-15,3 40 8 0,2 7 1 0,-4 3-1 16,0 6 1-16,4 4 0 0,-2 5-2 16,2 2-6-16,-4 3 1 0,0 6 0 0,2 3 0 15,-2 4 3-15,1 6 4 16,-5 2 1-16,12 26 1 0,0-19 3 16,3-3-3-16,3 1 4 0,0-2-4 0,-3-2 2 15,3 0 0-15,-2 0-2 0,2-3 1 0,-3 1 1 16,3-3-1-16,-2 2 1 0,-1-5 1 15,3 0 0-15,-8-3-2 0,4-1 0 0,-6-3 1 16,8 0-1-16,-8-4-1 0,0 0 3 16,2-2 5-16,-2-1 4 0,-2-1 0 15,2-2 1-15,0-3 0 0,-8-1-5 0,8-2-4 16,-2-4-3-16,-4-2 0 0,-2 0-4 0,6-5 2 16,-3 1-3-1,3-2-1-15,-6-1 3 16,6-41-11-16,-2 47 9 0,4 4-2 0,0 3 0 0,0 6-4 15,-4 3-6-15,4 0-34 0,-7 7-161 16,-3 5-349-16,-2-1-445 0,-5 5-199 0,-3-3-54 16,1-4 120-16,-8-6 331 0</inkml:trace>
  <inkml:trace contextRef="#ctx0" brushRef="#br0" timeOffset="141569.0598">2786 16777 15 0,'0'8'346'0,"-8"-2"54"0,0-3 28 0,-7 2-77 16,-1 4-158-16,3-1-49 0,-1 1-13 15,1 1 16-15,-1-3 33 0,4 0 29 0,-3-2 13 16,3-1 12-1,-1-2 16-15,-7-6 498 0,14-1-565 16,0-3-57-16,4-2-58 0,4-5-39 0,0-4-13 16,2-1-12-16,0-1-4 0,5-1-3 0,-1 2 3 15,2-1-2-15,3 3-1 0,-7-1 0 16,11 2 2-16,-1 3-5 0,3 2 3 16,2 2-3-16,24 0-2 0,-20 10 4 15,-8 3 4-15,6 4-1 0,-7 5 2 16,-1 6-1-16,-1 1 3 0,-5 5 1 0,-1 3-1 15,-4 1-1-15,-6 6 4 0,-2 2-3 16,-6 1 1-16,2 1-1 0,-5-1 46 16,-5 1 61-16,8-4 26 0,-23 27 174 15,14-33-150-15,5-6-35 0,-3-5-17 0,5-4-6 16,4-3-7-16,1-3-44 0,5-1-23 16,0-5-13-16,9-1-7 0,-1-3-2 0,6-3 2 15,7-2-5 1,-2-4 4-1,94-48 14-15,-82 45-16 0,-6-4-2 0,2 1 2 0,0-1-2 16,-2 2 0-16,-6 0-3 0,-3 4 5 16,1 3-4-16,-7 1-1 0,0 3 0 0,-6 1 0 15,-2 3 0-15,3 1 0 0,-5 0 1 16,0 1 0-16,-5 2 12 0,3 2-7 16,2-1 1-16,0 0-23 0,0 0-110 15,-8-2-212-15,0-8-1212 0,0-2 476 16,1-4 36-16,1-4 173 0,-8-3 266 15</inkml:trace>
  <inkml:trace contextRef="#ctx0" brushRef="#br0" timeOffset="142227.6526">2726 16315 28 0,'-8'-8'280'0,"6"-1"46"0,-2-3 33 16,2 2-108-16,2 0-66 0,0 0-18 0,2-1-10 15,4-1 0-15,2-1 6 0,1-3-3 16,5 0 3-16,-2-2-2 0,5 1-18 16,0 0-10-16,1 1-19 0,1 4-31 0,1 2-28 15,1 2-15-15,-4 5-22 0,-5 6-11 16,5 2-5-16,-1 4 0 15,-1 3-2-15,-3 8 1 0,3-1-1 0,-9 5 3 0,0 1 0 16,-2 1-1-16,-2-2 1 0,-2 0 0 0,-2-2 69 31,-6 1 54-31,-27 58 726 16,26-71-637-16,1-3 49 0,0-2 42 0,2-3-47 16,4-4-50-16,-7-5-60 31,40-97 28-31,-18 68-178 0,3-3-4 0,1 0 4 15,-1-2 2-15,3 0 2 0,-7 2 0 16,1 0-1-16,-3 3-1 0,0 0 2 0,-3 4-3 16,1 6 0-16,-6 3 1 15,-2 9-1-15,-10-1-4 0,3 19 1 16,-5 4 2-16,-2 4-2 0,1 1 0 16,-1 6 1-16,-3 2 0 0,7-1-1 15,-3 2 0-15,3 0 2 0,6-4 2 0,4 0-7 16,0 0 3-16,4 3 2 0,2-4-4 15,5-1 0-15,3 0 5 0,-2 0 2 0,5-4-1 16,0-1 3-16,24 6-2 16,-25-12-1-16,3-4-2 0,6-4 2 15,-6-3 2-15,5-4-2 0,-1-2 5 0,-4-3-3 16,1-1 2-16,1 2-2 0,-9-1 5 16,-1 3-1-16,-1-1 1 0,-4 1 1 0,-2 5 1 15,-1 1-3-15,-3 2 1 0,0-1-2 16,0 2-10-16,-3 1-104 0,3 1-242 15,-4 0-349-15,2-1-1416 16,2 2 1034-16,0-7 213 0,2-2 338 0</inkml:trace>
  <inkml:trace contextRef="#ctx0" brushRef="#br0" timeOffset="143302.341">3562 15943 118 0,'-6'-7'329'15,"-1"-2"37"-15,-3 0 29 0,4-1-155 0,0 3-64 16,-5 1-23-16,5 2-7 0,-4-1 10 16,4 2 15-16,-3 0 14 15,-1-1 338 1,10 4-330-16,0 0-155 0,4 1-20 0,2 1-13 16,3-1-3-16,-1-1-4 0,2 0 2 15,7 0 2-15,3-1 57 0,1-1 36 16,2 1 16-16,26-2 125 0,-22 3-174 15,0 0-34-15,2 0-14 0,2 0-8 0,-2 0-1 16,6 0-3-16,-6-3 1 16,2 1-2-16,2-1 1 0,19-4 4 15,-27 2-4-15,-2 2 0 0,-7 1-2 0,1-1 2 16,-3 1 0-16,-6 0 0 16,3-1 0-16,-3 3-1 0,-8-1 0 15,2 1 16-15,-2 0 63 0,0 0 44 16,0 0 40-16,-2 1 200 0,2 1-241 15,-8 1-44-15,6 2-41 0,-7 0-20 16,7 1-10-16,-4 3-3 0,-2 0-4 0,2 2 0 16,-5 2-1-16,-1 2 2 0,-2 2-2 15,1 1 0-15,-3 0 1 0,-1 1 1 0,0 3 0 16,-3-2 0-16,-1 1 0 0,-2 1 0 16,3-2-1-16,-5 3 1 0,-6-1-1 15,-25 23 2 1,29-24-3-16,-39 27 6 0,39-30-4 15,17-12 0-15,6-1-1 0,2-3 2 16,-3-2-1-16,5 0 0 0,-4 0 0 16,4 0 1-16,4 0-2 0,1-4 2 0,1 1-1 15,4-2-1-15,7 3 1 0,-5-3 1 16,9 2 0-16,-3 2-71 0,3-4-180 0,-4 2-238 16,3-4-265-16,1-1-167 15,-5-1-5-15,-3-3 145 0,3 2 221 0</inkml:trace>
  <inkml:trace contextRef="#ctx0" brushRef="#br0" timeOffset="143632.702">4294 16018 348 0,'2'-3'422'15,"2"0"30"-15,-2 1-58 16,-2 0-19-16,0 2-249 0,4 0 17 0,-8 2 33 15,4-1 12-15,-2 1-12 0,-4 3-34 16,-2 3-44-16,-5 1-47 0,-1 4 9 0,1 4 11 16,-7 3 48-16,3-1 26 0,-1 5 14 15,-9 1-31-15,2 3-20 0,-4 2-54 16,-2 1-25-16,-2 0 58 16,4-1 28-16,-58 50 388 0,66-59-362 15,1-5-31-15,11-3-12 16,-5-1-48-16,3 3-13 0,9-13-32 0,-2 1-1 15,4-3-2-15,0 0 0 0,4-3 0 0,-2 1 2 16,9-3 2-16,3-1-5 0,-5-5-114 16,5 2-239-16,-2-6-312 15,-1-1-236-15,22-49-1767 0,-19 39 2244 16</inkml:trace>
  <inkml:trace contextRef="#ctx0" brushRef="#br0" timeOffset="144455.9938">4714 15448 103 0,'-25'6'331'0,"2"-2"26"16,0-1 15-1,1 1-163-15,-13 6-33 0,12-5-5 0,12-2-35 16,5-3 39-16,0 0 15 0,0-2 4 16,2 1-22-16,0-2-29 0,4 1-36 15,0-3-33-15,4-2-3 0,0 2-34 16,-2 0 14-16,2-2 26 0,-2 2 32 16,2 0 34-16,0 1 11 0,-4-1 21 0,2 4 5 15,-2-2-13-15,0 1-16 0,0 2-28 16,0 0-37-16,0 2-31 0,0-2-24 15,0 1-17-15,0 1-10 16,9 7-6-16,-9 0-2 0,2 2 4 0,4 4-3 16,2-1 3-16,-6 3 0 15,5 2 0-15,13 24 0 0,-5-20 0 16,-7 2 2-16,2-3-1 0,5 0-1 0,-3-1 2 16,3 1 0-16,-7-3-1 0,6-3 1 15,-7 0-1-15,7-2 0 0,-12 0-1 0,4-4 1 16,3 1 0-16,-7-5 2 0,-2 0 0 15,0-3 30-15,0 0 259 0,-2-3-34 16,2 0 32-16,-9-3-10 0,1-2-62 16,0-2-88-16,-5-2-65 0,-1-3-36 0,6-2-10 15,-9-3-8-15,3-1-7 0,1-4-3 16,-1 1 0-16,-3-4-1 0,5-1 0 16,-3 2 4-16,-7-26-1 15,15 30-1-15,-1 0-2 0,6 5-2 0,-2 2-1 16,4 2-2-16,0 4 0 0,0 3 0 0,4 1-2 15,-2-1-5-15,6 4 2 0,3 4 1 16,-3 1 0-16,9 3-1 0,-1 2 5 16,5 2 3-16,28 19 0 15,-22-17 2-15,4-1 2 0,-2 1-2 0,-2 0-2 16,4-1 1-16,-2 1-3 0,-2-5 6 16,4-2-4-16,-4-1 6 0,-2-4-1 15,2-2 3-15,-7 0-3 16,13-6 5-16,0-15 14 15,-28 10-8-15,-5-5-6 0,-5 1-3 0,-1-5-2 16,-4-3-3-16,-7 1 0 0,5-3-3 16,-5-3 6-16,-24-27 96 15,22 26-31-15,-5 3 5 0,7 1-1 0,1 3-35 16,-1 3-22-16,7 2-9 0,-1 5-4 16,5 2 4-16,4 3-10 0,-2 3 6 0,4 3-4 31,4 2 0-31,39 61-3747 15,-34-49 2478-15,-9-13 265 0,0 0 535 0</inkml:trace>
  <inkml:trace contextRef="#ctx0" brushRef="#br0" timeOffset="149495.1497">3709 17575 28 0,'-2'0'289'0,"-3"-2"33"16,-1-1 16-16,-8-1 32 15,12 1-254-15,-2 1 1 0,1-3 15 0,-5 3 6 16,8-3 6-16,-6 1-8 16,4-5 119-16,-2 3-137 0,0 0-14 0,2 2-7 15,2-3-23-15,-5 1 2 0,1-3-9 0,8 1 4 16,1-3 2-16,-3 1 9 15,2-3-3-15,2 0-1 0,0-2 16 0,5-2 10 0,-1 1-9 16,0 1-11-16,1-2-6 16,1 2-38-16,15-10-10 0,-13 18-23 15,-5-1-3-15,1 4 0 0,4 1-1 0,-5 3-2 16,1 0 2-16,0 1-2 0,-3 3 3 0,3 1 43 16,6 7 139-16,-5-4-76 15,-5 2 0-15,2 2-43 0,-6 2-35 16,5 0-14-16,-7 1-8 0,4 4-1 0,0-1-1 15,-4 0 68-15,0 2 42 0,0 4 18 16,-4 1 11-16,0 0 2 0,-3 3-66 31,1-2-42-31,-15 67 3 0,19-74-41 0,-6-7 0 0,8 1-2 16,-2-4 1-16,-2-2 0 0,4-1-1 16,0-3-1-16,0 2 2 0,0-2 0 0,0-2 1 0,0-1 51 15,0 0 30-15,0 0 39 16,0-1 24-16,0-2 11 0,0 0-43 0,4-2-27 0,-4-1-35 15,2 2-27-15,-2-2-9 0,0 0-8 16,4-2-3-16,0 3-2 0,-4-7 1 0,0 4-1 16,2-3-1-16,-2-1-1 0,5 0 0 0,-3 1-1 15,2-3 1-15,0-1-1 0,-2-2-2 0,6-1 1 16,-6-2-2-16,5 1 2 0,1 0-3 16,-6-1 2-16,4 0 0 0,2-1-2 0,-1 1 2 15,-1-1-2-15,0-4 0 0,2 3 1 16,-2-1 2-16,1 1-2 0,-1 0-2 0,0-1 2 15,-2 2-2 1,2 2-2-16,5-14 3 0,-5 8 0 0,-6 15 3 16,4 3-1-16,0-1-2 0,-4 1 3 15,0 1 0-15,2 1-1 0,-2 1 2 0,0 1-2 16,0 1 2-16,0 1-1 0,0-1 0 16,0 1 2-16,0-1 0 0,0 0 1 31,0 1-3-31,4-8-7 0,-4 9 5 0,0 0 0 0,0-1 5 15,0 1-2-15,0 0 2 0,0 0-2 16,-4-2 4-16,4 4-4 0,0-2 0 16,0 0-1-16,0 0 0 0,0-4-1 0,0 4-1 15,0 0 1-15,0 0-2 0,0 0 3 0,0 0-1 16,0 0 1-16,0 0-1 0,0 0 3 16,0 0-2-16,0 0 3 0,0 0-2 15,0 2 1-15,0 0-3 0,0-2 0 0,0-2 3 16,0 0-2-16,0 2 1 0,0 0-1 15,0 0 1-15,0 0-2 0,0 0 0 0,0 0 1 16,0 0-2-16,0 0 1 0,0 0-2 16,0 0 1-16,0 0 0 15,0 0 2-15,4 0 2 16,-4 0-1-16,3-8 3 0,1 4-4 16,0-1 1-16,-2-2-1 0,-2 2-1 0,4-1 2 15,0 1 0-15,-4-2-1 0,2 2 0 0,-2 1-1 16,0 0 0-16,0 3 2 0,0 0 0 15,0 0 0 1,0 1 2-16,0 0-4 0,0 0-1 0,0-2 0 16,0 2 1-16,0 0 1 0,0 0 1 0,0 0 0 15,0 0 1-15,-2 2-1 0,2-1 0 16,-4 0-2-16,0 2 1 0,4-1-1 0,-2 1 0 16,-2-2-2-16,0 2 0 0,4 2 2 15,-7-1-2-15,7 1 3 0,-2-2 2 16,-2 0-1-16,0 1 0 15,4 1 2-15,-6 5-6 0,6-5 1 0,0 0 0 0,-2-1-3 16,2-1 4-16,-4 0 0 16,4 0 1-16,0-2 0 0,-5 2 2 0,5-1-3 15,0-1 1-15,0 2-2 0,0 2 0 0,0-2 2 16,-2 1-1-16,2-1 2 0,0 2 2 16,-4-2-1-16,4-1-3 0,0 3 2 0,-4 0 0 15,4-3 1-15,0 1 0 0,0 1 2 0,-2-1-4 16,2 2 0-16,-4-1 0 0,4 2-2 15,0-2 0-15,0 4-2 0,0 1 3 0,0 0 0 16,0 1 0-16,0 3 2 0,0-1 0 16,0 2 0-16,4 1-1 0,-2 0 3 15,-2-1-2-15,4 0 1 0,2-1 0 0,-1-1-2 16,-1-2 0-16,-2 1-1 16,12 9 0-16,-12-11-1 0,9 1 2 0,-5-2 0 15,4 2 0-15,1-2 3 0,-5 2-2 16,4-2 3-16,-4 1-1 0,5-2-1 0,-1-2-1 15,0 0 3-15,1-3-2 0,-3-2-1 16,8-4 4-16,-1-1-1 0,1-5 3 16,1-2-3-1,33-36 0-15,-34 31-5 0,-1 3-2 0,-3 1 3 16,-2 1 3-16,-3 5-2 0,1-1-1 0,-6 4 0 16,4 1-1-16,-6 3-1 0,0 0 2 0,0 3 5 15,-2 2-3-15,-2 2 1 0,-2 1 1 16,2 1 1-16,-3 2-1 0,3-3 2 0,2 2-1 15,-2 0-8-15,4-3-98 0,-2 3-211 16,-6-3-304-16,2-2-379 0,-5-2-167 16,1-2 21-16,2-2 174 0,-9-2 289 0</inkml:trace>
  <inkml:trace contextRef="#ctx0" brushRef="#br0" timeOffset="151648.8263">3233 15688 171 0,'-4'0'289'16,"0"0"21"-16,-5-1 238 0,1 0-442 0,8-2 0 15,-2 3 2-15,-2 0 3 0,2-3-6 0,2 2-9 16,-4 1 2-16,0-1-10 0,4-1-1 16,-7 2-1-16,7 0 8 0,-2 0-1 15,-2 0 1-15,0-2 2 0,-2 2 3 0,2 0 8 16,-2 0 8-16,3 0 3 0,-5-1 7 16,2-1 9-16,4 1 4 15,-8 1 7-15,3 0 5 0,-11 0 165 16,9 0-167-16,-5 0 1 0,4 1-12 0,-3-1-16 15,-1 2 1-15,1 1-7 0,1-1 1 0,-7 0-4 16,3 1 2-16,-1-3-12 0,1 5-6 16,3-2-13-16,-1 4 0 0,-3-3-10 15,1 2 5-15,-11 1 56 0,10-1-85 16,5 0-10-16,-3 2-20 0,-1 1-6 16,6-2 6-16,-7 0 5 0,9 5 1 15,-7-4 4-15,5 2-2 0,-9 10-7 16,9-8-15-16,0 1-5 0,-1-1-1 15,7 2-2-15,-2 0 2 0,0-4-2 16,2 1-2-16,-5 15 8 0,5-13 1 16,0 0-3-16,2 1 0 0,-2-1 2 15,4 2-3-15,-2-1-5 0,2 1 7 0,0 1-3 16,0-1 2-16,0 0 6 0,0-1 3 16,0-1 3-16,2-1 4 0,-2 2-2 15,4-2-2-15,6 13 0 16,-1-1 0-16,-1-10-6 15,-6-1 1-15,19 23 6 16,-15-24-13-16,0 2 3 0,4-4 1 0,-3 2 0 16,1 0-2-16,2-1 1 0,-4-1-1 15,5 2 1-15,-3-4-3 0,2 2 1 16,7-3 0-16,-3 1 21 0,3-1 12 0,-1-2 12 16,1 0 7-16,4-2-2 0,-9-2-15 15,9 2-12-15,-5-1-10 0,1-2-7 0,-5 0 1 16,5 1-5-16,-3-1-2 0,-1 2-2 0,-3-1 0 15,4 1 0-15,-1-2 0 0,-3 0-2 16,3-2 4-16,-3 1-1 0,4-2 6 16,-5-2 0-16,18-4 14 15,24-25 21-15,-42 23-38 16,5-1 2-16,-4 1-5 0,3 1 6 16,1-4-5-16,-5-1 0 0,1 2 3 0,0 0-1 15,1 1-3-15,-5 2 6 0,8-5 0 0,-8 1-3 16,5-3-4-16,-3 2 4 0,0-2-3 0,-1 1 2 15,-1 0-2-15,0-2 3 0,-2 0-1 16,2-1 3-16,-2-3 0 0,-1 1 2 16,5-24 2-16,-8 23-7 15,0 1-3-15,0 2 0 0,0 2 3 0,0 0-2 16,0 1 1-16,-4 3-2 0,0-1-2 0,-3 2 1 16,5-2 1-16,-6 4-1 0,2-2 16 0,-5 2 6 15,5-2 4-15,-4-3 2 0,4 2 3 16,-5 0-10-16,-1 1-8 0,-3-1-8 0,5 1 3 15,-2-2-7-15,-1 0 0 0,-5 4-5 16,9-2 4-16,-7 2-3 16,1 2 3-1,-30-12 2-15,18 20-6 16,13 1 5-16,-24 7 7 0,30-4-5 0,-2 1-4 16,-1 0 4-16,1-3-3 0,0 3 0 0,-1-3 2 15,3-1 3-15,-6 3-2 0,3-2-1 16,-1 2 2-16,-3 1-2 0,7 0-2 15,-6-2-1-15,3 1 1 0,-1-1-4 0,2 2 4 16,-1-2-1-16,1 4 2 0,-9 6-2 16,11-8-1-16,0 4-1 15,-3-1-1-15,5-1 0 0,-2 1-1 0,-2-1 4 16,3 1-1-16,5 0 0 0,-6 0 7 0,2 0 0 16,4 0 2-16,-7 2-1 0,3-3 2 0,4 1-2 15,-6 1-6-15,2 0 1 16,2-1 1-16,-3 2-2 0,1 9-8 15,2-10 6-15,-2 0-1 0,4 0 2 0,2 0-1 16,-4 0 3-16,-1 2 0 0,3-1 3 0,-2 1 3 16,4-1-5-16,-4 2-1 0,4 0-1 15,-2 0 0-15,2-2-3 0,-4-2 5 0,4 1 4 16,0-2-3-16,0 9 1 16,0-10-1-16,0 0 2 0,-2 3-1 15,2 0-4-15,-8 13-8 0,8-11 8 16,0 2-7-16,0 1 7 0,0 1 0 15,0-2 2-15,4 1-6 0,0-1 6 0,-2-1-2 16,4 2 2-16,4-4-6 0,1-1 5 0,-1-2-18 16,3 0-112-16,-5-4-224 15,2 2-355-15,-8-4-410 0,-2-1-170 16,0 0 27-16,0 0 188 0,0-4 341 0</inkml:trace>
  <inkml:trace contextRef="#ctx0" brushRef="#br0" timeOffset="152719.1614">2799 15833 144 0,'-4'-4'279'16,"-5"1"19"-16,1 0-47 0,6 1-110 16,-2 0-56-16,2-4 13 0,2 3-53 15,0-1 2-15,2 2 7 0,-2-1 5 16,0-2 0-16,4 1-1 0,-2 0-6 0,2 0-3 15,0 0-2-15,-2 1 6 0,5-1 10 16,3-3 8-16,0 2 5 0,1-2 8 0,1-2 3 31,7 0 0-31,32-25 143 0,-3 6-106 16,-25 14-64-16,26-12 50 0,-24 12-64 16,-6 2-8-16,5 2-11 0,-5 3-5 15,-2 1-4-15,-1 1 5 0,19 2 31 16,-18 3-26-1,8 3 30-15,-11 0-15 0,-1 0 4 0,-3 2 15 16,0-2 21-16,5-2 14 0,-3 2 5 0,-2 2 7 16,3-3-12-16,-3 4-18 0,1-1 13 15,-5-1 7-15,8 3-2 0,-8 0 1 16,1-1-4-16,-1 0-43 0,2-1-29 0,-2-1-9 16,1 2-8-16,-1 2 0 0,0-1-4 15,-2 3 3-15,0-3-2 16,-2 2 0-16,9 22 17 0,-7-20 38 15,-2 1 19-15,-2 2 8 0,0 0 5 0,0 1-12 16,-2-1-39-16,-2 4-22 0,0-4-8 16,1 3-2-16,-1 0-2 0,2-2-1 15,-6 3-1-15,2-2 1 0,4 1-2 0,-7-2 1 16,3 1 0-16,-4 13-2 16,8-16 1-16,-6 0-1 0,1 1 2 0,5-1-1 15,-6 2 0-15,2-2 1 0,-5 0-1 16,5 1-1-16,0 4 3 0,-4-1-2 15,-1-3-1-15,5 3 0 16,-4-1-1-16,-11 16 1 0,13-17 0 16,-2-1 1-16,-1 0 3 0,-3 2-2 15,5-2 0-15,-15 12 3 0,15-16-4 0,-5 2 0 16,4-2-1-16,-1 2 0 0,-1-5 1 16,1 1 1-16,-1-1 0 0,-2-1 1 0,1-2 2 15,-1 0 0-15,3-2-2 0,3-2 1 16,-6-3-1-16,3 0-9 0,5-3-163 15,-4-2-361-15,-1-5-294 0,-1-6-128 0,0-4-53 16,-7-5 135-16,2-3 349 0</inkml:trace>
  <inkml:trace contextRef="#ctx0" brushRef="#br0" timeOffset="155195.6333">3347 15733 207 0,'0'-2'307'0,"-4"1"26"0,4 0-71 15,-5-1-91-15,5 1-60 16,0-1-32-16,-2 1-15 0,2 1-5 0,-4-2-1 0,4 2 5 15,0-1 1-15,0 1 8 0,0 0 3 16,-4 0-1-16,4 0-11 0,0 0-8 16,0-2-12-16,4 2-15 0,-4 0-10 0,0 0-4 15,0 0 3-15,0 0 3 0,0-1 4 16,0 1 8-16,0-2-2 0,0-1-1 16,0 2-5-16,0-2-1 0,0 2-4 0,0-1 2 15,0-1 2-15,4 3 2 16,-4 0 2-16,0 0-3 0,0 0-8 0,0 0-5 15,0 0-7-15,2 1-3 0,-2 1-2 16,0 2-1-16,9 5 4 0,-9-3-1 16,2 1 4-16,2 0 3 0,-2 1 6 15,6 2 0-15,-6-3 4 0,2 0-2 16,-1 3 5-16,7 6 48 0,-2-7-30 16,-6-1-2-16,-2 2-6 0,6 0-17 0,-6 0-5 15,5-1-3-15,-1 1 21 0,-4-1 10 16,2 1 8-16,-2 0 2 0,0 2 3 15,0-2-1-15,0 2-2 0,0-3 0 0,0 3-1 16,0 0-1-16,0 13-8 16,0-13-27-16,0 1-1 0,0-3 0 15,4 1 0-15,-4-2 0 0,2 1 1 0,-2 0-2 16,0-2-2-16,4 1-2 0,-4-1 1 16,4-1-1-16,-4-1 2 0,-4 0-3 15,4 0 2-15,-4 7 17 16,2-3 25-16,-4 9 77 0,-3-9-55 15,3 0-15-15,4 1-26 0,-8 3-15 16,2-1-3-16,-1 4-4 0,-1-5 0 0,4 3-4 0,-9-3 0 16,9 0 0-16,0-2 0 0,-5 4 0 15,5-6 0-15,-4 1 0 0,4-2 2 16,-3-1 0-16,-1-1 45 0,4-1 19 0,0 1 11 16,-5-1 5-16,1 2 0 0,0-2-41 15,1 1-21 1,-17 5-3-16,11-5-16 0,3 2 3 0,-3 0-4 0,-1 2 0 15,3-2 1-15,-18 11 3 16,19-11 13-16,-3 1 21 0,-1 0 13 0,7-2 5 16,-5-1 9-16,-3-2 11 0,7 1-6 15,-6-1-3-15,5-2-2 0,-5-1 15 0,3 0-15 16,-1-1-8-16,-3-4-3 0,1 2 17 16,-1-2-10-16,1-4-2 0,-1-1-6 15,1-2-5-15,-5-1-21 0,4 0-17 0,1-2-3 16,-1 0-5-16,1 1 2 0,3-1 1 15,-1 1 6-15,3 0 3 0,1 4 5 0,2 2 0 16,0-4-3-16,1 2-5 0,5 0-8 16,-6-1-2-1,8-30-2-15,4 26 3 0,0 0-3 0,-2-1 0 16,5 3-1-16,1-6 0 0,-6 2-1 16,4-1-5-16,2-2-1 0,3 0 4 0,-5-2 0 15,0 3 6-15,0 0 0 0,5 2 2 16,-5-1-2-16,4 6-3 0,-4-2 0 15,3 2-1-15,-3-1-1 0,4 2 1 0,-4 1-3 16,1 2 1-16,-1 1 0 0,2 1-2 16,-2 1 4-16,-4 1 1 15,13 4-2-15,-13 0 2 0,6-2-1 16,-2 2 2-16,1 0-2 0,3 0-2 16,2-1-2-16,9-4-142 0,-6 2-132 0,-7-4-196 15,0 0-239-15,0-3-232 0,-3 0-20 16,-1 0 106-16,-2-1 172 0,-2-1 232 15</inkml:trace>
  <inkml:trace contextRef="#ctx0" brushRef="#br0" timeOffset="156784.4411">2865 15799 189 0,'0'-4'288'0,"8"-3"13"0,-6 2-67 15,2-1-114-15,-2 2-59 0,7-4-19 16,-3 1-3-16,-4 0 5 0,6 0 9 0,-2-1 8 16,1 1-2-16,-3 1-6 0,2-2-8 15,0 2-12-15,-2-1-3 0,3 3 1 16,-1-3 1-16,0 2 8 0,4-1-3 0,-1 0-5 16,-1 2-2-16,2 0-11 0,0 4-2 15,5-3 3-15,-7 3 6 0,3 0 3 16,15 0 49-16,5-3 9 15,-18 1-39-15,1-1-6 0,-1 0 0 16,-1-1-1-16,5 1-4 0,-7-2-5 0,0 2-2 16,5 0-4-16,-7 2-5 0,2 1 3 15,-3 0 6-15,3 1 0 0,-2 1 4 0,-6-1 1 16,5 4-6-16,1-2-5 0,-6 0-2 16,4 1-2-16,-2-1-2 0,2 2 12 15,3-2 3-15,-7 0 2 0,4 1 0 0,2 0 0 16,-2-2-8-16,1 1 4 0,-1-2 3 15,4 2 0-15,1-3 0 0,-5 0-5 16,4 0-13-16,11 0 3 16,-19 0-18-16,6 3 1 0,-6-1 0 15,4 1 0-15,-1 1-1 0,-1 1 0 16,-2 3 17-16,-2-1 6 0,6 13 40 16,-2-11-33-16,-4 0-12 0,4 0-10 15,-4-1-1-15,2 2-1 0,-2-3-3 0,4 2 1 16,-1-1-1-16,1-1-1 0,0 1 0 15,-2-3-1 1,6 2 2-16,-2 7 0 0,-4-9-3 0,7 0 1 0,-9 1 1 16,2 3-1-16,-2 0 0 15,-2 20 4-15,-2-10-5 0,-3 2-71 16,1 2-217-16,-4 4-245 0,-1-5-114 0,-3-4-48 16,6-5 48-16,-7-6 205 0</inkml:trace>
  <inkml:trace contextRef="#ctx0" brushRef="#br0" timeOffset="159376.3484">4950 16086 169 0,'-3'1'325'0,"-5"0"31"16,6 1-26-16,-2 0-108 0,2 1-55 0,-6 1-15 15,6-1 2-15,-7 3 16 16,3-1 9-16,-4 6 173 0,8-4-189 15,-2-2-7-15,1 2-3 0,-5 0 4 16,8-4 2-16,-2 1-1 0,-2-1-4 0,4-2-17 16,0 0-17-16,0-1 0 0,6 0 8 15,-2-1 22-15,3-2 20 0,7-3 16 0,-2-5-3 16,5-1-17-16,4-4-31 0,1 1-30 16,5-5-21-16,2-2-22 0,-2-3-15 15,8 2-6-15,-2-2-6 0,-4-3-6 0,9 3-4 16,-5-4-4-16,-2 4-1 0,2-1-4 0,-6 2-2 15,-3 3-6-15,-3 0 1 0,0 3-4 16,-3 3 1-16,-7 2 2 0,3 1-3 16,-8 3 8-16,-1 4 24 0,-3 1 29 0,-2 3 17 15,0-1 10-15,-2 2-6 0,-7 0-24 16,3 2-28-16,-4 0-20 0,-3 2-12 16,-1 3-6-16,-3 0 3 0,1 4-2 0,-3 2 0 15,-1 2 0-15,-1 1 2 0,-2 0 0 16,-4 5-2-16,0 0 2 0,0 4-2 0,-6 1 2 15,4 3-4-15,-2-1 3 16,2-3-3-16,-2 4 4 0,2-2 0 0,3-2-1 16,1 1 1-16,2-4 1 15,2-1-1-15,-8 16 3 0,19-27-2 0,0-1-1 16,8 0-2-16,2-6-1 0,0 1-2 16,0-3 2-16,0 1 3 0,2-2 1 15,4-2 3-15,-2 1 4 0,2-3 1 16,5 1 4-16,-1-4-3 0,0 0 4 0,7-4-1 15,-1 0 3-15,5-5-2 0,6-4 0 0,-2 0-5 16,6-1 0-16,2-5-6 0,0 0 1 31,4-2 0-31,104-86 17 0,-108 88-18 0,-4 2 0 16,-2 1-2-16,0 3 2 16,-5 2 1-16,3 4-2 0,-8-1-2 0,-1 1 0 0,-3 4 0 15,-7 2-1-15,2 6 0 0,-2 0-1 16,-2 0-4-16,-4 2 0 0,-4 0 1 15,0 4 3-15,-2-2-2 0,0 6 6 0,-5 1 0 16,-1 0-4-16,-2 1 0 0,-3 1 2 16,5 3-1-16,-9-2-1 0,0 2 3 15,5 1-7-15,-7 2 2 0,0 3 2 0,-8-1-3 16,4 2 4-16,-6 6 2 0,0 0-1 16,-4 1 3-16,4 2 1 0,-4 0-2 15,3 1 0-15,6-4 0 0,1-2-1 0,4-2 2 16,4-2-1-16,7-8-3 0,6-4 2 15,-1-5-1-15,7-1-1 0,0-3 0 16,0 0-2-16,3 0 2 0,3-3 2 16,4-3 3-16,0-1-1 0,23-18 4 15,-10 9-7-15,4 0 0 0,0-4-5 0,0 0 3 16,6-5 0-16,0 0 4 16,2-3-2-16,0 2 8 0,-2 0-2 0,-1 3-2 0,-4-2-1 15,-1 4 0-15,-2 2-2 0,-6 1 1 16,-3 4-1-16,-1 2 3 0,-9 3-3 15,0 3 3-15,-6 3-8 0,4 2-6 0,-4-1-7 16,-4 4-81-16,2 2-229 0,-12 4-396 16,1 1-327-16,-7 2-149 0,-1 2 9 15,2-5 205-15,-6-3 381 0</inkml:trace>
  <inkml:trace contextRef="#ctx0" brushRef="#br0" timeOffset="164500.5554">4927 16530 200 0,'-6'-10'394'0,"-5"-2"56"0,5 3 28 15,-4 1-159-15,3 0-81 0,-1 2-37 16,2 0-14-16,2 0 3 0,-2 1 21 0,-1-2 41 15,1 3 32-15,0 0 17 0,-2-1 1 16,-1 1-7-16,1 1-32 0,6 1-33 16,-6 0-25-16,6 2-28 0,-2-1-38 0,4 1-40 15,0 0-36-15,0 1-34 0,6 1-18 16,2 3-8-16,-6-1 2 0,9 4 2 0,3 1 6 16,-2-1 8-16,5 3 5 0,-3-1 2 15,3 2 2-15,33 26 178 16,-32-23-130-16,1 0 1 0,-3 2-27 15,1 0-17-15,-5 1-8 0,9 0-9 0,-4-1-2 16,-1 0-6-16,5-2-4 0,-5-2 2 16,-3-3 1-16,1-2-3 0,-5-1 2 15,1-1 0-15,6-2 10 0,-5-1-8 16,-7-3 4-16,8-7 16 16,-8 1-15-16,3-3-1 0,-3-3 0 0,2-3-1 31,-4-2-3-31,13-48 5 0,-11 38-14 0,-4 0 1 15,-4 0-1-15,-1-2 0 0,3 2-1 0,-6 4 1 16,2-1-2-16,4 8 0 0,-6 4-2 16,1 5 2-16,5 4-4 0,-6 5-2 15,6 3 0-15,-13 21-2 0,13-6 7 16,2 4 1-16,0-1 1 0,2 0 1 0,3-2-2 16,1-2 1-16,4-2 1 0,3-4 1 15,-3-1 1-15,6-5-2 0,1 0-1 0,-1-6 5 16,3-2-3-16,-6-2 1 0,-1-1 3 15,4-5 3-15,20-19 13 16,-34 18-18-16,4 0-2 0,-6 0 0 16,0 2 6-16,-2-1-2 15,-13-7 7-15,7 9-9 0,-11 2-6 0,3-1 0 16,-1 3 0-16,-1 0 1 0,-3 2-4 16,0-2 2-16,5-1 3 0,-3 3-1 15,5-1 3-15,1 0 0 0,5 2-1 0,2-3 2 16,4 0-6-16,4-1-1 0,4-4 2 15,9-3-3-15,1-4 2 0,5-1 0 0,6-5 0 16,-3 2 2-16,3-3 0 0,0 1-1 16,0 1-1-16,4-5 1 0,-4 3 2 15,-4-1-4-15,22-19 1 0,-28 24 2 16,1 5 0-16,-1-6 3 0,-15 12-1 16,-2 4 1-16,-2 4-2 0,-8 4 0 15,-1 4 0-15,-3 5-2 0,-3 2-1 16,1 7 2-16,-1 1 0 0,5 1-1 0,-3-1 2 15,9 0 0-15,4-2-2 0,2-2 1 16,6-1 1-16,5-2 1 0,-3-5 1 16,10-2 0-16,-1-2 0 15,35-2 9-15,-11-15-6 16,-24 2-4-16,-5-1 2 0,3 0-2 16,3-13 7-16,-8-1 6 15,-10 8-4-15,0 1-1 0,-6-1-1 16,-4-3-4-16,0 0 1 0,-1 1-1 0,-5 0-4 15,-1-1 0-15,1 0 0 0,-1 1 0 16,1 3 0-16,3 1 3 0,-1 3-6 16,12 2 8-16,-7 2-4 0,7 2-2 0,2 1 2 15,2 2-4-15,7 0-5 0,-1 2 1 0,2 5 0 16,7 1 1-16,-1 4 5 0,3 2-1 16,0 1 2-16,-3 6 0 0,5 6 0 15,-1 0 0-15,-3 4 0 16,18 30-2-16,-10-30 7 0,-6 2 3 0,5 2 21 0,-1 1 14 15,0-2 5-15,-2-1 2 0,-1 0 2 16,-7-1-17-16,-3-2-13 0,0 2-1 16,-8-1-5-16,-2-2-4 0,-2 1-1 0,-12 2 1 15,3 0-3-15,-7-4-1 0,-3 3 1 0,-6-2-1 16,-2-3 0-16,-4 3 0 0,-2-4 2 16,-37 13 10-16,35-23 12 0,-1-5 16 15,5-5 13-15,4-1 2 0,2-6 1 0,5-3-22 16,1-7-20-16,6-7-14 0,7-4-8 15,4-3-11-15,8-5-8 0,-2 0-60 0,9-1-131 16,3 4-202-16,-2 3-278 0,1 3-322 0,-3 2-207 16,7 2 18-16,-3 0 150 0,3-1 259 15,3-1 320-15</inkml:trace>
  <inkml:trace contextRef="#ctx0" brushRef="#br0" timeOffset="164919.2976">5979 16313 144 0,'9'-13'1472'16,"-9"8"-592"-1,0 0-31-15,-9-2 34 0,9 7-807 16,0 0-3-16,0 0 15 0,-6 3 12 0,4 2 6 0,-6 2-20 16,2 0-23-16,-5 0-25 0,5 1 4 15,-4-2 22-15,8 1 30 0,-9-2 25 16,7-2 32-16,2 0 2 0,-2-3-6 0,0 0-12 15,4-3-20-15,0 0-22 0,0 1-24 16,0-3-20-16,4 0-18 0,0-3-9 0,-2 1-6 16,9-2-4-16,-5 0-3 0,8-1-4 15,-1 0-5-15,1 3-1 16,15-1-3-16,-12 6 1 0,-3 4-2 0,-1 3 5 16,1 2-2-16,-6 4-1 0,3 3 0 0,-5 1 3 15,2 1-1-15,-8-1-1 0,2 2 4 16,-2 0-2-16,0 0 0 0,-2-3 1 15,2 1-1-15,-4-3 3 16,0-2 5-16,4 0 38 0,8-8 13 0,-2-5 26 16,7-4 8-1,3-2 3-15,28-26 38 0,-17 14-105 0,-3-1-19 0,1 0-16 16,-4 1-48-16,2 4-186 0,-13 0-376 16,-4 0-430-16,-6 2-193 0,-6 1-43 0,0-1 139 15,-7 1 358-15</inkml:trace>
  <inkml:trace contextRef="#ctx0" brushRef="#br0" timeOffset="165622.1166">5886 15848 204 0,'0'-15'385'31,"-2"1"26"-31,-6-35 665 0,8 47-883 0,0 0 35 16,0 1 18-16,0-1-1 0,-2 1-14 15,-2 1-11 1,2 0 224-1,-9 4 227-15,-3 7-257 0,14-6-356 0,-2-1-26 16,2 0-14-16,2 2 20 0,-2 0 14 16,8 3 5-16,0 1 3 0,3 2 0 0,5 0-21 15,1 2-17-15,8 0 6 0,-7-1 15 16,7-1 3-16,-6 2 0 0,-3-1 3 16,5-1-16-16,-4 0-16 0,-3-1-6 0,-2 0-3 31,-1 1-4-31,9 10-1 0,-20-17-2 0,3-2 37 15,-6 1 35-15,3-1 41 0,-8-2 30 0,6 1 18 16,-12-4-21-16,3 1-24 0,-5-4-31 16,-1 1-28-16,1-2-18 0,-3-4-5 0,-2-2-4 15,1-1-12-15,1-2-2 0,-6-3-3 16,9-1-4-16,-5-3-6 0,-8-21 2 16,17 23-6-16,1-2 0 0,3 4-2 0,8 5-2 15,0 3-2-15,0 2-2 16,10 4-7-16,1 2-2 0,9 0 0 0,7 4 3 0,0 0 0 15,2 6 8-15,8 1 4 0,1 3 1 16,-5 0-1-16,2-1 5 16,62 8 1-16,-70-15-4 0,4-6 2 15,-8 2-4-15,-1-3 6 0,-5-1 4 0,-7 3 5 16,5-3 40-16,-13-2 44 0,-2-2 26 0,-2-4 17 16,-9-1 12-16,1-5-25 0,-6 1-34 15,-5-2-22-15,0-2-20 0,-2-1-16 16,5-3-18-16,-7-3-10 0,6-1-3 0,1-2-2 15,1 2-1-15,9 1-4 0,0 5-4 16,8-13-201-16,0 23-311 0,4-1-592 16,0 4-264-16,-4 4-110 0,0 6 108 15,-8 1 309-15,8-1 585 0</inkml:trace>
  <inkml:trace contextRef="#ctx0" brushRef="#br0" timeOffset="171798.281">4133 17931 383 0,'-5'2'555'0,"-7"1"76"0,0-3 44 15,1 4-251-15,-3-3-155 0,3 3-52 16,3 1-7-16,0 2 33 0,0-2 44 0,-1 0 34 16,3-1 7-16,0 1-26 0,2-1-53 15,4 2-41-15,0-3-25 16,0 0-41-16,33-4 208 16,-17-5-264-16,9-5-13 0,2-3-7 0,2-6-28 0,4-1-18 15,4-5-5-15,38-32 6 0,-36 25-16 16,-2 0 3-16,-1 1-3 15,5 1-1-15,-12-2-2 0,4 5 2 0,-6-1-4 16,0 5-2-16,-7 5-2 0,7-3-20 0,-20 19 0 16,-3 3-53-16,-8 6-73 0,-7 6-75 15,-1 7-83-15,-13 1-84 0,6 6-14 16,-12 4 24-16,4 0 57 0,-1 2 77 0,-6-3 83 16,1 5 71-16,-4 0 49 0,4 0 30 0,-8 2 11 15,8-3 11-15,-5 4 21 0,-22 31 235 16,17-15 268-16,31-32-224 15,5-6-50-15,7-6-11 0,50-11 248 16,-17-10-377-16,6-5-56 0,13-9-34 16,0-8-17-16,8-6-5 0,0-7 24 0,4-6 9 15,2-3 7-15,-6 3 1 0,0 0-3 16,-8 6-70-16,-9 6-143 0,-10 9-275 0,-6 6-344 16,-10 5-260-16,-9 8-78 0,-8 4 77 15,-8 6 245-15,-9 3 333 0</inkml:trace>
  <inkml:trace contextRef="#ctx0" brushRef="#br0" timeOffset="185436.4698">7272 17130 155 0,'0'0'325'0,"-4"-2"30"0,0 1 1 16,2-3-124-16,2 1-48 0,-4 1-4 15,-1 0 2-15,5-1 0 0,-2-4 189 16,-2 2-178-16,4 0 16 16,0 3 19-16,-2-1 2 0,2 3-8 0,0-2-17 15,0 1-18-15,0-1-19 0,0 2-15 0,-4-1-3 16,4 1 2-16,0 0-9 16,0-2-21-16,-4 2 7 0,4-2 85 0,0 2-133 15,-2 0-7-15,2-1-29 0,0 1-24 16,-4 0-9-16,4 0-3 0,0 0-3 0,0 0 24 15,0 0 19-15,0 0 5 0,0-1 4 16,0-1-2-16,0 1-23 0,0-1-17 16,0 1-9-1,4-7-15-15,-2 5 5 0,-2 3 2 0,4-1-2 16,0 1 1-16,-4 0 2 0,0 0-3 16,0 0 0-16,0 0 2 0,0 1-2 15,0 0 0-15,0 1 1 0,0 3-1 0,2 1 0 16,-2 3 2-16,6 17-1 15,-1-10 4-15,1 5 2 0,2 0-1 0,0 1-1 16,3 2 1-16,3 2 0 0,-1-2-1 16,1-1 3-16,3 2-2 0,-5-2 5 0,2-1-2 15,-5 0-1-15,5-1 2 0,-3-2-2 16,-3-1-2-16,2-1-1 16,21 19 6-16,-18-29-1 0,1 0 1 15,-2-4-5-15,5-1 2 0,4-2-1 0,-1-2 0 16,-3-3 1-16,26-7 5 0,-24 4-4 15,-3 1-2-15,1-2 0 0,0 0-1 0,-3 0 2 16,-2-2 1-16,-1 0 2 0,-1-1-2 0,-4-2 0 16,3-1 0-16,-7-3-1 0,-2-2-2 15,0 1-1-15,0-2-2 0,-2-1 0 0,-7-1 0 16,7 1 0 0,-31-40-5-16,19 46 0 0,1 2 3 15,-3 5-1-15,-1 4 1 0,-1 5 0 0,-1 2-1 16,-2 6 2-16,-1 3-2 0,1 4 1 15,0 4 0-15,5 1 1 0,3 3-6 0,3 2 5 32,4 0 0-32,16 57-1 0,0-67 3 0,-1 0 1 15,5-2 1-15,-1-1 1 0,3-2 0 0,-1-3 2 16,1-1-4-16,1-4 2 0,-1-2 1 16,-3-2-4-16,5 1 1 0,-5-4 2 15,14-9-1 1,1-11 3-16,-19 15-4 0,-7-1 3 15,-2 1 1-15,0 0-1 0,-2-16 3 0,-7 12-6 16,3-1 1-16,-4 0-2 16,-9-16-2-16,5 16 0 0,3-2-4 0,-5 3 4 15,4-1-1-15,-3 3 1 16,-12-1 2-16,19 9-2 0,-2 2 1 0,3 1 0 16,-1 1-1-16,6 0-3 15,-2 0-1-15,4 1 1 0,0 1 1 0,4 1-1 0,2-2 5 16,5-1 0-16,1 0 0 0,9-1 0 15,1-5-2-15,3-2 1 0,4-1 0 0,2-2-3 16,-2-1 4-16,2 0-2 0,-2-3-2 16,-2 2 2-16,0 0 1 0,-4-2 1 15,-1 3 1-15,-1-2 1 0,-4 1-2 0,-3 5 2 16,-8 2-4-16,-4 2 4 0,7 2-2 16,-9 1-2-1,-4 2 2-15,-19 19-2 0,12-5 1 0,-1 2 1 0,2 3 0 16,-5 3 0-16,5 1-1 0,4-3 3 15,4 1 0 1,2 1-2-16,0 19 5 0,2-24-4 0,2-1 3 0,-2-2-2 16,6-2 0-16,-6-1 2 0,4-2-3 15,3-2 0-15,-7-4 2 0,6 2-2 0,-2-3 5 16,-4-1-2-16,7-2 2 0,-3-2 0 16,0-1 1-16,0-4 0 15,9-11 6-15,-13 4-7 0,-2 0-1 16,4-1-5-16,0 1 1 0,-8-22-1 0,0 16-1 15,4 1 0-15,-2-4 0 0,2 2-2 16,0 2-1-16,0-1 2 0,0 7 1 0,0 0-2 16,2 1 2-16,-2 2-1 0,0 1 1 15,4 1 1-15,0 3 0 0,-4 2 1 0,0 0-3 16,2 3-2-16,-2 3 0 0,4 3-2 16,-2 3 3-1,7 6 1-15,3 58 9 0,-8-38-4 0,-2 5 1 16,6 5 2-16,-8 6 2 0,2 7 2 0,-2-2 3 15,0 4 53-15,0-3 26 0,5-2 11 0,-3-2 7 16,2-3 3-16,0-3-48 0,-2-4-26 16,2-2-13-16,-2-6-4 0,7-4-4 0,-7-3-5 15,-2-3 3-15,4-3-2 16,-2-3-2-16,-2-5 0 0,0-1 3 0,-2-4-2 0,-2-2 4 16,2-1 4-16,-7 1-1 0,3-3 0 15,-4 1 0-15,-3-2-3 0,-3-3-4 0,-5-2 1 16,0-1-5-16,-55-21 11 0,43 12-18 15,4-5-6-15,-2 0 1 0,2-7-4 0,2 1-2 16,4-5-1-16,5-8 0 0,9-1-2 16,1-2-2-16,6 1 3 0,4-2 0 0,2 5 3 0,2 3 2 15,9 2-1-15,-3 2 0 0,5 3 2 16,3 3-4-16,3 1-1 16,60-27-41-16,-48 37-106 0,-6 1-220 0,2 0-286 15,-2 3-363 1,-2-1-178-16,27-14-975 0,-32 9 1445 0</inkml:trace>
  <inkml:trace contextRef="#ctx0" brushRef="#br0" timeOffset="186119.9732">8312 17662 151 0,'-4'3'391'0,"0"-7"70"0,2 1 50 0,-2-2-135 16,4 0-105-16,-2 2-39 0,2-1-39 0,0 1-11 15,0-2-3-15,0 3 1 0,2 0-1 16,-2 1-7-16,0 1-16 0,0 0-24 0,0 0-33 16,0 0-31-16,0 0-27 15,0 1-10-15,0-1-31 0,0 2 0 0,0-2-3 16,4 0 0-16,-2 2 2 0,2 1 2 0,0 2 48 15,5-1 34-15,-1-1 16 0,2-1 6 16,-4 1 2-16,5-1-43 0,-5 0-33 0,4-1-17 16,-8 2-7-16,5 1-4 15,3 7 0-15,-6-4-3 0,-4 2 2 0,0 3 0 16,0 2 43-16,-4 1 63 0,-6 3 30 16,3 2 13-16,-5 2 8 0,-3 0-38 0,3-1-60 15,-2 1-30-15,-3-2-13 0,9 0-11 0,-7-4-3 16,5 1 0-16,8-3-2 15,-6-1 2-15,-1 9 0 0,5-13-2 16,0 6-1-16,4-8 1 16,4 0 1-16,2 0 1 0,1-4-3 0,1-1 3 0,2-4 1 15,-2-3-1-15,9 1 39 0,0-7 14 16,3 1 8-16,3-3 2 0,4-4 1 0,0 1-37 16,0-3-15-16,4 2-10 0,-4-1-3 0,-3 3-3 15,1 2 0-15,-6 1-2 0,1 2-1 16,-5 1 3-16,2 3 0 0,-9 3 2 15,0 2 2-15,-6 2 3 0,6 13-163 16,-16-9-212-16,2 0-286 0,-4-1-320 16,3-1-113-16,-3-6 47 0,0-1 200 0,-1-4 273 15</inkml:trace>
  <inkml:trace contextRef="#ctx0" brushRef="#br0" timeOffset="188372.2045">8372 16698 103 0,'2'-3'245'0,"2"0"24"0,-1-1-51 0,-3 2-63 16,4 1-32-16,-4-2-3 0,0-1 1 0,-4 0 10 15,4 0 6-15,-7 0 7 0,5 1 0 16,2-2 1-16,-8 3-1 0,6-1-14 0,-2 1-20 16,2 0-2-16,-7 1-20 0,7 1-25 15,-2 1-13-15,2-1-13 0,2 2-19 0,-4-2-10 16,4 2-4 0,0-1 40-16,4 10 166 0,-4-6-64 15,0 3-6-15,-4 4-2 0,0 4-2 0,2 4 0 16,-6 4-69-16,-1 3-30 0,-5 7 65 15,1-2 37-15,-1 4 15 0,4-3 7 0,-7-1 0 16,9-3-81-16,0-7-43 0,5-1-19 16,-1-4-10-16,4-2-6 15,4-3 2-15,-1-4-2 0,11 4 2 0,-2-11 1 16,3-2-1-16,-3-2 2 0,5-3 0 16,24-13 5-16,-22 5-7 0,4-1-1 15,-5-2-2-15,1-1 0 0,6 3 0 16,-7-5 0-16,-1 2-1 0,8 0-1 15,-9 1 1-15,-3 3 0 0,9-9 1 0,-11 14-1 16,-5 1 2-16,2 4 1 0,-8-2 0 16,2 2-1-16,-2-1 3 0,-2 1-1 0,2 1-1 15,-8-2 1-15,6 1-1 0,-2-1 0 16,-3-2-2-16,3 3 0 0,-2-2-1 16,0 3 0-1,2-2 48-15,-7 0 227 0,5 3-114 16,6 2-135-16,0 2-15 0,-2-1-8 0,2 5-3 15,-4 0-2-15,0 4 2 0,2 2-1 0,-2 4 2 16,2 2 35-16,2 0 15 0,-5 0 7 16,1-1 4-16,8 2 2 0,1 0-35 15,-5 1-12-15,2-1-9 0,2-2-3 16,-2-1-2-16,6-4 1 0,-6 1-1 0,4-1 3 16,3-4 0-16,-7 0 2 0,6-1-1 15,-6 1 1-15,2-4-3 0,-2 1 1 0,7-1-1 16,-9 1 3-16,0 9 34 15,0-6-25-15,-5-1-68 0,-1 0-281 16,0-2-468-16,-4-4-238 0,-1-4-107 16,5-5 14-16,-8-6 257 0,7-6 455 0</inkml:trace>
  <inkml:trace contextRef="#ctx0" brushRef="#br0" timeOffset="190379.6253">8571 16840 60 0,'0'2'251'0,"-2"-2"27"0,-2 0-32 15,4-2-63-15,-2 0-46 0,-3 1-17 0,1 0 1 16,4 0 11-16,-2-2 10 0,-2 1 11 16,2-1-7-16,2-1 2 0,-4 4-4 0,4-3-7 15,-4 3-5-15,4-2-4 0,0 0-8 16,0 1-3-16,0-1-2 0,0 0-1 0,0 2 11 16,0-3 8-16,0 3-7 15,0-2-14-15,0-1 51 0,0 1-85 0,0-1 1 16,0 1 2-16,0 1 0 0,0 0-6 15,0 1-38-15,0 0-21 0,0 0-11 16,0 1-5-16,0 0-2 0,0 4-1 0,0 2 1 16,0 0 1-16,0 3 2 0,-2 2 1 15,-2 2-2-15,-3 1 2 0,3-2-1 0,-6 3 1 16,4-1-1-16,-5-1 5 0,1 1-3 16,2 0 3-16,-7-1-2 0,5-2 1 15,-3-2-1-15,-1 1 0 0,2-4 1 0,-1 1 0 0,3-1 43 16,-5-4 73-16,5 0 45 15,4-1 24-15,0-2 11 0,-1-2-41 0,1-3-66 16,-4 1-45-16,2-3 0 0,-1-1 0 0,1-4 4 16,2-1-4-16,4-6-1 15,2-4-23-15,6-27-11 0,4 22-14 0,-1 0 0 16,5-1-2-16,-2 2-2 0,5 1 1 16,0 2 1-16,3 4-1 0,-3 4 0 0,3 1-2 15,1 5 0-15,-2 1 1 0,6 4-1 16,-9 0 1-16,3 4-1 0,-3 1 3 15,1 3 1-15,14 7-5 0,-19-3 4 16,5 1 0-16,8 12 1 16,-13-8-1-16,-2-1 4 0,-3 6-1 0,3-1 1 15,-4 0-2-15,-2 4 2 0,0-1-4 16,-4 4 2-16,0-2 0 0,-8 2 2 0,6 1 0 16,-6-1 2-16,-9 24 0 0,9-27-4 15,-2 0 2-15,-1-2 1 0,1 0 0 16,-2-1 1-16,-3-2 0 0,5 0-2 15,-1 0 1-15,-1-2-2 0,0 3 8 0,-3-3 35 16,5 0 22 0,-1 0 4-16,-7 21 109 0,14-26-165 0,2 0-6 15,-3 0 0-15,1-1-6 0,4-2 1 16,-2 0-1-16,2 0 0 0,0 0-3 0,0-3 0 16,0 1-1-16,0-3 0 0,0 2 2 15,2-2 2-15,2 0 1 0,3-2-1 16,-1-1 1-16,31-10 10 15,-20 4-11-15,3-3-1 0,3-1 3 0,0 0-4 16,8-2 0-16,-2-1 1 0,6 0-1 16,0-2-1-16,-2 1 1 0,4 2 3 0,-4-1-3 15,1 1 2-15,1 0 2 0,-10 1-4 16,-5 4 0-16,3 0 0 0,-9 3 0 0,-1 1-2 16,-3 3 2-16,-4 0 0 0,-1 2-2 15,-1 1 2-15,-4 0 6 16,0 1-4-16,-27 13 20 15,19-10-18-15,-1 0 4 0,1 1-3 0,2-1 1 16,4 1-96-16,-7 0-232 31,-13 2-2470-31,1-12 736 0,9-2 1433 0</inkml:trace>
  <inkml:trace contextRef="#ctx0" brushRef="#br0" timeOffset="191468.8114">8742 16349 189 0,'-4'-1'286'0,"0"-2"32"16,-2-1-64-16,4 1-82 0,2-2-27 15,0 1-13-15,0-14 263 0,0 12-259 16,0-1-17-16,0 0-2 0,0-1-9 0,0 1-15 16,0 0-5-16,-4 1 16 0,4-1-12 15,0 2-13-15,-4-3-6 0,4 1 10 16,0-1-4-16,0 0-6 0,0-4-1 15,0 3 0-15,0-19 6 16,4 19-71-16,-4-1-1 0,4-1 37 16,-2 3 16-16,4-4 9 0,-2 2 3 0,3 1 0 15,-3-1-35-15,2 1-21 0,0 1-9 16,4-1-4-16,1 1-3 0,1-2 0 16,3 0 0-16,-3 3 1 0,5 0-1 0,-3 3-1 15,-2-1 2-15,5 1-2 0,-7 1 1 16,5 3 0-16,-5 0 0 15,-2 2 0-15,17 19-1 0,-23-7 2 16,2 2 1 0,-4 1-1-16,-4 53 5 0,2-47-3 0,2 0 1 15,-4-1-3-15,0 0 2 0,4 0 1 0,-2-1 0 16,2-2 0-16,-4-2 2 0,4 1 0 16,0-2 76-16,-2 13 196 15,2-16-118-15,0-1 1 0,-4-3-72 0,-1 0-46 16,5-1-23-16,-6-1-10 0,6 0-4 15,0-2-4-15,-2 0 2 0,2 0-2 0,0-2 1 16,0 1-1 0,0-1-1-16,0 3 0 0,0-5-1 0,0 1 1 15,2-1 0-15,-2 0 0 0,4 1 1 0,-2 0 1 16,7-1-2-16,-7 1 2 0,4-1 63 16,2-1 39-16,1 0 18 0,1-3 21 15,6-2 18-15,1 0-50 0,4-6-35 16,1-1-18-1,98-58 18-15,-99 57-77 0,0 1-1 16,-9 3 4-16,3 1-2 16,-3 0 1-16,-8 6 2 0,-2 1 0 0,-2 1 2 15,-2-1-3-15,2 1 3 0,-4 1-4 0,2 2 0 16,-6 2 2-16,6 1-1 0,-3-1 1 16,1 4 1-16,4-2 1 0,0 1-1 15,0-1 2-15,9 0-2 0,-9-1-70 0,2 1-170 16,-2-5-214-16,0 2-269 0,0-4-254 15,0 0-46-15,0 0 115 0,-2-5 192 16,-7-4 254-16</inkml:trace>
  <inkml:trace contextRef="#ctx0" brushRef="#br0" timeOffset="193203.8267">9053 16220 136 0,'-15'-9'224'0,"3"2"12"0,-5-1-84 15,1 3-68-15,-19-6 11 16,18 5-65-16,0 2-3 0,5-1 0 0,-4 1-2 0,1 0 2 15,-2-1-6-15,5 1 8 0,2 1 7 16,-1-2 21-16,5 1 13 0,2 1 9 16,-2 1-5-16,6 0-13 0,0-1-19 0,6 0-17 15,2 0-8-15,1-1 8 0,-1 4 8 16,0-3 1-16,2 3 2 0,1 0 28 0,-5 3 11 16,4-3 3-16,1 4 3 15,-1-1 2-15,0 0-27 0,1 2-28 0,-3-3-13 16,0 3-5-16,-6 2-1 0,2 0-3 15,-4 1-1-15,-4 2 2 0,-2 1 1 0,-4 3-1 16,-1-1 0-16,-5 2-2 0,-1-2 72 16,1-1 38-16,3 0 17 0,-3-3 9 15,-1-4 2-15,1 0-33 0,1-1-9 16,3-1-4-16,2-3 3 0,3-3 36 0,-1 3-18 0,6-4-21 16,-6-2-10-16,8-3-13 0,4-3-41 15,2-3-19-15,4 1-10 0,7-5-2 0,0 3-4 16,7-1 2-16,-5 4-3 0,-3 5 0 15,1 1 1-15,0 5-3 0,-3 4 1 16,-2 5-1-16,-1 1 3 0,-5 4 0 0,2 3 1 16,-8 3 1-1,0 2 1-15,-25 33 5 0,13-36-3 16,2-3-2-16,-3-1-1 0,3-3 0 16,0 1 2-16,3-3-2 0,-3 1 0 15,6-4 0-15,2 0-2 0,2-3 1 0,6-2-2 0,4 3 1 16,1-6 4-16,7 1 0 0,3-1 0 15,2-4 0-15,0 3-1 0,-3-2 0 0,3 3-1 16,-6 2 0-16,-7 2-1 16,0 3 1-16,1 13 1 0,-16-3 0 15,-1 1 2-15,-4 3-1 0,-3 2 0 0,-3-4 2 16,-1 0 0-16,3-2-1 0,1-4 1 16,3-1-2-16,4-3 3 0,2-2-1 0,2-4 11 15,2 3 20-15,8-10 55 0,2 1-43 16,7-4-13-16,8-2-15 0,-7-1-13 15,7 2-2-15,0-1-2 0,0 1-1 16,2 2-1 0,-5 0 0-1,51-7-3-15,-63 31 5 0,-10-5-1 0,-2 3 5 0,-12 2-1 16,3-1 0-16,3 0 1 16,-11-2-1-1,-14 11 12-15,31-21-12 0,2 0-116 0,-4-4-304 16,4 2-264-16,-4-9-120 0,-2-1-56 15,4-8 91-15,-13-5 292 0</inkml:trace>
  <inkml:trace contextRef="#ctx0" brushRef="#br0" timeOffset="194117.7602">6637 17629 215 0,'-12'-16'375'16,"-3"-4"21"-16,5 0 8 15,2 3-221-15,-19-28 89 0,23 41-185 16,-1 0 8-16,3 4-12 0,-2 2 8 15,2 3 4-15,-6 0-27 0,2 3-7 0,4 0 29 16,-7 5 7-16,7-3-9 0,-6 1-3 0,6-1-3 16,-2 1-38-16,-2-2 18 0,1 0 30 15,-1 0 15-15,4-2 30 16,-8 4 205-16,6-6-161 0,4-5 22 0,0 2 5 0,0-2-19 16,0-2-35-16,0-3-45 15,6-15-15-15,2 4-83 0,0-1-8 0,3-3-4 16,3 0 0-16,-1 0-1 0,3 0-3 15,1 1 2-15,-1 3-2 0,5 4 1 0,0-1-1 16,-3 5 2-16,7 1 1 0,-6 4 0 16,1 3 0-16,1 0 2 0,-4 5 2 15,-1 3-2-15,21 37 2 16,-28 4 7-16,-9-20-4 0,0 5 2 16,-7-3-1-16,-3 6 0 0,0-3 0 0,-3 2 2 15,1 2 57-15,-5-2 38 0,-3 1 16 0,-1-1 6 16,5-1 5-16,-5-7-58 0,8-4-36 15,1-3-18-15,2-5-8 0,1-2-5 0,7-4-4 16,2-1 0-16,2-4-2 0,7-2 2 16,1-1 13-16,7-2 49 0,-1-5 24 0,11 1 13 15,-2-9 4-15,10-3-7 0,-2-3-51 0,2-6-23 16,0-4-12-16,1 0-7 0,5-3-3 16,-6 0-2-16,2 1-2 0,-4 0-3 0,0 4 5 15,-6 3 0-15,0 3-1 0,-4 5 4 0,-2 2 0 16,-5 5 5-16,1 4 0 0,-3 3 2 0,-3 5-104 15,-3 1-264-15,-4 1-346 0,0 1-317 16,2-2-143-16,-4-3 34 0,3-3 235 16,-1-7 331-16</inkml:trace>
  <inkml:trace contextRef="#ctx0" brushRef="#br0" timeOffset="196555.8276">7241 17539 111 0,'-6'-13'322'0,"0"-2"20"0,-9-5 20 31,5-1-155-31,-25-45 84 0,16 41-218 0,7-2 21 0,-1 1 10 16,-3-1-15-16,-5 1-7 0,0-2 10 0,1 0-26 15,-3 1-9-15,0 1 30 0,0 2 15 16,-4 4-11-16,3 1-8 0,-1 4-13 0,-6 6-38 16,2 3-16-16,-6 5-11 0,2 2-2 15,-3 5-1-15,-5 5-1 0,-2 0 0 16,3 8 0-16,-42 27 4 0,40-15 4 16,5 3 18-16,2 3 14 0,4 7 8 15,2 4 0-15,-2 5 1 0,8 3-22 0,2 3-9 16,3 2-7-1,-13 128 15-15,27-129 42 0,4-3 32 0,0-2 16 16,8-5 7-16,-6 3 3 0,8-6-58 0,1 2 25 16,5-1 36-16,5-3 19 0,2-4 9 15,6-2 1-15,6-5-49 0,4-7-53 16,9-3 22-16,1-9 31 0,3-8 15 16,10-5 4-16,0-10 2 0,4-6 8 15,5-12-20-15,-1-6-13 0,4-9-3 0,-7-2-4 16,-1-9-57-16,-6 0-27 0,-2 1-10 0,-7-3 43 15,1-3 23-15,-9-4 10 0,-7-7 5 16,-3-4 4-16,-6-3-48 0,-13-3-26 16,-4 3-11-16,-18 0-4 0,-8 3 1 0,-11 7-4 15,-17 5 1-15,-12 6-2 0,-8 5-2 0,-8 6-2 16,-5 9-1-16,1 7-5 0,-9 9-132 0,-2 10-397 16,2 8-417-16,-16 11-188 15,-2 7-77-15,-3 1 97 16,-12 3 379-16</inkml:trace>
  <inkml:trace contextRef="#ctx0" brushRef="#br0" timeOffset="198800.7388">5791 18175 85 0,'-14'3'333'15,"3"-3"35"-15,-5 0 19 0,6-1-141 0,-3 1-105 16,7 0-22-16,-9 0-6 0,13 0 7 0,-8 0 7 15,4 0 22-15,-2 0-3 0,1 0 8 16,3 0 4-16,2 0-1 0,-2 0-26 0,4 0-34 16,0 0-36-16,0 0-29 0,4 0-19 15,2 0-8-15,1 1 5 0,7 1 15 0,-2-2 7 16,9 0 4-16,0 0 1 16,22 3 10-16,-24-1-40 0,2 0-2 31,18 10-3-31,21 37 9 0,-50-35-5 0,5 3 0 0,-13 1 0 15,4-2-1-15,-2 1 2 16,-4-1-1-16,0 1 2 0,-4-1 0 16,2-2 87-16,-15 20 409 0,11-25-270 15,-2-3-51-15,6-1 14 0,-7-4 21 16,7-1-28-16,-2-12 114 16,4-3-224-16,6-27-26 0,-1 18-49 15,1-3-5-15,4-31-7 0,-4 29-1 16,3-2 0-16,-3 1 0 0,-4 1 3 0,6 1-1 15,-8-1 1-15,2 4 3 0,-2-1-4 16,0 2 2 0,0 3 0-16,-6-25 1 0,2 42 2 0,2 4-2 15,-2 7 1-15,-3 5-1 0,1 7 0 16,0 5-1-16,-2 6 6 0,2 1 0 0,1 0-1 0,3-2 2 16,-2-2 1-16,8 0 0 0,-2-4 2 15,3 0-1-15,1-4-1 0,2-1-2 0,-6-5 0 16,8 1 0-16,-3-3 0 15,3 1 1-15,7 3 4 0,-7-8-6 0,0-4 3 16,1-1 0-16,-3-1-3 0,2 1 3 16,5-2 2-16,-5-2-2 0,2 1 1 15,-1-2-3-15,18-12-534 16,-29 7 80-16,4-3-140 0,0 2-72 0,-4 1 2 16,0-4 6-16,0 0 34 0,0-2 91 15,-4-1 104-15</inkml:trace>
  <inkml:trace contextRef="#ctx0" brushRef="#br0" timeOffset="198976.7009">6101 18023 38 0,'0'-8'295'15,"0"-1"43"-15,0-6 676 16,0 15-858-16,0 0-6 0,0 0 3 0,0 0 2 16,0 0 7-1,0 0-2-15,0-3 90 0,0 1-174 0,3-3-34 0,1 1-21 16,-2 1-12-16,6 0-4 0,0 2-3 15,3-1-1-15,5 4-317 0,-8-1-163 16,-8-1-108-16,0 0-47 0,0 0 50 16,0 0 165-16</inkml:trace>
  <inkml:trace contextRef="#ctx0" brushRef="#br0" timeOffset="199129.606">6135 18185 337 0,'0'14'520'0,"2"-8"42"0,2-3 21 16,6-6 10-16,-4 0-522 0,1-3 24 15,3-3 34-15,0-1 16 0,1-1 6 16,-1 1-31-16,2-1-42 0,1 2-41 0,3 2-25 16,3-1-112-16,-3 2-275 0,-3-1-208 15,-1 1-96-15,-4-2-41 0,-5-1 87 0</inkml:trace>
  <inkml:trace contextRef="#ctx0" brushRef="#br0" timeOffset="201589.9164">15509 17565 18 0,'0'-4'257'16,"-4"-3"29"-16,-2-27 386 0,6 24-597 15,-4-2 2-15,0 4 18 0,4-3 10 16,-6 2 15-16,6 2 4 0,-2-1-5 0,-7 4-5 16,9-2-10-16,-2 3-6 0,2-1-8 15,0 3-11-15,-4 0-9 0,4 1-10 16,4-1-1-16,-4 1-43 0,0 0 2 15,0 0 6-15,0 0 11 0,0 0 15 0,0 0 6 16,2 0-5-16,-2 0-10 16,0 0-10-16,0 1-14 0,0 3-10 0,4 1-7 15,1 5 30-15,-5 4 44 0,2 7 20 16,-2 4 13-16,0 4 5 0,4 0-28 0,-2 4-40 16,6 1 40-16,-2-1 19 0,5-2 8 0,-1 1 2 31,-2-1 4-31,71 157 612 15,-67-158-686-15,-6-4-18 0,9-2-10 0,-13 2-4 16,4-4-2-16,2 0 0 0,-6-1-1 0,3-2-2 16,-1-3-2-16,-4 1 3 0,0-2-2 15,0-4 0-15,0-1-1 0,-4-1 2 0,4-3-1 16,-5 0 39-16,5-1 47 0,0-1 37 16,0-3 34-16,0 2 36 0,0-3-11 0,0 2-25 15,0-2-26-15,-2-2-30 0,2-2-32 16,0 0-31-1,-10-23-10-15,6 16-35 0,4-1 0 0,-2-3-2 16,2-2-1-16,0 1-3 0,0-3 6 0,0-2-5 16,0-2 2-16,0-4-1 0,0-2-2 15,0-8 1-15,0-4-2 0,0-2-2 0,0-1 4 16,0-3 0-16,0-1-1 0,0 0 3 0,0-2-1 16,-8 4 2-1,1-40-5 1,1 51 4-16,-27-75-11 0,27 90 13 0,2 4-4 0,0 0 4 15,2 6-2-15,-5 0-5 16,7 7 1-16,0 4-2 0,0 4 0 0,2 4 2 16,3 8 1-16,-3 3 3 0,2 6 5 15,0 3 0-15,2 6 4 0,0 5-3 16,1 3 4-16,1 6-1 0,-6 2 0 0,2 5 1 16,-2-1 3-16,6 6 1 0,-8-1 0 15,2-4 1-15,5-5-1 0,1-8 1 16,-6-5 0-16,12 24 10 15,-12-38-12-15,15 48 17 16,-13-60-19-16,0-4-2 0,-4 0 0 0,0-4 1 0,2 0 3 16,-2-4 1-16,0 0 2 0,-2-2 4 15,2 0-6-15,-4-5 3 0,0-1-7 0,2-2-4 16,-2-2-3-16,2-3 0 16,-7-3-2-16,7-4-4 0,2-1 1 0,-8-37-11 15,6 24 6-15,-2-6 3 0,4-5 0 0,-2-5 2 16,2 0-3-16,-8-4 3 0,6 0-1 0,-3-2 1 15,3 3-1-15,-2 1 3 0,0 6 0 16,-2 7-2-16,4 10 3 0,-6 6 0 0,5 11-2 16,-1 2-1-1,0 6-7-15,4 12-15 0,0 6 17 16,8 40 1-16,-8-12 11 0,0 7 4 0,0 7 0 16,0 5 2-16,0-1 2 0,0 2-1 0,0-1 2 15,0-2-1-15,3-4 4 0,1-6-2 16,0-7 0-16,2-8-4 0,-4-2 1 0,6-3 0 0,-6-3 1 15,3-1-1-15,-3-4-2 0,6-1 3 16,-6-3 1-16,-2-2-1 0,6-2-4 0,-6-2 1 16,4-2 1-16,0-2-2 0,-4-2 3 0,0-1 2 15,0-2 3-15,0 0-1 0,0-3-1 16,0-4-5-16,0-1-1 0,0-4-8 0,0-4 2 16,0-2-3-16,0-1 0 0,0-2-2 15,0-4 0-15,0 1-1 0,0-5-2 0,0-3 1 0,-4-5 1 16,0-5-3-16,4-4 2 15,-6-165-17-15,4 156 21 16,-2 4 1-16,0 3-2 16,-3 5-1-16,-5-29-10 15,8 61 9-15,2 8-2 0,2 6-4 0,-4 9 3 16,0 7 1-16,1 15 4 0,-5 10 9 16,2 12 1-16,0 9 4 0,0 5 0 0,1 1 0 15,3 0 2-15,2-8 0 0,0-7 1 16,7-6 5-16,5 28 8 0,-6-46-14 15,2 0-2-15,-5-5 1 0,5-3 2 0,-2-3-2 16,-4-1 1-16,2-6-1 0,0 0-5 0,-4-4-1 16,2-3 1-1,-2 0 12-15,0-4-2 0,0-3-4 0,-2-3 0 0,2-4-5 0,0-4 0 16,-4-4-3-16,0-1-4 0,4-5 1 16,-2-5-4-16,2-4-7 0,0-4 1 0,2-5-4 15,6-6-1 1,-6-6 1-16,5-8 0 0,3-4 0 15,-4-6 1-15,4-3 5 0,-5-1-1 0,-1 3 2 16,-4 2 0-16,-9-42-4 0,7 72 5 0,-2 12-2 0,0 11-1 16,-2 7 1-16,4 8-2 0,-2 9-1 15,0 10 4-15,-3 10 2 0,-3 10 5 0,8 9 4 16,-4 3-2-16,-2 6 2 0,5-3 2 0,3-1-1 16,3-5 0-16,1-6 1 0,2-4 1 0,0-3-2 15,4-4 6 1,38 97-270-16,-46-107-352 15,2 0-379-15,-4-3-172 16,-4-3-25-16,4-6 163 0</inkml:trace>
  <inkml:trace contextRef="#ctx0" brushRef="#br0" timeOffset="202856.9892">14225 17720 142 0,'-14'0'263'15,"3"0"20"-15,3-2-66 0,-2 2-94 0,-5 2-53 16,5-2-26-16,2 3-6 0,-7 1 1 0,3-1 11 16,-3 0 15-16,3 1 11 0,-3-1 19 0,7-1 14 15,-2-1 14-15,1 1 3 0,1-1 13 16,0 1-3-16,6-2 1 0,-2 0-11 0,2 0-5 16,2 0-10-16,0 1-13 0,-5-1-21 0,5 0-5 15,-4 2-8-15,4-2-17 0,0 1-9 0,0-1-7 16,0 0-11-16,0 0-9 0,0 2-5 15,0-2-3-15,4 0 0 0,1 0 28 0,1-2 18 16,0 2 9-16,6-1 5 0,7-2 4 16,0 0 27-16,8-2 7 15,4-2 3-15,37-10 103 0,-31 5-159 0,4 0-26 0,3-1-14 16,1-1-5-16,3-1 1 0,2 1 60 16,-1-3 33-16,5 0 12 0,2 2 7 0,2 1 1 15,47-18-34-15,-47 17-72 16,-6 0-5-16,6-1-5 0,-5-1-2 15,3 0-1-15,54-16-2 0,-56 18 2 0,-7 0 1 16,-1 5-1-16,1-1 0 0,-7 1 2 16,-3 1 0-16,-4-1 2 0,-2 3 0 0,-8 2-1 15,-3 0 1-15,-7 3 0 0,-1 1-2 16,-4-1 0-16,-5-1 2 0,1 3-1 16,0 0 1-16,-4-2-2 0,-4 4 3 15,0-1 2-15,1 1-3 0,-5 1 0 16,6-1 1-16,-2 3-2 0,2-3 1 15,2 1 0-15,0 1 2 0,0-1-100 0,-4 4-267 0,0-2-342 16,2-3-152-16,-5-1-72 0,-3-4 66 16,-4-4 253-16</inkml:trace>
  <inkml:trace contextRef="#ctx0" brushRef="#br0" timeOffset="203823.0252">11673 18035 205 0,'-4'0'249'16,"2"2"-19"-16,-2-2-69 0,2 3-53 0,2-3-28 15,-5 0-6-15,1 0 1 0,4 0 10 0,0 0 3 16,-2 0-3-16,-2 0-6 0,4 0-8 16,0 0-12-16,0 0-15 0,0 0-16 0,0 0-9 15,0 0-10-15,0 0-5 0,0 0-2 16,0 0 0-16,0 0-2 0,4 0 1 0,-2 0 1 16,2 0 0-16,3 0 1 0,-1 0 0 0,2 0-2 15,2 0 2-15,3-3-1 0,-1 3-14 0,5 0-84 16,-3 0-178-16,3-2-82 0,4-1-36 15,-3-6-6-15</inkml:trace>
  <inkml:trace contextRef="#ctx0" brushRef="#br0" timeOffset="205158.8632">21488 15331 317 0,'-16'-11'484'0,"1"-8"70"0,5 1 63 16,4 2-206-16,4 1-100 0,-2 1-25 0,-1 1-7 16,10 1 17-16,-5 0 33 15,4-11 356-15,-2 15-382 0,-2 1-68 0,4 2-76 16,-2 5-64-16,-2 0-49 0,8 0-26 0,-6 5 13 15,7 7 9-15,-3-1 3 0,-4 5 8 16,6 3 39-16,-8 5-3 0,6 1 0 16,-4 0-4-16,7 0 3 0,-7 3-40 15,4-1 20-15,2 25 83 0,-6-28-74 16,7 0-2-16,-7-4-42 0,2 1-11 0,-2-1-10 16,2-4-6-16,0-1-2 0,-2-3 3 15,2-3-3-15,-4 1-1 0,0-4 6 16,2-2-1-16,-2-1-1 0,0-1 18 15,0-2-12-15,-2-1 4 0,2 1-2 16,0-1 1-16,0-2-5 0,0 3-3 0,2-4-28 16,3-1-92-16,-1 0-122 0,2-6-172 15,0-1-196-15,4-4-179 0,3-2-93 16,1-6-79-16,3-1 51 0,4-2 144 16,-3-5 180-16,7 1 168 0</inkml:trace>
  <inkml:trace contextRef="#ctx0" brushRef="#br0" timeOffset="205466.6732">21896 15145 154 0,'16'-22'413'0,"-7"1"79"0,-1 2 54 0,-8 6-123 16,0 1-102-16,0 5-71 0,-8 2-64 16,1 5-37-16,-3 6-16 0,-2 5-2 0,-9 6 34 15,2 8 15-15,-5 3-5 0,5 4 5 16,-6 4 17-16,9 0-30 0,-1 1-16 0,5 0-5 16,5-3-36-16,-3-3-58 0,10-1-29 15,0-3-11-15,0-2-5 16,2-2-3-16,48 41 119 15,-25-56-7-15,-7-2 14 0,7-6 5 16,2-1-16-16,0-5-58 0,-2-5-30 16,-1-2-12-16,-1-4 18 0,-2-1 19 15,-5-2 4-15,1-2 4 0,-5-2 0 0,-3 2-23 16,-9 0-23-16,-5 2-7 0,-5 2-4 0,-2 3-6 16,-13 1-1-16,6 6 0 0,-8 5-1 15,1 6-3-15,-6 2 0 16,6 5-32-16,-30 18-663 0,25-13-173 0,2 5-199 15,-2-1-57-15,6-1 126 16,-2 0 275-16</inkml:trace>
  <inkml:trace contextRef="#ctx0" brushRef="#br0" timeOffset="206048.9715">21199 15894 403 0,'-42'12'527'0,"5"-10"48"15,8 1 23-15,7-2-292 0,1 0-128 16,8 2-32-16,5-1 19 0,16-4 53 0,1-1 62 16,16-2 50-16,3-2 12 0,12-6-18 15,11 1-36-15,9-5-14 0,13-2-32 16,12-2-24-16,10-2-29 0,8 0-5 0,15-4-43 16,2 1-16-16,10-1-8 0,1-3-3 15,5 1 7-15,-4 3 1 0,-1-3-2 16,-5 3-28-16,-6 1-11 0,0 2-31 0,-9 2-19 15,-15 3-10-15,-1 3-6 16,-17 2-4-16,-11 1-7 0,-5 4 1 0,-13 2-2 0,-14 3 0 16,1 0 1-16,-20 2-2 0,-4 1 1 15,-5-2-2-15,1 4 2 0,-8-1-2 16,-8 1 0-16,1-1-1 0,-3 1 2 0,-2 2-2 16,-3-1 2-16,-1 2 0 0,-3-1-2 0,3 2 1 15,-3-3 1-15,2-1 0 0,5 1 1 16,2 1 0-16,-1-1-3 0,9 0 1 0,-6-1 1 15,8-2 0-15,-2 0 0 0,2-2 0 0,0 2 1 16,2 0-1-16,6 0 2 0,-6 0 1 16,9 0-2-16,3 0-1 0,-6-2 1 0,7-1-2 15,-3 1-5-15,3-1-17 0,-5 0-80 0,-2-2-113 16,3 2-173-16,-7 2-262 0,0-2-336 16,-4 3-177-16,-8-6-1 15,-9-8-682-15,5 6 1389 16</inkml:trace>
  <inkml:trace contextRef="#ctx0" brushRef="#br0" timeOffset="209425.0315">22349 15255 248 0,'-4'-2'337'0,"4"-1"32"31,0 0-51-31,-3-1 175 0,3 4-366 0,0 0-2 0,0 2 2 16,-4-2-6-16,0 0-1 0,4 0 0 0,0 0-4 15,-2 2-4-15,2 1-5 0,-6-3-3 16,6 2-8-16,-8-1 1 0,6 1 6 16,2 1 4-16,-7-2 13 15,7 2 5-15,-4 0 7 0,0-1 6 0,4-1-9 0,-2 1-12 16,2 1 0-16,-4-2-10 0,4 1-6 16,-4-1 5-16,4 1-10 0,-2 1-22 0,2 0-12 15,-4 0-24-15,2 0-19 0,2 0-10 16,-5-2-3-16,1 2-4 0,4-3-1 0,0 2 0 15,0-1 3-15,4 1 47 0,1 0 40 16,1 1 44-16,4 0 24 0,7-2 12 16,-1-1-44-16,57-8 77 15,-42 2-157-15,-2-1-3 0,4 1-1 16,2 1-6-16,-2-1-18 0,-6 0-8 16,-2 0-5-16,-1 0-2 0,-5 2 2 0,-2-1-2 15,-3-1 1-15,-2 3-1 31,-3-2 1-31,-1-2 42 0,-8 4-40 0,-2 1-3 16,-4 0-4-16,-3-1 0 16,1 0-1-16,-2 3 0 0,-1 0-2 0,1 3 2 15,0 1-3-15,-1-1-60 0,3 0-143 0,-2-1-218 16,-5-1-264-16,3-2-259 0,2-2-121 16,-3-2 60-16,3-2 186 0,-5-1 241 0</inkml:trace>
  <inkml:trace contextRef="#ctx0" brushRef="#br0" timeOffset="209778.8769">22518 15066 546 0,'4'-11'456'0,"-4"1"56"16,2-1-135-16,-2 2-68 0,0 0-22 16,5 1-9-16,-5 0 26 15,0-1-5-15,-5-3 362 0,5 7-342 0,-2 1-45 16,2 1-25-16,0 1-80 0,0 0-46 15,0 4-49-15,0-2-43 0,0 2-19 16,0 1-12-16,0 0 0 0,0 3-2 0,-4 3 0 16,0 1 0-16,4 5 30 15,0 2 19-15,0 4 8 0,0 3 5 0,0 3 0 16,0 3 14-16,0 1-2 0,0 4 3 0,0 0 1 16,0 2 3-16,4-2-38 0,0 5-20 15,-2-2-8-15,7-4-4 0,-3 0-1 16,0-4-1-16,5-1 0 0,-5-3 0 0,0-4-2 15,2-3-1-15,-2-2-3 0,1-3 3 16,-1-2 3-16,-2-5-3 0,-2 0 4 0,2-1 0 16,0-1 0-1,-4-2 2-15,-16 15-887 16,5-15-129-16,-3-6-157 0,2-5-52 0,-5-7 174 16,2-5 435-16</inkml:trace>
  <inkml:trace contextRef="#ctx0" brushRef="#br0" timeOffset="214002.8064">23073 15018 28 0,'0'2'315'16,"0"-2"47"-16,0 0 25 0,-5 0-101 0,5-2-97 0,0 0-54 15,0 2-14-15,-2-3 5 0,2 2 10 16,-8 0 11-16,8-2 6 0,-2 0 2 15,-6 1 1-15,6-3 5 0,-2 2 4 0,1-1 2 16,-1-1 11-16,0 2-1 0,2-1-15 16,-2 1 19-16,2-3-7 0,-2 1-27 15,0 1-3-15,4-1-4 0,0 1-44 0,0-3-7 16,0-5 89-16,0 8-109 16,0-2-6-16,4 1-9 0,0 0-7 0,-4 0-3 15,2 2-3-15,2-1 0 0,-2 1-11 16,2-2-15-16,3-1-8 15,-1 5-7-15,2-2-2 0,-6 1 4 0,6 1-2 16,1-2 0-16,-1 1 2 0,0 2-2 16,0 0 0-16,3 0-2 0,-3 0 2 15,7 0 0-15,-5 2 0 0,-2-1 0 16,2 2 0-16,1 0-2 0,-5 1 1 0,4 0 0 16,-3 2 0-16,1-2-1 0,-6 2 4 15,6-1-2-15,-2 2-2 0,-4-1 2 0,-2 1 0 16,5-2 0-16,-1 0-1 0,-4 2 2 15,0-4 1-15,0 3-2 0,-4 2 2 16,-1-1 1-16,3 1-1 0,-4 1 1 0,-2-2 22 0,6 3 17 16,-6-2 6-16,-1 3 7 15,1-1-1-15,6 1-19 0,-8-1-18 0,3 2-9 16,-1-3-5-16,2 0-1 0,4 3 1 0,-6-4-3 16,6-1 0-16,-5 2 1 31,-18 25 2-31,19-17 1 0,0-8 36 15,2-1 23-15,2 1 11 16,-6-1 5-16,6-1 2 0,-5 0-38 0,-1 0-22 16,6 1-10-16,-2 1-6 0,-2 0-1 15,2 0-3-15,1-1 2 0,-1-1-3 0,0-1-2 16,4-1 1-16,-2 2 1 0,2-1 0 16,0-2-1-16,0 3 2 0,0-2 2 0,0 0-3 15,0-3 0-15,0 1 2 0,0-2-2 16,0 2-2-16,2 0 2 0,-2 0 0 15,0 0 10-15,0 0 19 0,4 0 8 0,0 0 6 16,-4 0 16-16,7-1 13 0,-1-2 0 16,0-2 1-16,9 1 0 0,1-1-14 15,1-2-19-15,3-2-18 0,3 0-5 0,4 0-5 16,0-1 0 0,0-3-3-16,84-26 57 15,-96 32-54-15,-3 1 1 0,-3 0-6 16,-3 1-1-16,-4 0-2 0,6 1-3 15,-8 1-2-15,0 3 4 0,0-1-2 16,-4-1-1 0,0 7-23-16,-13 2-1053 15,5-5-2436-15,6-5 2443 0,2-3 301 0</inkml:trace>
  <inkml:trace contextRef="#ctx0" brushRef="#br0" timeOffset="214862.2733">23840 15045 336 0,'-11'-8'496'15,"-5"1"51"-15,1-3 18 16,3 5-249-16,-36-5 184 16,38 10-349-16,2 3 13 15,-7 1 122-15,5 0-69 0,8-2-143 0,2 0-12 16,0-2 29-16,2 2 25 0,6 1 15 16,-1-1 7-16,3-2 3 0,6 0-56 0,1 0-41 15,2-2-22-15,5-1-11 16,3 1-6-16,-4-2 0 0,0 1-3 15,0 2 2-15,1 0-3 0,-5-2-19 0,2 3-133 0,-7 0-219 16,-6-3-275-16,1 2-176 0,-9 1-62 16,0 0 93-16,-4-3 203 0</inkml:trace>
  <inkml:trace contextRef="#ctx0" brushRef="#br0" timeOffset="215049.1573">23743 15211 145 0,'-17'17'402'0,"7"-5"37"0,-3 4 317 0,13-10-577 0,2 0-36 16,3-1 17-16,5-1 35 0,-2-4 39 16,2 0 6-1,7-1-18-15,43-16 188 0,-35 11-356 0,2-2-26 16,-2 3-16-16,1-2-4 0,-1 2-60 0,-2-2-139 16,-2 2-191-16,-5-2-225 0,1 2-105 15,-5-1 12-15,3-2 117 0</inkml:trace>
  <inkml:trace contextRef="#ctx0" brushRef="#br0" timeOffset="215487.888">24256 14867 95 0,'4'-12'368'0,"-4"2"72"16,2-2 65-16,-4 0-93 0,2 0-81 0,0 3-33 16,-7-13 253-16,3 12-270 15,0 1 15-15,2 5 8 0,-2 0-8 0,2 1-35 16,2 0-57-16,0 3-63 0,0 1-57 16,0 2-44-16,0 0-23 0,0 4-6 0,0 4 22 15,0 2 10-15,2 6 7 16,2-1 40-16,-4 3 27 0,10 22 90 0,-3-19-108 15,-1 1-39-15,0 0-28 0,2 0 17 16,1 3 4-16,-1-3 6 0,-2 2 1 16,0-3-4-16,0-2-28 0,1-1-15 15,1-3-6-15,-6-1-4 16,6-1-1-16,5 22 5 0,-9-29-4 16,-2 0-1-16,2-1 2 0,-4-3-3 15,0 0-1-15,2-1 1 0,-2-2 1 0,0-1 0 16,0-1 1-16,0 0-1 0,0 0-3 15,0-3-72-15,4-1-124 0,0-1-181 16,-2 0-198-16,13-12-1080 0,-5 5 718 16,3 1 108-16,3-2 162 0,1-1 180 15</inkml:trace>
  <inkml:trace contextRef="#ctx0" brushRef="#br0" timeOffset="216099.5051">24773 14909 165 0,'6'-17'376'15,"2"-5"59"-15,-2 2 37 16,-6-1-155-16,0 1-77 0,-4-1-38 16,-12-19 127-16,5 19-174 0,-5 2 4 0,3-3 19 15,-3 4 9-15,-5 2 3 0,0 1-25 16,3 4-9-16,-7 1-20 0,6 5-32 0,-6 2-13 16,3 3-12-16,-1 5-26 0,0 3-28 31,-2 4 13-31,7 5 18 0,-40 53 183 0,48-50-220 15,7-1-11-15,-1 2-1 0,4 1-6 16,4-1-1-16,-1-3 0 0,5-1 0 0,0 0 2 16,2 0-1-16,7-1 0 15,-3-1 1-15,-1-1 0 0,24 11 2 16,-16-14-1-16,-5-2 0 0,3-3 0 16,6 1 0-16,-7-1 1 0,3-2 5 0,0-1 44 15,-3 1 23-15,-1-3 11 0,4 4 4 16,-1-3-3-16,-7 0-47 0,3 3-18 0,1-2-13 15,-3 0-3-15,-1 1-5 0,1 1 0 16,-4-1-2-16,-1 2 0 0,-1 0 1 0,-6-1 2 16,4 3-3-16,-2 0 2 15,1 0-2 1,-3 28 47-16,-4-27 25 0,-3 0 18 0,1 1 7 16,-2-3 2-16,4 3-35 0,-8-1-34 15,3 0-11-15,-3 0-8 0,4-2-2 0,-9 0-4 16,5 0-2-16,-2 0 0 15,-3-1-2-15,3-2 1 16,-36 10 5-16,32-11-4 0,-1-1 0 16,5-2 0-16,-32-12 211 15,30 5-85-15,3-6 19 0,3 0-12 16,-2-4-16-16,4-3-9 0,-3-6-10 0,7-3-10 16,2-3-14-16,7 0-17 0,3-6-23 0,2 1-11 15,9-2-12-15,6-5-9 16,0 4-7-16,35-35-399 0,-35 45-449 15,0 4-333-15,-11 4-144 0,-1 1 3 0,-5-2 217 16,-4-5 512-16</inkml:trace>
  <inkml:trace contextRef="#ctx0" brushRef="#br0" timeOffset="216942.9976">25087 15313 95 0,'10'-5'358'16,"-1"0"64"0,-1-7 417-16,-8 9-564 0,0-2-35 0,-8 2-26 15,5-1-17-15,-7-1-1 0,0 4 1 0,-3-2-1 16,-3 1 1-16,-1 0-14 0,-8 1-32 16,3 2-34-16,-5 3 13 0,-6 2-13 0,0 1-9 15,-15 1-7-15,3 0-3 0,-5 4-20 16,-12 0 16-16,6-1 10 0,-8 1 4 15,2-1 1-15,-4 1-20 0,-3-3 1 0,9-1 1 16,1 2 0-16,3-1 0 0,8-3-8 16,5 1-42-16,8-2-23 0,3 1-10 15,10 1-5-15,-15 8-5 16,32-9 2-16,14-2 2 0,-3 3 1 16,6 1-14-16,13-4-110 0,-2 0-211 0,4-2-254 15,2-4-263-15,2-2-165 16,6 0 28-16,4-3 176 0,3-1 233 15</inkml:trace>
  <inkml:trace contextRef="#ctx0" brushRef="#br0" timeOffset="217221.8251">25114 15360 419 0,'0'3'371'0,"0"0"32"0,-8 1-100 0,-1 2-74 16,-5 1-17-1,-48 15 515-15,27-14-481 0,1 2-1 0,-9-3-10 16,0 1-30-16,-3 0-7 0,-4 1-8 16,-3-1-29-16,-5 2-3 0,-2-3 24 0,0 0-16 15,-2 2-13-15,-6 0 18 0,6-1-13 16,-3-2-14-16,10-1 0 16,5 1-19-16,2 1-36 0,11-1-20 15,-17 4-14-15,38-4-50 16,8 0-2-16,8 14-2 0,12-10-125 0,0-1-332 15,5 0-420-15,-3-2-190 0,3-2-84 16,-1-5 86-16,5-5 315 0</inkml:trace>
  <inkml:trace contextRef="#ctx0" brushRef="#br0" timeOffset="222837.5661">11874 18870 138 0,'0'1'376'0,"0"-1"32"15,0-1 14-15,2 1-163 0,-2-2-135 16,0 2-66-16,4-3-16 0,0 3 13 16,-4 0 18-16,2-3 21 0,-2 1 20 15,4 2 6-15,0-2-8 0,-4 2-5 16,0-2-2-16,0 2 7 0,0 2 139 15,0-2-117-15,2 0-7 16,-2 2-19-16,0-2-28 0,0 0-26 0,5 0-25 16,-5 0-15-16,2 0-8 15,2 0-3-15,2 0 0 0,0 0-1 16,4 0-2-16,17 0 4 0,-10 0-1 0,-1-2 28 16,5 0 28-16,0 1 11 0,-3-1 7 15,7 0 26-15,-2-1-10 0,0-1-16 16,-1 0-8-16,5-1-5 0,4 1-29 15,-2-1-20-15,6-1-9 0,-1-1-2 16,1 1 34-16,35-9 103 16,-29 8-60-16,-7 2 3 0,1-2-37 15,2 0-27-15,4 1-11 0,-6-1-7 0,7 2-2 16,-7 1 0-16,8-2-4 0,-1-2 1 16,-3 1-1-16,0-1 1 0,5 1 0 15,-3-3 0-15,3 3 14 16,-5-1 35-16,4 1 17 0,-3 1 6 0,1 0 6 15,2 0-13-15,-7 0-32 0,5 0-18 16,-6 0-6-16,2 1-6 0,5 0 0 16,-7-2-1-16,-2 4 0 0,4-1-2 15,-4 1 2-15,9-2 0 0,-9 3-1 16,2-3-1-16,0 1 3 0,0-1-3 0,-2 1 2 16,2-2 0-16,-2 1 0 0,3-1 27 15,32-3 92-15,-35 5-47 16,4-1 2-16,-4 0-25 0,-4 1-25 15,8 0-13-15,-3-5-6 0,-1 4-2 16,0-1-2-16,0 0-2 0,2 2 0 0,-2-2-1 16,-4 0 1-16,4 1-1 0,-2-1 3 15,-2 2 0-15,-2-1 0 0,4 0 3 16,-2 2-3-16,-2-1 0 0,4 1 0 16,-4 0 2-16,2-1-2 15,-2 1-2-15,28-3 4 16,-28 3-4-16,27-5 2 0,-31 2-3 15,2 2 2-15,18-5 0 0,-24 7-1 16,1-3 2-16,1 3 3 0,-4-1-3 16,-1-1 0-16,1 1-1 0,3-1-1 15,-3 1 1-15,-1 0-1 0,3 0 0 16,-2-1 1-16,3 2 1 0,1-3-1 16,-4 3 1-16,20-4-1 0,-21 1 1 15,1 2 0-15,-5 0-1 0,3 0 3 16,1-1-1-16,-5 1-1 0,1-2 1 15,0 2 25-15,3 1 11 0,-3-1 7 16,3-2 2-16,1 1 4 0,-3 0-28 16,3 0-15-16,-1-3 0 0,1 3-3 15,-3-2-1-15,1 3-3 0,-1 0 2 0,1 0-2 16,-2 0 0-16,3-2 0 0,-7 1 0 16,9 0 2-16,1-1 16 15,-16 2 19-15,5 3 9 0,1-3 6 16,-6 3 3-16,12-4 5 0,-11 3-50 0,3-1-4 15,2 0-4-15,-6 2 0 0,2 0-1 0,0 0 0 16,-2 0-2-16,3-1 0 16,-5-1-2-16,2 4-2 15,-2-2 5 1,0 0-2-16,0 0 9 16,0 0-2-16,0 0-2 0,0 0-2 0,4 0-2 15,-4 0-2-15,4 0 3 0,-4-2 4 16,2 2-4-16,2-2 0 0,-2 2 3 0,2 0-3 0,0 0-1 15,-4 0-1-15,3 0 2 0,-3 0-1 16,4 0 1-16,0 0 0 16,-4 0 1-16,2-3-1 15,2 2 0-15,-2 1 0 0,-2 0 0 0,8 0 2 0,-8 0-1 16,2 0 0-16,3 0-2 0,-3 0 0 16,-2-1-1-16,4 1 4 0,-4 0-4 0,4-2 5 15,-4 2 0-15,0 2 2 0,0-2 2 16,0-2 2-16,0 1 0 0,0-1-4 0,0-1 27 0,0-1 11 15,0 2 3-15,0-4 2 0,0 2 1 16,0-2-24-16,0-2-8 16,0-1-11-16,0 5-6 0,0-1 0 0,0 0-4 15,0-2 2-15,0 1-2 0,0 0 0 16,0-1 7-16,0-8-3 0,0 7 0 16,0 1-5-16,-4-4 2 0,4 3 3 0,0-1-4 15,0-1 0-15,0 1 2 0,0-3-2 16,0-1-2-16,0-1 2 0,0 1 2 0,0 1-3 15,-4-2 4-15,4 4-3 0,0-2 0 0,-7-2 0 16,7 2 2-16,-2-1-3 0,-2-1 4 0,0 2 1 16,2 0-1-16,-2 0-4 0,2-1 5 15,-6 1-1-15,8 1-2 16,-3-1 19-16,-11-22 84 0,12 21-60 0,-2 1-17 16,0-2-10-16,2 0-5 0,-3 2-1 15,3-1-4-15,-2 1 3 0,0-2-3 16,4 2-2-16,-2 0 3 0,2-1-6 0,0 3 2 0,0-2 0 15,0 3 0-15,0-1-3 0,0 0 4 16,0 0-1-16,0 2 0 0,-4 3 2 0,4-1 0 16,-4-1-2-16,4 0 0 15,0-1-2-15,-6-16 0 0,6 14 1 0,-3 2 2 16,3-2 4-16,-4 2-4 0,0 1 2 16,4-3 2-16,-6 1-2 0,6 0 2 15,-2 0 0-15,-6 0 1 16,6-10 0-16,-5 9-4 15,-1-12-2-15,6 16-2 0,-2 2 2 16,0-1-2-16,4-1 1 0,-2 2 1 0,-2 1 1 16,4 0-1-16,0 0-2 0,-2 1 2 15,2-1 1-15,-5 1-3 0,1 0 3 0,4-1 0 16,-2 0-1-16,2 3-2 0,0-2 3 16,-6 0 0-16,2-3-1 15,0 3 0-15,4 1-1 0,-2-1-1 0,-3 0 0 16,1 2-2-16,2 0 2 0,-2 0-1 15,-6 0-1-15,4 4 3 0,4-3-1 16,-7 3 1-16,7-4 0 0,-4 3-2 16,2-1 3-16,0 1-1 15,-7 1-6-15,5-3 7 0,4 2-2 0,-2-1 6 0,0 2-3 16,2-3 2-16,-4 1-3 0,-3-1 2 16,7 1-1-16,-4-1 1 0,-4 1 0 15,1 1 0-15,3-1-1 0,-4 2-1 16,2-1-1-16,-3 1 2 0,1-1 0 15,-5 1 2-15,7 0-3 0,-6-1 3 0,1 2-3 16,-1-3 0-16,-3 1 0 0,5 1 0 0,-5-1 0 16,1-3 0-16,-1 2 0 0,-3 1 0 15,3 1 0-15,0-1-2 0,3-1 1 0,-3 1 1 16,5 0-1-16,-2 0-1 0,-3 0 4 16,0 0-1-16,-12 3 2 15,13-3-3-15,-5 2-2 0,1-1 4 0,3-1-2 0,-2 2 0 16,-5-2 2-16,-3 2 2 0,4-1-5 15,0 1 2-15,-8-2 2 0,4 4-1 0,0-1 1 16,3 0-1-16,-1 0 0 16,-25 2-1-1,1 2-2-15,26-7 2 0,-25 6 0 0,25-6 2 16,-1 2-2-16,-49 7 2 16,46-5-2-16,5-1 0 0,-9 0 0 0,4-2 2 15,0 1-4-15,-2-1 2 0,-2 2-2 16,6 0-2-16,-6 0 4 0,2 0-1 0,-6 1 2 15,2 0 0-15,4-2 5 0,-2 4-4 16,-58 10 0-16,58-14-5 16,-23 10 1-16,25-7 0 0,-2-1 3 15,4-2 0-15,2 2 1 0,-6 0 0 16,2-1 3-16,-24 7-4 0,26-7-2 0,0 0 0 16,0 2 0-16,0-3 0 0,0 2 2 15,0 2 2-15,-2-1-1 0,-2-1-2 0,4 0 1 16,1 1 1-16,1-1-2 0,-2 1-2 0,-4-1 2 15,8 0-1-15,0 0-1 0,-4-2 1 16,3 4 2-16,-1-4-2 16,-2 0 3-16,-50 13 2 0,53-11-3 0,-3 1 0 15,4-2-1-15,0-1 0 0,-4 2 0 16,5-2 2-16,-5 2-2 16,2-2 2-16,-19 5-2 0,22-8 2 0,-5 3-1 15,8-2-1-15,-6-1 1 0,7 1 2 0,-7 0-3 16,2 0 0-16,0-1 0 0,-1 2 2 0,1-1-1 15,2 1 0-15,-4-1-1 0,1 0 0 16,1 0-1-16,-31 0-2 16,27-1-2-16,-51 11 4 0,51-9 4 15,-4 1-2-15,-50 7 5 16,56-9-4-16,0 2 1 0,3-2-2 0,-1 0-1 16,-2-1 0-16,2 2-1 0,3-1-1 15,-3 0 0-15,4 2 1 0,-1 0 0 0,-1-2 0 16,0 1 1-16,-1 1 0 0,5 0 1 0,-4 0 0 15,5-1 0-15,-17 2-4 16,20-4 4-16,-18 11-1 16,25-10 3-16,-4-2-3 0,8 1-2 15,-7-1 3-15,3 0-1 0,4 1 1 16,-6 0-1-16,6-1-4 0,2-1 2 0,0 0-3 16,-4 0-1-16,4 2 4 0,0-2 0 15,0 3 1-15,0 0 2 0,4 0 3 0,-2-1-3 16,6 5-33-16,-2-2-170 0,0 3-380 0,1-2-433 15,-1-1-197-15,2-7-53 0,-6-7 127 16,2-7 361-16</inkml:trace>
  <inkml:trace contextRef="#ctx0" brushRef="#br0" timeOffset="224935.8391">15032 18337 182 0,'-77'18'288'16,"-6"-1"32"-16,-8-3-59 0,-2 1-97 16,0-6-55-16,2 1-34 0,4-1-30 15,9-2-22-15,-1 2-13 0,13 0-44 0,0 0-108 16,2 1-123-16,4-1-54 0,6-1-24 16,2-3 27-16</inkml:trace>
  <inkml:trace contextRef="#ctx0" brushRef="#br0" timeOffset="230532.8125">7169 15871 348 0,'-11'-21'508'0,"-3"-3"88"15,3 0 67-15,3 0-235 16,-2-19 183-16,6 25-347 0,2 3-22 16,-7-8 316-16,7 15-318 0,-6 3-58 0,2 2-33 15,0 3-73 1,-5 6-44-16,5 3-21 0,-4 4-7 0,-1 8-2 0,1 2-2 15,2 4 1-15,0-1-1 0,1-1 0 0,5 0 0 16,2-2-1 0,0-4-1-16,23 31 8 15,-11-43 36-15,5-2 34 0,4-4 14 16,-1-1 8-16,7-3 1 0,-4-3-37 0,4 2-32 16,0-1-15-16,0 0-8 0,-3 1-1 15,1 0-3-15,-2 0-1 0,-2 0 1 16,-3 1-3-1,-1 5 0-15,14 20 3 0,-27-7-2 0,-4 3 1 0,0 3 4 16,-10 5-3-16,3-1 3 0,-11 3 1 16,5-1 0-16,-7-1-2 0,3-1 40 15,-1 1 26-15,-3-3 11 0,-2-2 3 16,-2 0 9-16,-37 22 144 16,37-37-137-16,9-1 10 0,-3-3-21 15,5 1-17-15,3-6-1 0,3 1-33 16,0-3-14-16,2 0-11 0,2 0-5 0,4-1-6 15,-2 0 0-15,2 1-5 0,2 1 0 0,2-1 1 16,2 1 0-16,4 1-1 0,1 0 0 16,1-2-2-16,7 3-43 0,-7-3-95 15,5 0-121-15,3 0-183 0,-7 0-200 16,3-3-172-16,26-14-1085 0,-24 7 1024 16,7-2 165-16,-2-3 197 0</inkml:trace>
  <inkml:trace contextRef="#ctx0" brushRef="#br0" timeOffset="231356.3052">7539 15840 245 0,'-4'-12'468'0,"0"0"83"0,1 1 54 15,-7 4-169-15,-4-1 145 0,7 8-363 0,1 2-29 16,2 2-33-16,-2 2-38 0,6 5-34 16,0-1-42-16,0 3-23 0,6 1-9 15,4-2-3-15,1 2-1 0,1-2-2 0,3-2 3 16,1 0-2-16,-3-3-1 0,3-2 1 15,3 0 0-15,-7-2 1 0,1-1-3 16,5-2 1-16,-10-3 1 0,9-4 13 16,-9-1 27-16,-1 0 25 0,-5-2 21 15,-2-3 40-15,0 0 18 0,-2-2-24 0,-3-1 19 16,-1 0 9-16,-4 3-28 0,8 0 9 16,-9 1 8-16,5 4-38 0,-2 1-16 15,6 2-10-15,2 5-28 0,0 2-14 0,0 3-11 16,2 3-14-16,6 4-6 15,0 0-2-15,7 2-1 0,14 13 3 16,8-7-1-16,-20-13-3 0,3-1 1 16,-3-5 1-16,-5 1-1 0,5-2-1 15,-7-2-1-15,5 1 5 0,-9-4-2 16,4 1 3-16,-8-2 0 0,-2-2 0 0,0 0 0 16,0-4-4-16,-2-1 2 0,-6-2-1 15,2 0-2-15,-5-2-1 0,3-3 2 0,-2-2-4 16,-5 0 2-16,5 0 0 0,-7-5 0 15,5 1 0-15,0-3-3 0,-3 3 2 0,3 2-1 16,-3 2 0-16,5 8-2 0,4 2 2 16,2 4 0-16,2 4 2 0,2 2 0 15,2 5 0-15,2 5-1 0,2 4 1 16,2 2-1-16,0 6-1 0,7-3 1 0,-3 1 0 16,5 0 0-16,-1-1-1 0,1 0 4 0,-3 0 0 15,-1-2 1-15,3-1-2 0,-5 1 0 16,3-2 2-16,-3 0-2 0,-3-2 1 0,0-1-2 15,-2-1 1-15,1-1 0 0,-1-2-1 16,-6-1 2-16,4-3 4 16,0-2 8-16,-4 0 0 15,0-7 11-15,0 0-19 0,0-3-1 0,2 0-2 16,-2-4-3-16,4-1-1 0,-2-2 1 16,9-17 0-16,-5 19-2 0,4 2 1 15,-4 3 0-15,5 0-2 0,-1 5 2 16,5 0 0-16,-7 3-1 0,2 4-2 15,0 0 1-15,1 6 1 0,-1-1 0 0,-4 6 2 16,1-1 2-16,-3 1-1 0,-2 0-2 16,-2 2-1-16,0 10 2 15,-6-12 0-15,-1-1 2 0,-3 0 1 16,0-2 1-16,1 2 1 0,-5-4 0 0,2 1 3 16,-5-1-2-16,3-2 0 0,1-3-3 0,-1-2 3 15,3-1-3-15,5 0 0 16,0-3 1-16,0 0 2 15,-3-13-78-15,9 10-202 0,0-1-266 0,0 0-299 16,5 0-197-16,-1-1-17 0,-2 1 157 16,6-1 246-16</inkml:trace>
  <inkml:trace contextRef="#ctx0" brushRef="#br0" timeOffset="232264.7944">8058 15573 285 0,'-4'-8'495'16,"4"-4"59"-16,0-8 392 0,0 13-731 0,8 1-75 16,2-1-36-16,-3 4-12 0,3 0-2 15,2 3 7 1,1 1-16-16,28 15 65 0,-28-7-126 0,1 3-10 16,-2-2-4-16,-1 2-5 0,-1 0 3 0,0-3-2 15,1 1-1-15,-9 0 1 0,8 0 0 16,-6-3 1-16,-2 0-2 0,5-2 1 15,-7 0 0-15,0-2 2 0,0 1 69 16,0-2 81-16,0-1 82 0,-2-1 48 0,-3 0 23 16,3-1-62-16,-6-4-74 0,2-1-79 15,4 0-48-15,-2-1-23 16,0-5-9-16,4-38 0 0,4 33-12 0,0-3 0 16,-2 2 0-16,4 3-1 0,2 3 1 15,-6 4-1-15,5-1-2 0,3 6 2 16,-2 2-3-16,-2 4 1 0,5 2-1 0,-5 5 2 15,4 2 0-15,-1 1 1 0,1 1 1 16,-2 0 0-16,0 1 1 0,7-5 1 16,-5-1 0-16,7 0 1 0,-5-3-3 0,3-3 1 15,-3 0-1-15,3-3 0 0,-3-2 1 16,-2-1 0-16,3-3 1 0,-7 0 1 16,4-2 0-16,1 0 0 0,-5-2 1 15,2-2-2-15,-6-2-1 0,2-3 1 0,-2 1-2 16,-2 0 0-16,0-5 1 0,-2 4 1 15,-2-2-2-15,2 1 0 0,-8 1 0 16,4 0 0-16,-5 4 0 0,-3 1 0 0,3 3 0 16,3 2 0-16,-6 7-3 0,7 0 1 0,1 7-1 15,-2 3-1-15,6 4 1 0,2 4 1 16,0 1 1-16,6 1-1 16,0-1 2-16,21 19 2 0,-10-22-1 0,-1-2-1 15,1-4 2-15,-1-2-1 0,3-2 0 16,-2-5 0-16,1-1-1 0,-1-4 3 0,3-1-2 15,-3-1 0-15,-1-3 1 0,-1-1-1 16,1-1 0-16,-7-1-1 0,1-2 3 16,-2 1-1-16,-6 0 0 0,-2-20 4 15,-6 13-4-15,2 1-1 16,-6-4-1-16,4 0-1 0,-7-2-1 0,-1 0 2 16,5-2 0-16,-9 0 2 0,5-4-1 15,1 2 0-15,-7 1-2 0,11 2 0 0,-6 2-1 16,7 4 2-16,1 7-2 0,2 5 0 0,2 8 1 15,2 5-2-15,0 8-1 0,2 5 2 16,4 7 1-16,3 4 0 0,-1 4 2 16,6 2 2-16,15 32 7 0,-12-35-3 15,3-3 0-15,-3-3-1 0,0-3 2 16,3-1-1-16,1-1 31 0,-2-6 18 0,1 0 8 16,1-4 2-16,14 11 41 15,-18-12-88-15,-7-2-6 0,4-2-7 16,-3-3-1-1,-9 0 2-15,12 0-3 0,-14-3-39 0,-4-1-128 16,-6-2-200-16,-1-1-247 0,-1-1-270 16,-2-5-110-16,-3-2 61 0,1-4 172 0,-3-3 230 15</inkml:trace>
  <inkml:trace contextRef="#ctx0" brushRef="#br0" timeOffset="232449.68">8635 15345 151 0,'31'-9'810'15,"-12"-2"-334"-15,7-2-129 0,5-5-69 0,-2-5 4 16,38-32 434-16,-32 29-287 0,-2-2-6 16,-4 0-7-16,4 2-60 0,-2 1-69 15,-2 5-71-15,-2 2-46 16,-2 3-61-16,8-2 33 16,-33 24-141-16,-9 3 1 0,1 5-2 15,-2 3-26-15,-21 24-748 16,12-18-134-16,-6-2-153 0,-2 2-47 0,-2-4 154 15,-4-2 343-15</inkml:trace>
  <inkml:trace contextRef="#ctx0" brushRef="#br0" timeOffset="235104.5217">7055 16623 23 0,'-15'8'310'15,"5"0"47"-15,-2-3 35 0,1-1-96 16,1-1-86-16,4-1-38 0,0-1-1 0,1 1 8 16,3-2 7-16,2-2-11 0,0-1-16 0,0 0-19 15,7-4-16-15,-1 1-2 0,4-2 25 16,44-24 470-16,-36 16-376 16,9-2-3-16,4-1-21 0,7-3-38 15,-3 1-43-15,6-1-40 0,5 0-15 16,7-2 15-16,3-5 7 0,4 0-1 0,8-6 5 15,3-3 9-15,5-1-22 0,-3-2-12 16,9-3-5-16,3-1-4 0,2-1-36 0,2-1-18 16,-2 4-5-16,4-3 35 0,-2 3 13 15,-4-1 11-15,-1 3 3 0,1 3 0 16,-6 0-37-16,1 2-18 0,-3 3-7 0,-7 0-2 16,-4 5-4-16,3-1-4 0,-18 2 4 15,3 4-4-15,-4-2 1 0,-7 4 3 0,-1 6 3 16,-13-2 0-1,-3 4 6 1,49-24 258-16,-73 35-221 0,-2 1-22 0,0 1 8 16,0 0 7-16,0 0-2 15,0 0-3-15,0 0 24 0,0 0-54 0,0 0-5 16,0 0-2-16,0 1-4 0,0-1-1 0,0 0-1 16,0-1-1-16,4-1 5 0,-4 1-3 15,0-1 0-15,2 4 0 0,-2-2 3 0,0 0-6 16,0-2 3-16,4 2 0 0,-4 0 0 15,4-2 0-15,-4 2 0 0,2-3 1 0,-2 3 2 16,5 0 1-16,-1 0-2 0,-4-2-1 0,0 0 0 16,0 2-1-16,0-1 2 15,0 1 3-15,0 0-4 0,0 0-1 16,0 0 2-16,0 0-1 0,0 0-2 0,0-2 0 16,0 2 1-16,0 0-5 0,0 0-1 0,0 0-1 15,0 0-1-15,0 0-4 0,0 2-7 16,0-2-38-16,0-2-87 15,0 2-114-15,0 0-796 0,0 2 172 0,0-2-202 16,-9-2-13-16,3 2 104 0,-4-1 201 16,0 0 271-16</inkml:trace>
  <inkml:trace contextRef="#ctx0" brushRef="#br0" timeOffset="235810.0861">6970 16626 302 0,'-16'4'440'15,"3"-3"65"-15,-1-2-1 0,5 1-171 0,-1 0-85 16,4 1-49-16,2-1 156 16,4-1-153-16,10-3 274 0,0-1-209 0,-1-1 10 15,7-1-20-15,3-6-41 0,6 1-51 16,2-5-54-16,6-1-49 0,2-3-30 15,4-2-17-15,9 0-5 0,-3-3 55 16,15-1 29-16,4-5 15 0,2-1 8 0,5-4 4 16,1-1-57-16,3-2-33 0,1 0-14 15,5-3 18-15,-3 1 29 16,94-43 106-16,-87 42-79 0,2-1-19 0,-1 1-37 16,-1 2-12-16,-2 0-13 0,-2 3-2 15,-5 4-3-15,-3 0 28 0,1 2 22 16,-2 2 16-16,-5 5 5 0,1 0 5 0,-8 0-28 15,-6 5-26-15,-3 2-13 0,-7-3-9 16,-1 5-4-16,23-14 5 0,-39 18-4 16,-2 0 2-16,-6 3 0 0,-3 2 1 15,-5 1-3-15,-1 0 2 0,-4 3 1 16,2 0 3-16,-8 1 0 0,0 2 41 0,0 0 24 16,0 0 10-16,0 0 5 0,2-1 5 0,-2 1-46 15,0 0-20-15,0 0-15 0,0-2-3 0,0 2-4 16,0-2 1-16,0 1 0 0,0 1-1 15,5-1-3-15,-5-1 0 0,0 2 3 16,2-1-3-16,-2 1-1 0,0 0-1 0,0 0 1 16,0 0-4-16,0 0 2 0,0-2-2 15,0 1-2-15,0 1-6 0,0 0-5 0,0 1-9 16,0-1-9-16,4 0-45 0,-4 0-122 16,4 0-176-16,-4 0-275 0,-8 0-373 15,8 0-183-15,-17-6-1028 0,7 1 1446 16,1-3 375-16</inkml:trace>
  <inkml:trace contextRef="#ctx0" brushRef="#br0" timeOffset="239170.9807">6964 16599 94 0,'-6'4'365'16,"-27"4"863"-1,26-7-1165-15,7 0-20 0,-8 1 10 0,8 0 24 0,0-1 25 16,-2 1 27-16,2-2 6 0,0 0-9 16,0 1-20-16,0-1-24 0,0 2-19 0,0-2 10 15,2 0 23-15,-2 0 30 0,8 0 40 16,-6-2 40-16,5 1 8 0,3-2 7 0,0-2-2 16,5 1-20-16,-3-1-33 0,1 0-36 15,7-2-42-15,1-1-34 0,2 1-28 16,-1-3-14-16,32-8 0 15,-23 5-10-15,-2-2-1 0,8-1 2 0,3-2-2 16,7-5 0-16,3 1 4 0,0-3 29 0,7 1 54 16,-5-2 19-16,2-2 10 0,6 0 3 31,-2-3-29-31,178-96-9 0,-110 62-8 16,-66 32 1-16,4 2 13 0,-4-2 0 0,-2 1-8 15,2 1-39-15,-4-1-21 0,-3 2-7 16,3 1-2-16,-2-1-3 0,-4 1 24 15,-1 1 21-15,3 3 9 0,-7 1 2 0,-1 2-1 16,-1 2-23-16,-3 0-20 16,-3 5-12-16,-6 0-4 0,-4 3 0 0,-5 2-3 15,-1 3 0-15,-8 1 1 0,-3 1-1 16,0 4 0-16,-8-1 2 0,7 0-3 16,-7 1 1-16,-2 1-2 0,0 0 1 0,0 0-3 15,0 0 1-15,4-1 4 0,-4 1-2 0,0 0 3 16,0 0-3-16,0 0-3 0,0 0 3 15,0 1-2-15,0-2 0 0,0 1 4 0,0 0 0 16,0 0 2-16,0 1-2 0,0-1-1 16,2 0 1-16,-2 0 4 0,0-1-6 15,0 1 0-15,0-2-6 0,4 2-12 0,-4 0-67 16,-4 2-250-16,-4 0-434 0,-7 5-289 16,-8 0-120-16,-8 2 6 0,-4-1 222 15,-6-7 423-15</inkml:trace>
  <inkml:trace contextRef="#ctx0" brushRef="#br0" timeOffset="243459.572">15538 17500 49 0,'0'24'296'15,"0"-18"22"-15,0-7 12 0,-4-5-139 0,4 0-105 31,0 0-49-31,8-2-537 0,-5 10 203 0,3 1 1 0</inkml:trace>
  <inkml:trace contextRef="#ctx0" brushRef="#br0" timeOffset="255791.9808">325 13923 261 0,'-8'-3'399'15,"0"-3"58"-15,-1 0 0 0,-1 0-108 0,2 0-68 16,-1 0-24-16,1-1-6 0,-2 0-4 16,2-3 20-16,-1 3 21 0,1 2 12 0,2-1 14 15,4-1 5-15,-6 3-29 0,5 1-43 16,-1 2-46-16,2-1-57 0,-6 2-56 0,8 0-37 15,-6 3-19-15,6 3 1 0,4 2 6 16,-2 0 19-16,2 4 16 0,2 3 17 16,1 2 5-16,3-2 6 0,-4 3 0 15,4 2-10-15,1-1 10 0,3 0-8 0,-6 3-11 16,3-2 15-16,-1-1 14 0,5-3-28 16,-7 0-1-16,2 1-5 0,-4-1-37 0,5-5-17 15,-5 1-6-15,4 0-7 0,-1-3 2 0,-7 1 1 16,4-1 3-16,-6-1-1 15,8-3 4-15,0 2 17 16,-8-5-23-16,0-2-1 0,0 1-1 16,-2-1 0-16,2-3-3 0,-4 3 10 0,4-3-11 15,0 1 2-15,-2 0-63 0,2-3-135 16,-8 0-149-16,8 0-239 0,-6-3-272 16,4-1-211-16,-7-1-93 0,3 0 59 0,6 0 192 15,0 4 255-15</inkml:trace>
  <inkml:trace contextRef="#ctx0" brushRef="#br0" timeOffset="256968.2665">412 13774 11 0,'0'0'332'0,"-4"-1"59"0,0 1 50 0,2-2-68 15,-2 1-95-15,4 1-64 0,0 0-30 16,0 0-27-16,0 1-9 0,0-1-10 16,0 2-2-16,0-2-6 0,0 0-7 0,0 0-9 15,0 0-9-15,4 0-2 0,-4 0 8 16,-4 0 15-16,4 1 22 0,0-1 13 0,0 0 17 15,0 2 19-15,0-2 15 0,-5 0 16 16,5 0 3-16,-6-2-14 0,6-1-26 16,-6-2-33-16,0 1-42 0,2-2-26 15,2 0-21-15,-7-2-16 0,3-1-8 0,-4 2-11 16,8-3 1-16,-2 2-10 0,-1-2-4 16,3-2-2-16,-2-1-5 0,4 2-9 15,4 0 0-15,19-25-10 16,-13 23 2-16,3 4-3 0,-3 1-4 15,5 3 7-15,-3 1-2 16,19 3 2-16,2 9 6 0,-20-3-8 16,3 4-3-16,-1-1 2 0,-3 2 2 0,3 4-2 15,-9 3 6-15,0 0 6 0,0 4 4 16,2 3-1-16,-8 1 3 0,0 4 7 16,0 2-6-16,-8 4 7 0,6-2 15 15,-6 1 6-15,0 39 102 16,3-55-105-16,5-6-6 0,0-2-2 15,5-2-7-15,-5-3-6 0,2-1 31 0,4-1 20 16,-2-3 20-16,2 0 30 0,2-2 18 16,1-1-26-16,-1-2-31 0,0-2-18 0,1-2-31 15,-1 0-10-15,2 0-8 0,0 0 4 16,-3-3-5-16,3 2 4 0,-4-2-6 0,2 1-7 16,3 1-1-16,-9-2-6 0,4 1-7 0,2 1 5 15,-1 1-7-15,-5-1-16 0,6 1-102 16,-6 1-168-16,2-2-291 0,-4 2-346 15,-4 0-301-15,4 0-32 16,-2-11-793-16,-2 12 1506 0</inkml:trace>
  <inkml:trace contextRef="#ctx0" brushRef="#br0" timeOffset="257185.1309">850 13745 283 0,'5'0'584'0,"-1"-2"75"15,-8 1 39-15,-3 1 225 0,3 0-603 16,4 3 27-16,0-3 63 0,-2 0 39 16,2 0-15-16,0 0-66 0,-4 0-87 15,0 0-94-15,4-2-69 0,-2 2-54 0,-2-1-29 16,4 1-24-16,4 0-3 16,-2 0-20-1,8 3-1959-15,-20 11-360 0,0-7 1323 0,1 0 355 16</inkml:trace>
  <inkml:trace contextRef="#ctx0" brushRef="#br0" timeOffset="259634.6281">799 13355 102 0,'-8'-2'317'15,"5"0"34"-15,-1-1-3 0,0 3-103 16,-2 0-71-16,0 2 102 0,2-1-143 15,-3 3-4-15,5-1-6 0,-6-1-8 16,2 3-9-16,-7 7 100 0,5-6-106 16,2 2 1-16,0 3 1 0,2 3 0 15,-3-2 2-15,5 3 3 0,-6-2-6 16,8 4 4 0,0-2-2-16,0 14 64 0,10-6-62 0,-3-11-43 15,1-3 5-15,0 1 5 0,3-1-2 16,-1-1 1-16,-4 0-35 0,4-1-20 0,1-1-4 15,-1-1 47-15,0-3 39 0,1-2 44 0,-3-1 29 16,2-3 20-16,1-4-38 16,-5-2-31-16,4 0-28 0,-4-5-18 0,3 2-10 15,-7-2 2-15,4 0 2 0,-6 2-1 0,4-1 4 16,-4 0 1-16,-4 3-7 0,4-1-2 16,-6-1-13-16,4 3-8 0,-7 0-11 15,3-2-5-15,4 1-8 0,-6-1-5 16,-2-6 9-16,8 10-15 0,-3 1-2 15,5 2-1-15,0-2-5 0,5 5-6 16,-3-1-8-16,12 3-22 16,-8 5 33-16,0 5 4 0,5-1-3 0,-1 2 8 15,1 0 0-15,1 1-6 16,4 0 3-16,1-2 1 0,2-3 3 0,-7 0 4 16,0-2 17-16,5-2-2 0,-3-3 12 15,-1 0-11-15,1 0-4 0,-3-2-7 0,-1 1 8 16,-2-3-4-16,1-1 4 0,-7 2 1 15,-2-1-11-15,4-1-3 16,-2 0-1-16,-4-9-6 0,2 10-6 0,-4-1-107 16,2 2-264-16,-9 2-413 0,-3-1-307 15,3 1-133-15,-5-1 31 0,8 2 236 0,-11-1 397 16</inkml:trace>
  <inkml:trace contextRef="#ctx0" brushRef="#br0" timeOffset="260269.2473">549 14607 250 0,'-15'-6'543'16,"5"-2"79"-16,-17-8 998 15,21 14-1297-15,4-3 280 0,2 3-314 0,0 2-39 16,0 2-36-16,0-2-23 0,0 5-28 15,2 0-23-15,2 5-14 0,2 1 0 0,4 4 0 16,-3 2-6-16,3 3-10 0,-4 1-8 16,9 1-16-16,-7 2-22 0,2 1-16 15,-2-2-2-15,1 2 2 0,5-3-6 16,-3-3 0 0,1 1 5-16,25 28 224 0,-31-42-196 15,1-1-22-15,1-2-18 0,-6-3 0 0,-2 2-12 16,4-2-6-16,-2 0 1 0,-2 0-2 15,0-2-5-15,0 2-2 0,0-3-1 0,0-1-7 16,0 2-8-16,0-12-230 16,-6 7-122-16,4-2-255 0,-13-13-1428 15,11 8 883-15,-4 3 116 0,0-2 232 16,1 1 275-16</inkml:trace>
  <inkml:trace contextRef="#ctx0" brushRef="#br0" timeOffset="260788.9306">731 14536 208 0,'-7'0'434'16,"1"-2"45"0,0 1 41-16,-19 1 658 0,19-1-872 15,4-1 28-15,-2 2 16 0,0-1-4 16,4-2-17-16,-3-2-48 0,3-2-64 0,0-2-57 16,3-3-41-16,5-2-28 0,-6 1-16 15,4-4-1-15,4 1-11 0,-3 3-9 0,3-3-16 16,0 3-4-16,1 2-6 0,1 1-6 15,-2 1-2-15,5 3 0 0,-7 1-6 16,7 7-10-16,-3 2-4 0,-2 6-4 16,1 6 0-16,-1 2-5 0,0 7 9 0,1 1 14 15,-9 3 9-15,12 34 42 16,-14-29-16-16,0-4-6 0,0-1-2 16,0-4 6-16,0-6 15 0,-4-3-11 0,4-1-3 15,4-6 6-15,-2 1 105 16,3-10-38-16,-3 1 21 0,6-5 9 0,-2-3-22 15,0-2-35-15,0-7-34 0,5-2-26 0,-5 0-17 16,4-3-5-16,1 3 1 0,-1-3-9 16,0-1 1-16,1-4-14 0,-3 2-13 15,6-1-60-15,-3-1-103 0,-1 4-126 16,7-15-874-16,-15 24 297 16,6 2-148-16,-8 2-28 0,0 9 112 0,0 0 184 15,0 0 236-15</inkml:trace>
  <inkml:trace contextRef="#ctx0" brushRef="#br0" timeOffset="261389.5519">1057 14127 182 0,'-6'-2'378'0,"6"-1"43"16,-2 1 35-16,-6-1-130 0,8-1-71 15,0 1-21-15,-2-2-5 0,2 3-1 16,0-3 1-16,0 3 22 0,2-1 23 0,-2 1 2 16,0 2 199-16,0 5-293 15,4-3-6-15,0 3-14 0,-2 0 12 0,8 4 12 16,-3-1-28-16,3 3-49 0,0 2-10 31,-3 2-26-31,32 42 100 0,-31-44-163 0,0 1-2 16,3 0 1-16,-3-4-7 0,-6 2 0 15,4-1 0-15,-6-2-1 0,4-2 2 0,1-2-1 16,-5-1 5-16,0-1 4 16,2 0 1-16,-2-1 23 0,0-9 71 0,0 0-50 15,0-5-5-15,0-3-20 16,4 0-22-16,-4-2-1 0,2 3-9 0,2-3 3 15,0 1 1-15,2 0-2 0,0 0-6 16,1 3 6-16,3 1-1 16,13-14-13-16,-13 26 8 0,0-3 5 15,-3 3 8-15,3 3-3 0,0-3-6 16,1 5 3-16,-5 1 1 0,4 1-2 16,-4 2 3-16,1 3 4 0,1 0-2 0,-6 2-4 15,-2 1 0-15,-2 0-4 0,2 1 7 16,-8 3-10-16,1 1 8 0,-3-4-1 0,2 2 1 15,-3-2-1-15,-3-4 10 0,4 1-9 16,1-8 6-16,-5 1-1 0,4-2 1 16,-1-3-4-16,5 1-7 0,-21-2-464 15,15 0-418-15,-3-3-230 0,-3 0-89 0,1-1 36 16,-8-1 263-16</inkml:trace>
  <inkml:trace contextRef="#ctx0" brushRef="#br0" timeOffset="262310.9819">861 15213 78 0,'-2'-8'396'16,"-29"-2"1389"-16,27 13-1634 16,4 0-1-16,-2-2 12 0,-3 2 19 15,5-1 37-15,0-1 55 0,0-1 26 0,5 1 7 16,-5-1 14-16,2 4-20 0,2-1-53 16,0 4-42-16,2 0-26 0,0 3-49 0,9 2-37 15,-7 3-12-15,2 3-7 0,1 2-18 16,-5 2 12-16,4-1 9 0,5 0-14 0,-7-2-10 15,11 20 57 1,-11-21-71-16,0 0 13 0,-2-1 10 0,1-4-4 16,-1-1-4-16,-2-1 7 0,6 10 34 15,-8-10-42-15,7-1 3 0,-7-3 0 16,4 1-6-16,-6-2-9 0,4 0-20 16,-4 0 2-16,4-1-12 0,-4 2-2 0,0-2 1 15,0 0-5-15,0 0-6 0,2-3 7 16,-2 3 1-16,0-3 10 0,0-1-13 15,4-1 2-15,-4 2-5 0,0 0 6 16,0-2 9-16,0 0 2 0,0-2-6 0,0 2 6 16,0 0-6-16,0 0-6 0,-4-2-8 0,2 2 4 15,2-1-4-15,-8 1-6 0,8-2 2 0,-6 2-2 16,4-2-36-16,-3-1-102 0,-1-2-117 16,-2-5-204-16,2 0-253 0,0-5-236 15,-1-3-147-15,3 1 12 0,4-5 151 16,0 1 234-16</inkml:trace>
  <inkml:trace contextRef="#ctx0" brushRef="#br0" timeOffset="262737.6729">1128 15188 486 0,'0'2'621'0,"-11"-4"46"16,3 4 20-16,-33 17 382 15,34-15-790-15,1-1 52 16,0-3 22-16,-4-3 276 0,6 1-401 0,-1-4-73 16,3-3-60-16,2 0-39 0,0-3-12 0,2 0-8 15,3 0 0-15,1 2 0 0,2-1-9 16,-2 2-11-16,5 0-11 0,-9 0-1 0,12 1-4 16,-8 1 0-16,7-1 2 0,-3 4-1 15,5-1-2 1,3 5-2-16,-1 7 0 0,-7 2 3 0,5 4 4 15,-7 5 0-15,2 5-5 0,0 1-2 0,-3 1-2 16,1 1 10-16,-2 3 14 0,0-1 16 16,-2-1 6-16,-1-2 8 0,1-2-1 15,-2-2 0-15,-2-4-2 0,4-3 11 0,0-6 10 16,-2-3 11-16,2-1 16 0,0-4 8 16,-2-2-5-16,5-1-6 0,1-4-11 15,-2-3-23-15,15-15 1 0,-13 10-53 16,2 0-7-16,5 0-21 0,-7-2-52 15,0-3-115-15,5-21-684 0,-7 19 110 16,-2 1-160-16,0-2-127 0,3 4 27 0,3 1 166 16,-8 1 208-16,4 2 201 0</inkml:trace>
  <inkml:trace contextRef="#ctx0" brushRef="#br0" timeOffset="263136.1494">1514 14908 383 0,'0'0'570'0,"-2"-3"50"16,-2 2 24-16,0-1-237 0,2 1-171 16,-2-1-66-16,4 1 7 0,-2-2 75 15,2 0 63-15,0-2 43 0,0 1 1 0,0-2-44 16,0-1-84 0,0-9-7-16,0 7-189 0,0 2-17 0,0-1 3 15,0 2 20-15,-4 0 10 0,4 2 8 16,-5-1 10-16,3 4-16 0,-4 1-23 0,-2 0-9 15,6 3-7-15,-13 7 19 16,9-1 4-16,0 4 2 0,0 5 8 0,-5-1 7 16,7 6 0-16,0-1-14 0,4 0 1 15,0 3 0-15,4-4-12 0,7 1-11 0,-5-2 10 16,8-4 9-16,-5-2 0 16,5-4 25-1,50 4 235-15,-45-18-250 0,-3-4-5 0,5-4-4 16,0-3-11-16,-5-3-8 0,3-4-4 15,2 0-10-15,-5-2-10 0,1 2-6 0,-1-2-3 16,-5 6-9-16,-1 3-65 16,-6 4-141-16,-14 1-1163 0,-5 16 226 15,-1 4-58-15,-5 8 90 0,-2 4 250 0,0 1 377 16</inkml:trace>
  <inkml:trace contextRef="#ctx0" brushRef="#br0" timeOffset="263875.0107">1394 16228 122 0,'-2'-3'375'16,"-6"-4"46"-16,2 0 32 0,4 2-130 15,-6 0-107-15,5-1-53 0,-1 2-16 0,4-1 5 16,-4-1 15-16,4 2 23 0,-2 1 56 16,2 0 52-16,0 0 46 0,0 1 10 15,0 0-16-15,0 2-60 0,0 0-71 0,2 2-65 16,2 0-23-16,3 4-3 0,1 2 17 15,0 2 7 1,2 5 15-16,44 79 473 16,-43-76-523-16,-5 5-6 0,8-1-14 15,-6-2-14-15,3-1-16 0,-1-1-9 0,-4-2-13 16,5-3-3-16,3-1-13 0,-6-3-3 16,1-2-9-16,-1 1 1 0,2-4 0 15,-1 1-5-15,-3-4 1 0,0 0 3 0,0 1-4 0,-2-2-2 16,-2 0-6-16,7 0-1 0,-9-2-76 15,0 1-112-15,0 0-176 0,0-5-230 0,-11-3-270 16,5-5-221-16,-4-2-22 0,4-4 109 16,-9-5 207-16,9-2 263 0</inkml:trace>
  <inkml:trace contextRef="#ctx0" brushRef="#br0" timeOffset="264341.4423">1632 15963 182 0,'-8'10'445'16,"0"0"41"-16,-3 2 17 0,-3-4-154 0,6 1-188 16,-7 0-86-16,5-3-10 0,-1 0 22 15,5-1 41-15,0-5 48 0,0 3 65 16,-2-3 40-16,8-3-3 16,-7 1-32-1,5-19 266-15,4 13-415 0,2-1 16 0,-1-1 16 16,1 1 6-16,10-7 132 0,-12 8-147 15,4 2-16-15,3 0-18 0,-1 3-20 16,2-1-15-16,1 1-9 0,-1 3-4 0,2 1-6 16,15 16 11-16,-16-5-26 15,5 4-4-15,-5 5-5 0,1 2 5 16,-2 2 11-16,1 4 8 0,-5-1 5 0,2 0 5 16,-6-1 15-16,4 24 62 15,-1-27-62-15,-5-1 8 0,4 0-11 0,-4-4-8 16,2-1 16-16,-2 0 9 0,0-6 2 15,0-2-4-15,4 0 8 0,0-8-5 0,-2 3 10 16,4-5 11-16,3 0 19 16,-1-2-5-16,29-44 212 15,-20 27-278-15,-3-1-15 0,-2 1-9 16,3-2-10-16,-3 0-1 16,15-26 2-16,-14 27-6 0,-3 0 1 0,0 0-1 0,-3 5-9 15,3 2-7-15,-6 3-75 0,-2 1-145 16,-2 2-190-16,0 3-265 0,-6 0-296 15,4 0-222-15,-9-1 10 16,1 1 131-16</inkml:trace>
  <inkml:trace contextRef="#ctx0" brushRef="#br0" timeOffset="265014.0305">1955 15673 208 0,'0'-13'356'0,"-2"-1"50"0,2 2-21 15,-4 1-87-15,0-1-56 0,1-1-29 0,-5 1-14 16,2 2-3-16,4-3 1 0,-6 3 11 16,-1 2 30-16,1-4 69 0,2 5 59 0,2 0 40 15,-2 1 2-15,3 3-21 0,-5 1-87 16,6 1-84-16,-2 1-75 0,4 1-54 15,0 4-36-15,0 2-18 16,14 23 35-16,-7-9-22 16,3 3-4-16,0 1 2 0,-1 0-6 0,7 0-2 0,3 0 6 15,-3-2 4-15,3 0-6 0,-2-2-2 16,-1 0-15-16,5-2-9 0,-5-2-9 0,1-5 5 16,-1 0-3-16,-1-2-3 0,-5-1-3 15,-2 0 6-15,3-1-2 0,-5-2 0 0,-6-3 4 16,4-3 1-16,0 0 3 0,-4 0 28 15,0 0 25 1,-14-9 164-16,12 3-180 0,-9-4-19 0,1-1-12 16,0-3-4-16,-3-1-4 0,-3 0-8 0,-3 2-10 15,3 1 3-15,-1 4-2 0,1 1-4 16,-1 4 6-16,5 4-3 0,-3 3-6 16,7 4-7-16,-3 4 6 15,3 8 2-15,0 74 7 0,10-73 5 16,4-3 2-16,2-5 2 0,5-3-5 0,1-5 2 15,3-3 2-15,-1-5-2 0,3-4-11 16,-2-4 16-16,3-4 4 0,3-2-9 0,-6-5 0 16,3-2-31-16,-3 0-167 0,-7 0-338 15,-6 2-488-15,-4 1-220 0,-8 3-60 16,0 1 114-16,-7-1 314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28:34.185"/>
    </inkml:context>
    <inkml:brush xml:id="br0">
      <inkml:brushProperty name="width" value="0.05292" units="cm"/>
      <inkml:brushProperty name="height" value="0.05292" units="cm"/>
      <inkml:brushProperty name="color" value="#FF0000"/>
    </inkml:brush>
  </inkml:definitions>
  <inkml:trace contextRef="#ctx0" brushRef="#br0">23685 6101 32 0,'8'-5'247'0,"-6"-3"26"0,2 2-28 16,0 2-70-16,-4-2-64 0,2 1-33 15,-2 1-20-15,0-1-3 0,5 2-3 0,-5 1 0 16,0 2-3-16,-5-3-2 0,5 3-7 16,0-2 2-16,0 0 6 0,0 2 9 0,0-3 14 15,5-2 17-15,-5 1 23 0,2-4 16 16,2 0 13-16,0-1 3 0,-4-3-5 16,2 0-5-16,2 0 0 0,-4 0-3 0,0 1-1 15,-4 2-1-15,2-1-5 16,2 2-10-16,-4 0 2 0,-9-9 243 15,9 10-219-15,0 2 5 0,2 0 9 16,-6 2-4-16,-1-1-15 0,1 2-22 31,-4 2-28-31,-32 14 83 0,28-4-112 0,-5 2 10 0,5 3 6 16,-1 3-5-16,5 2-3 0,-3 1-10 16,5 1-7-16,8 2-6 0,4-2-7 0,6 1-4 15,4-2-3 1,11-4-9-16,68 25 9 0,-54-32-21 15,-3-4-2-15,-6-1 0 0,3-1 0 0,-4-1 6 16,-4 2 13-16,-2 0 3 0,-5 2 5 16,-3 0 1-16,-3 3-8 0,-4 1-12 15,-6 4-5-15,-2 2-3 0,-6 0 0 16,2 3-1-16,-7-2-1 0,-1 0-1 0,1-1 1 16,-3-2 3-16,-5-2-4 0,1-3 2 0,3-2 4 15,0-5 1-15,7-3 22 0,-2-3 18 16,1-3 10-16,9-3 13 0,-6-5 5 0,8-8-11 15,0-3-7-15,8-3-5 0,-1-6-12 16,3 0-4-16,6-4-10 16,13-37-3-16,-12 39-20 15,14-24-9-15,-8 27-21 0,-17 24-65 0,4 8-193 16,-6 6-338-16,-4 3-377 0,-6 9-167 16,-4 4-3-16,-1 3 160 0,-9-2 325 15</inkml:trace>
  <inkml:trace contextRef="#ctx0" brushRef="#br0" timeOffset="1008.6678">23712 6751 60 0,'-2'-4'310'15,"2"-3"52"-15,-7-5 342 16,3 5-439-16,0-1-19 0,4 3-5 0,-2-1-4 15,-2 0-2-15,0 0 4 0,-3 1-6 16,7 4-8-16,-2 1-27 0,-6 1-41 0,6 2-48 16,-2 5-29-16,2 2-10 15,-6 4 14-15,6 3 25 0,2 2 18 0,0 2 13 16,0 1 11-16,0 4 6 0,2-2-2 16,6 1-5-16,-2-1-21 0,-4 2-28 0,6-1-35 15,-6 2-28 1,13 25-2-16,-9-30-27 0,0-1-4 0,-1-2 0 0,1 1-2 15,-2-2-2-15,2-3-1 0,-4 0 0 16,6-2 0-16,-8 1-1 0,2-2 1 0,-2-3-3 16,5-2 0-16,-1-1-4 15,-4-1-30-15,2-5-71 0,-2-3-116 0,4-3-132 16,-2-6-118-16,8-26-638 0,-3 11 579 16,7-5 69-16,-2-5 64 0,5-4 49 15,8-2 5-15,-2-4 10 0,3 4 33 16,1-3 37-16</inkml:trace>
  <inkml:trace contextRef="#ctx0" brushRef="#br0" timeOffset="1269.5043">23993 6730 105 0,'21'-27'315'0,"-5"5"85"0,-8 6 59 16,-4 4-80-16,1 8-93 0,-10 4-59 16,1 4-34-16,2 5-18 0,-4 4 7 15,-4 6 28-15,-1 7 14 0,-9 29 207 16,14-25-243-16,-1 0-29 0,3 0-24 0,8 0-23 16,-4-1-12-16,7-4-19 0,3 1-17 15,-4-5-3-15,9-1-5 0,-7-1-8 16,8-6-3-16,-1-1-5 0,-3-4-2 0,5-2 4 15,-1-3 7-15,5-5 8 0,-4-2 5 16,3-4-7-16,-7 1 3 0,3-4-3 0,-1-3 0 16,-9-4 2-16,-2 2-1 0,-4 1-11 15,-8 0-12-15,-5 4-14 0,-7 1-11 16,-3 5-5-16,-4 5-4 0,-2 5-1 16,2 5-5-16,-20 15-41 0,30-10-202 15,1-2-378-15,3 3-276 0,3-1-123 16,-1 2-27-16,1-3 187 0,-2-1 365 15</inkml:trace>
  <inkml:trace contextRef="#ctx0" brushRef="#br0" timeOffset="2390.7835">23763 7804 11 0,'0'2'332'0,"-4"-2"48"16,0-2 31-16,4 1-83 0,-2 1-111 15,-4 0-50-15,6-2-12 0,-9 1 11 0,7 1 13 16,-2-2 11-16,0-1 3 0,2-2-2 16,-4 1 7-16,2-1 2 0,0-5 7 0,4 0 11 15,0-4 5-15,0-1-9 0,0-2-14 16,4 0-22-16,0-3-34 0,2-1-26 16,-4 0-17-16,6 0-13 0,-1 2-9 0,3-1-1 15,0 2-9-15,15-13 45 16,-15 19-75-16,7 0-12 0,-3 4-12 15,-1 1-6-15,3 2-4 0,1 5-2 0,-3 3-2 16,-3 3 14-16,-1 3 9 0,-2 6 9 16,1 2 19-16,-7 7 7 0,-4 1-3 0,-2 4-10 15,-3 3-7-15,-3-1-19 0,0 2-7 16,-1-3 8-16,1-2 5 0,2-3 5 16,-1-2 4-16,1-3 9 15,-2 17 21-15,-1-13 8 0,11-15-35 16,0-4 7-16,0 1 6 0,3-2 9 15,5-1 3-15,2-1 8 0,-2-4-4 0,9-3-7 16,8-3-9-16,-7 0-14 0,9-1-14 0,-2-3-9 16,-2 3-6-16,-2-4-6 15,20-11 1-15,-22 15-4 0,-3-2-4 0,3 2-3 16,-5 0-6-16,3-1-13 16,-7 3-77-16,-2-2-500 0,-8 6-1 15,-2-2-216-15,-2 0-126 0,-6-2-81 16,8-1 90-16,-13 0 184 0</inkml:trace>
  <inkml:trace contextRef="#ctx0" brushRef="#br0" timeOffset="2778.5426">24200 7440 200 0,'2'-12'452'0,"6"-3"63"31,0-19 779-31,3 11 64 0,-11 21-1108 15,4 2-53-15,0 4-42 0,-4 3-38 0,6 3-10 16,-6 6 22-16,0 4 12 0,2 2-20 16,-2 3-15-16,0-1-31 0,0 1-24 15,0-4-10-15,8 0-3 0,-1-3-5 16,5 11 20-16,-4-19-42 0,-1-2-4 0,3-1 1 16,-2-4-2-16,0 1-1 0,1-4 1 15,1 0 21 1,0-4 10-16,23-21 114 0,-22 11-107 15,-1-1-9-15,0-2-4 0,1-3 14 0,-5 3 8 16,4 1 9-16,-8 2 12 0,3 6 8 16,-1 1-15-16,-4 6-16 0,0 4-16 15,-9 5-11-15,7 6-4 16,-6 3 2-16,-8 24 25 0,9-19-29 16,-3 19-1-16,10-19-12 0,0-4-2 0,8 0-7 15,-2-1-21 1,-3 0-125-16,11 18-2224 0,-18-28 1154 15,-2-1 65-15,-7-1 257 0,-1-5 385 0</inkml:trace>
  <inkml:trace contextRef="#ctx0" brushRef="#br0" timeOffset="3706.969">22948 6058 114 0,'-10'-5'285'0,"4"2"37"15,0-2-21-15,-9-4 137 16,13 2-245-16,-4 2 4 0,2-1-1 0,0-3-7 16,2 0-10-16,-7 0-13 0,7 0 4 0,-4 2 11 15,2 3 9-15,-2 1 4 0,0 1-9 16,-3 6-20-16,1 4-11 0,-2 5-2 15,-1 6-6-15,-3 5 16 0,6 5-2 0,-3 2-23 16,3 5-31-16,0 0-7 0,4 1-33 16,-1 1-13-1,5-1-10-15,0 28 14 0,5-9-39 16,-1-34-13-16,-2 17-1 16,2-23-3-16,-2-4 0 0,-2-2 0 0,0-5 2 15,0-1 4-15,0-1 2 0,0-5 24 16,0-1 18-16,4-6 4 0,-4-3 7 15,4-6 5-15,-2-6-20 0,2-7-13 0,7-2-7 16,-9-9-9-16,12 1-10 0,-3-5 0 0,-1-3-7 16,-2 5 2-16,1 1-2 0,-3 9 36 15,-4 5 25-15,-2 8 18 0,4 8 4 16,-4 4 0-16,0 8-35 0,0 10-23 16,-4 2-30-16,4 8 4 0,0 3-2 15,0 2 1-15,0 1 1 0,0 0 0 0,8-1 1 16,-6-3-1-16,4 1 0 0,5-2 2 15,-3 1-2-15,0-4 0 0,7 2 0 16,-3-1-2-16,3-3-6 0,-5 1-80 0,-2-5-163 16,3-1-224-16,-7-2-242 15,-4-8-272-15,0 4-56 0,-11-1 106 0,1-3 195 16,-2-3 229-16</inkml:trace>
  <inkml:trace contextRef="#ctx0" brushRef="#br0" timeOffset="3866.8699">22742 6321 398 0,'-2'0'554'0,"-3"-5"45"0,5 2 21 32,0-1-260-32,23-18 230 15,-8 13-459-15,36-25 125 0,-26 24-230 16,2 1-19-16,0 0-44 0,-2 0-149 0,2 2-214 16,-3-5-207-16,-5 3-91 0,2-1-3 15,-5 0 126-15</inkml:trace>
  <inkml:trace contextRef="#ctx0" brushRef="#br0" timeOffset="4071.7411">23058 6208 58 0,'-6'2'484'0,"2"-4"92"0,-2 1 56 0,6-3-18 15,0 1-227 1,16-11 222-16,-1 9-507 0,-3 0-37 15,9-2-33-15,-1 1-18 0,3 2-12 0,4 1-32 16,-4 0-89-16,-3 0-130 0,-3 0-137 16,-1 1-172-16,-5-1-95 0,-1 3 33 15,-10 0 107-15,0 0 124 0</inkml:trace>
  <inkml:trace contextRef="#ctx0" brushRef="#br0" timeOffset="4219.6498">23089 6278 48 0,'-6'9'372'16,"6"-4"57"-16,0 0 50 0,2-4-60 0,4-1-99 15,4-1-55-15,5-4-18 0,2 1-18 16,11-11 118-16,-11 8-236 0,4-3-41 16,-1 3-31-16,-3 1-39 0,2-1-122 15,-1 3-209-15,-5-2-230 0,-1 0-99 0,-4 2-32 16,-6 0 88-16</inkml:trace>
  <inkml:trace contextRef="#ctx0" brushRef="#br0" timeOffset="4991.9151">22851 6936 131 0,'-6'-7'455'15,"0"0"70"-15,-25 6 1007 16,29 8-1439-16,-4 6-2 0,-3 8 5 0,7 2 0 16,-6 3-12-16,2 8-24 0,4-1-21 15,2 2-16-15,-4-2-11 0,8-1-6 16,-4-1-2-16,2-6-1 0,4-2-3 16,4 13 2-16,-6-25-2 0,1-2 1 31,1-2 0-31,-6-3 15 0,0-7-9 0,-4-3-2 0,2-5 1 15,-7-2-5-15,9-5-1 0,-2-2-1 16,-2-5 1-16,0-3 0 0,4-1 0 16,-2-4 4-16,-2 2 0 0,4-2 24 0,4-1 33 15,-2 0 21-15,6 6 27 0,-6-1 14 16,9 7-19-16,-5 4-27 16,19-11 2-16,2 14-62 0,-11 11-15 15,1 2-2 1,-1 2 0-16,38 42 2 0,-48-22 1 15,-4 2 14-15,-4 2 10 0,-2 3 7 16,2-3-1-16,-6-2 1 0,-1-2 10 0,1-3 10 16,-2-4 8-16,4 0 12 0,-1-4 6 15,1-1-13-15,2-3-20 0,4 1 8 16,4-6-40-16,6-2-8 0,-1-2 0 16,9-1-1-16,-1-2-3 0,-1 0-2 15,-3 0 0-15,1 3-1 0,-5 4-1 16,-1 0 8-16,-6 4 31 0,-4 5 34 0,-2 3 20 15,-7 6 12-15,-1 3-3 0,-9 2-26 16,1-1-32-16,-26 23-8 0,25-27-28 16,1-2-5-16,7-2-1 0,3-3-2 15,4-3-4-15,2 4-67 0,12-9-153 16,-6-3-224-16,4-6-252 0,3-3-219 16,-1-1-46-16,2 0 115 0,5-3 207 15</inkml:trace>
  <inkml:trace contextRef="#ctx0" brushRef="#br0" timeOffset="5203.7874">23056 6979 330 0,'-4'2'535'0,"0"-2"60"15,4-2 42-15,0 1-203 0,8-2-134 0,-6-2-43 16,13 0-14-16,-5-3-13 0,6-3-26 0,1-1-48 15,2 2-59-15,5-1-53 0,3 2-26 0,-4 0-18 16,4 4-69-16,-8-3-130 0,-1 4-175 16,-1-3-192-16,-9 2-170 0,2 0-11 15,-6 5 90 1</inkml:trace>
  <inkml:trace contextRef="#ctx0" brushRef="#br0" timeOffset="5333.7072">23133 7016 18 0,'-7'15'390'0,"3"-8"63"0,4 0 57 0,4-5-31 15,3-1-123-15,3-1-71 0,-2-1-10 16,7-4-17-16,1 0-42 0,-3-1-50 0,7-4-48 16,1 2-53-16,-2 3-90 0,-1-1-246 15,21-9-977-15,-22 6 503 0,-5 1 26 16,5 1 216-16</inkml:trace>
  <inkml:trace contextRef="#ctx0" brushRef="#br0" timeOffset="6239.1436">22986 7938 74 0,'2'-15'403'15,"2"-2"76"-15,-4-2 54 0,-4 2-63 0,4 0-137 16,-2 0-69-16,2 5-41 0,-7 1-21 0,-1 4-10 15,6-1-5-15,-4 3-3 0,-2-2-9 16,6 3-21-16,-5 0-35 0,-1 1-31 0,6 2-9 16,-2 0-3-16,-2 2 6 0,-1 3 14 15,-3 1 7-15,-15 18 107 16,13-5-89-16,-5 4 13 0,5 7-2 0,-7 2-14 16,3 3-23-16,8-3-25 15,-1-2-20-15,9 22 13 0,9-31-42 16,-1-1-11-16,8-5-3 0,9-2 0 0,-2-4-5 15,8-2 2-15,-2-5 0 0,2-2-2 16,4-4 1-16,-2-2-4 0,2-4-3 16,-6-1-39-1,-2-1-85-15,29-49-1969 0,-48 42 1233 16,-8 0 48-16,0-3 123 0,0-1 159 0,-8 2 148 16</inkml:trace>
  <inkml:trace contextRef="#ctx0" brushRef="#br0" timeOffset="6412.0338">23155 7744 153 0,'6'0'336'0,"19"-3"680"0,-19 0-788 0,-3 2-8 16,15-7 208 0,5-1-139-16,-13 4-211 0,3 0-36 0,1-2-24 15,3 2-11-15,1 0-8 0,-1 1-42 16,4-2-100-16,-5 3-127 0,-1-3-197 15,-7 1-88-15,0 2 1 0,-2-1 80 0</inkml:trace>
  <inkml:trace contextRef="#ctx0" brushRef="#br0" timeOffset="6574.9355">23238 7919 330 0,'-8'16'513'0,"4"-6"50"0,-1-5 20 0,5-1-213 16,0-1-130-1,0-2-39-15,34-11 640 16,-16 2-709-16,-1-1-61 0,5-3-43 0,1 1-95 16,0 2-216-16,20-12-1039 0,-26 8 530 15,2 4 51-15,-3-1 191 0</inkml:trace>
  <inkml:trace contextRef="#ctx0" brushRef="#br0" timeOffset="11276.0422">1601 12296 405 0,'-6'-8'346'0,"2"1"24"0,-2 2-153 0,6 0-70 16,0 2-36-16,0 0-18 0,0 2-4 15,0-1 6-15,0 1 6 16,4-2 240-16,-2 3-241 0,-2 0-19 16,0 0-20-16,0 1-22 0,0-1-14 0,0 2-15 15,4-1-8-15,0 1-3 0,-2 0 0 16,2 2 0-16,3-1 0 15,-1 3 3-15,14 6 2 0,-9-7 1 0,1-1-1 16,3 1 1-16,-7 0-2 16,2-3 3-16,5-1-3 0,-3 1 5 0,-1 0-2 0,-1-2 2 15,0-2 0-15,1 0 15 0,-3 1 26 16,2-1 11-16,0-3 8 0,1-2 3 0,-1 0-15 16,1-3-26-16,-3-1-9 0,6-1-10 15,-3-1-2-15,1-2-1 0,-6 1-2 16,5-1-1-16,-1 5-3 0,-4 0 2 0,2 1-3 15,-1 4-1-15,-1 0 0 0,-2 3-3 16,2 2 1-16,4 2 0 0,-3 3 2 16,3 1-1-16,2 2 0 0,5 2-1 15,-3 0 2-15,3 2 0 0,2 0-1 0,-3-2 1 16,3 1 0-16,-3-2-1 16,1 0-1-16,18 7 1 0,-14-8 1 0,-1-3 1 15,3 0 2 1,0 0-2-16,29-3 3 0,-3-2 3 15,-26-2-6-15,0 0 1 0,2-1 0 0,-7-2-1 16,-1 3 2-16,3-5-2 0,-3-1 1 16,-3 3-1-16,3-2 1 0,-9 1 0 0,3 0-2 15,-1 0 2-15,-4 3-1 0,2-2 1 16,-6 2 0-16,5-2 1 0,-3 1-2 16,0-1 0-16,2 0-1 15,7-6 3-15,-9 4-3 16,12-10 0-16,-12 14 0 0,-2 2-1 15,5-3-1-15,-3 4 2 0,2 0 0 16,-2 4-1-16,2-1 1 0,0 1 0 0,3 2-1 16,-1 2 0-16,2-1-1 15,5 1 0-15,-3 1 2 16,3-1 0-16,34 17-3 0,-30-18 3 0,2-3 0 16,-1 1 3-16,3-3-3 0,0-2 2 15,4 0 1-15,0-3-2 0,0-3 0 16,-1-2 2-16,1 0 1 0,0 0-1 0,0-2-2 15,0-2 3-15,-2 0-1 0,2-1-2 16,-3 1 2-16,-1-1 0 0,0 0-2 16,0 1-1-16,-5 2 1 0,1 0-1 0,-3 1 1 15,1 1-1-15,-7 0 1 0,5 4-1 16,-7 0 0-16,2 2-1 0,1 2 1 16,-5 0-1-16,4 4 0 0,5 4 1 15,-13 0 0-15,6-1-1 0,-2 1 1 16,1 3-1-16,-1 2-1 0,0-2 2 0,4 1-2 15,1-1 1 1,-1-1 1-16,17 12 0 0,-15-12 0 0,9 0 0 16,0-1 0-16,-3-3 1 0,7 2-1 0,-6-3 2 15,8 0 0-15,-1-1-1 0,1-1 0 16,0-3 2-16,0 3 2 0,0-6-1 16,0 1-1-16,-2-3 0 0,2 1 0 0,-3-2-1 15,-5-2 1-15,6 3 0 0,-7-3 1 16,3-1 0-16,0 1 0 0,-5 1 0 0,1 0-2 15,-5-1 0-15,3 2-1 0,-5 0-1 16,-4 3-1-16,7 2 0 0,-7 1 0 16,-2 1 1-16,2 2 0 15,0 0-2-15,-1 8 2 0,1-5 0 16,-2-1 0-16,0 2 0 0,2 0-1 16,-4 0 1-16,9 1 0 0,-5 2 1 15,4 1-1-15,1-2 2 0,3 2-1 0,-6-2 0 16,9-1 2-16,2 1-2 0,-1-1 1 15,3 0-1 1,2-1 1-16,53 5 3 0,-45-11-4 0,-2-2 0 16,2 0-1-1,-2-1 2-15,64-12 8 16,-66 9-7-16,4-1-3 0,-4-1 2 0,0-2-2 0,0 2 1 16,-3-1-1-16,1 0 0 0,-2 0 0 15,-2 2 0-15,-3-1 0 0,-1 1 1 0,1 2-1 16,-5-1 1-16,-1 3 1 0,-1-3-2 15,-1 5 0-15,4 0-2 0,-7 0 1 16,3 0 0-16,-2 5 0 0,1-3 1 0,1 1-1 16,-4 2 2-1,4-2-1-15,26 22 0 0,-26-19 1 16,6-1 0-16,-1 4 0 0,-3-6 1 16,5 4-2-16,-1-5 0 0,1 3 2 15,0-3-2-15,7-2 3 0,-7 1-1 0,2-1 1 16,1-1-1-16,1-1 2 15,35-15 4-15,-40 8-4 16,5 1-2-16,-4 0-1 0,-5-1-1 16,2 2 1-16,-1 0-1 0,-3 0 0 0,5 4 2 15,-7-2-1-15,2 3-1 0,1-1-1 16,3 1-1-16,-6 1 1 0,1 1 1 0,-1 1 0 16,2 2-1-16,-2 1 1 0,1 1 0 15,1-3 0-15,-4 4 0 0,3-2 0 16,-1 1 0-16,10 5-1 0,-11-6 2 15,3 3-1-15,-4-4 1 0,5 1 0 16,-1-1 3-16,-2-2-1 0,3 1-1 0,3-2 0 16,-6-2 2-1,13-6 1-15,-7 5 0 0,-5-5-1 0,-1-1 0 0,0 1-1 16,0 2 1-16,3-1-2 0,-9-2 2 16,4 4-3-16,2 0 2 0,-6-2-1 15,5 3 0-15,1 0-2 16,-8 4 0-16,12 0-1 0,-8 5 1 15,-1-2 0-15,5 4-1 0,-2-2 1 16,0-1 0-16,0 1 0 0,5 2 0 16,-1-2 0-16,13 6-2 0,-9-6 2 15,-1 1 2-15,3-2-2 16,17 4 2-16,5 0 0 16,-1-3 3-16,-19-3-4 0,1-2 0 15,0 0-1-15,-3-2 3 0,1-1 0 0,-1-2-1 16,1 0 1-16,-3-1 0 0,-1-2-2 15,-3 1 2-15,5-1-1 0,-7 1 1 16,0 2-2-16,-6 0 0 0,9 0-1 16,-7 5 0-16,-2-2-1 0,-2 2 0 15,0 0 1-15,4 0-3 0,0 2 3 0,-4-1 0 16,2 1 0-16,-2 0-1 0,6 1 1 16,-6 1-1-16,9-1 2 0,-7 0-1 15,6 1 1-15,-6 1-1 0,4-1 0 0,2 2 3 16,1 0-6-16,-1-1 3 0,0 3 3 15,3-1-2-15,-1-2 0 0,4 0 0 16,-1 0 1-16,14 2 2 16,2 0-1-16,-15-6-2 0,-1-1 1 15,3 0-1 1,15-1 2-16,-2-6-1 0,-10 2-2 0,-7 0 1 16,0-2 0-16,5 3-1 0,-7-1 0 0,1 2 0 15,-1 1 0-15,-4-1 1 0,9 0-1 16,-13 0 0-16,8-1 0 0,-4 3 0 15,3-2-1-15,-3 2 1 0,0 1 0 0,0 0-1 16,0 0 0-16,-1 1 2 0,1 2-2 16,2-2 2-16,-2 3-1 0,0-1 0 15,1 3 0-15,3-2 0 0,-4 1 0 0,5 0 1 16,-5 0 0-16,4 0-1 0,5 0 3 16,-7-1-3-16,2-3 0 15,1 3 0-15,28-3 2 0,-25-2-2 16,-1-3 1-16,-3 3 0 15,33-11 1-15,-26 8-1 0,-3-1-1 16,-1 2 2-16,3-2-1 0,1 1-1 16,-3-2 0-16,-1 4 0 0,3-3-1 15,1 0 1-15,0-1 0 0,-1-1 0 0,1 2 0 16,1-1 0-16,1-1 1 16,-3 2-1-16,48-14 0 15,-20 11 1-15,-21 6-3 0,4 1-130 16,-5-3-290-16,5 0-180 0,-2-6-81 15,-6-7-33-15,1-5 110 0</inkml:trace>
  <inkml:trace contextRef="#ctx0" brushRef="#br0" timeOffset="36820.911">16239 10683 346 0,'-8'-14'875'0,"6"8"-456"0,-4 0-128 0,-2 2-59 16,6 1-26-16,-3 1-17 15,3-1-9-15,-2 1-19 0,0 2-30 16,12-4 38-16,1 3-131 0,1-4-13 0,7-2 8 16,-1-1 13-16,9-1 19 15,18-7 108-15,-20 8-91 0,-2 5-17 0,-3 1-20 16,-1 7-21-16,-1 1-8 16,-5 3 4-16,-1 6 14 0,-4 3 25 15,1 4 17-15,-7 6 12 0,-3 2-9 0,-1 3-14 0,-2-1-24 16,-4 0-18-16,4 0-11 15,-7 22 0-15,3-31-7 0,2-4 1 16,1-2 3-16,5-1 16 0,-2-6 23 0,0-2 30 16,4-3 44-16,-2-1 52 0,2-4 46 15,0 0 25-15,0-4-6 0,2-3-36 0,2-3-49 16,2-5-57-16,5-4-42 16,-1-5-17-16,2-4-9 0,5-2-2 0,0-4-5 15,3-4-7-15,3-1-8 0,-2 3-2 0,-1 3-6 16,-1 5-1-1,0 5 0 1,26-34 4-16,-28 39-2 16,-13 12-2-16,2 1-1 15,-2 3 0-15,-4 2 4 0,-4 0-2 0,4 1 0 16,-4 0 0 0,2 3 0-16,-15 4-10 0,9 1 10 0,0 4 2 15,-3 3-2-15,-3 1 4 0,6 2-2 16,-17 23-1-16,12-20 3 0,7-1-3 15,-4 1 1-15,4-1 0 0,1-1-5 16,5 0 0-16,5-3 2 0,3-1-2 0,6-3 6 16,-1-2 1-16,12-3 15 0,-1-6 9 15,7-2 8 1,2-5 6-16,114-45 138 0,-109 36-141 16,-10-2-7-16,-1 3-9 0,-4 2-9 0,-4 4-5 15,-7 1-2-15,-6 1-4 0,1 2 0 16,-3 3-1-16,-8 3 7 15,-3 2-3-15,-5 1 0 0,-3 4 1 16,-1 4-56-16,-1-1-202 16,-3 3-427-16,-15 9-1622 0,18-18 1039 0,3-4 164 15,14-3 410-15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29:51.415"/>
    </inkml:context>
    <inkml:brush xml:id="br0">
      <inkml:brushProperty name="width" value="0.05292" units="cm"/>
      <inkml:brushProperty name="height" value="0.05292" units="cm"/>
      <inkml:brushProperty name="color" value="#FF0000"/>
    </inkml:brush>
  </inkml:definitions>
  <inkml:trace contextRef="#ctx0" brushRef="#br0">5239 10930 100 0,'0'-6'382'0,"0"1"52"16,-6 0 30-16,6 0-118 0,-2 2-119 15,-6 0-63-15,1 0-19 0,5 0-4 0,-6 0 6 16,2 2 1-16,4-2-1 0,-2 1-1 16,-1-1 2-16,3 3 4 0,-2 0 4 15,0-3 4-15,2 1 4 0,-2 2-6 0,4 0-10 16,0-2-13-16,-2 2-14 0,2-1-18 16,0 1-12-16,0 0-8 0,0 0-9 15,0 0-10-15,0 0-9 0,0 0-13 0,0 0-13 16,0 0-12-16,0 0-6 0,0 0-5 15,0 0-4-15,0-2-1 16,0 4-2-16,0-2 1 0,0 0 0 0,0 0-2 16,0-2 2-16,0 2 0 0,0 0 0 15,0 2 0-15,-4-1 0 0,0 1 0 16,4 0 0-16,0 1 0 0,-3-1 0 0,-1 1 0 16,4-2 2-16,0 1-4 15,-2 1 2-15,2-2 0 0,0-1-1 16,0 2 1-16,0-1-1 0,0 1 3 0,0-2 0 15,0 1-1-15,2-1 2 16,-2 0-2-16,0 0 0 0,0 0-1 0,0-1 0 0,0 1 0 16,0 0 1-1,4 0-2-15,-1 4-42 0,-3-2-200 0,0-1-350 16,0-1-249-16,-9 0-112 0,-1-1-14 0,0-2 177 16,-1-5 342-16</inkml:trace>
  <inkml:trace contextRef="#ctx0" brushRef="#br0" timeOffset="1250.412">5198 10858 28 0,'0'0'206'0,"0"0"13"0,0-2-15 16,0 2-29-16,0 0-31 0,0 0-29 0,0 0-28 15,0 0-22-15,0 0-21 0,0 0-18 16,2-1-12-16,-2 1-7 0,0 0-5 16,0 0-2-16,0 0-2 0,0 0 1 15,0 0-1-15,0 1-1 0,0-1 1 0,0 2-16 16,0-2-43-16,0 0-147 16,0 0-66-16,-2-3-32 0</inkml:trace>
  <inkml:trace contextRef="#ctx0" brushRef="#br0" timeOffset="2074.0491">5194 10911 164 0,'0'-3'299'16,"0"0"43"-16,-5 1-44 0,5 1-51 0,0 1-36 16,0 0-19-16,0 1-14 0,0 1-8 0,0-2-5 15,0 0-2-15,0 1-2 0,0-1 3 16,0 0 3-16,-2-1 1 0,2-1 0 16,0 1-2-16,-4-2 0 0,4 0-1 15,-4 0 5-15,2-2-5 0,-2 2-2 0,4-5-2 16,0 2-4-16,0-1-7 0,0-1-12 0,0 0-14 15,4-3-18 1,6-1-21-16,36-24 82 16,-19 21-131-16,4 3-1 0,-4-1 1 0,-3 2 2 0,7 3 4 15,-4 1 5-15,-4 4-1 0,4 3-4 16,-6 3-12-16,-3 2-3 0,-1 2-11 0,-3 4-9 16,-7 4-6-1,-1 24-1-15,-15 12 9 0,-5-22-1 16,-7 0-2-16,3 1 2 0,-7-1-2 15,2-3 3-15,0 1 6 0,1-4 10 16,-3-3 6-16,6-1 8 0,3-4 0 0,-1-3-5 16,7-1-6-16,1-4-6 0,9-2 8 15,0-1 4-15,9-1 16 0,1-1 15 0,3-2 8 16,3-3-1-16,7-2-3 16,2-2-10-16,-3-1-10 15,5-1-7-15,89-40 34 0,-89 37-74 16,0 1-6-16,-4 3-11 0,1 0-87 0,-7 1-188 15,-1 2-324-15,-3-4-404 0,-7 4-195 16,2-2-5-16,-1-2 144 0,-5 1 312 16</inkml:trace>
  <inkml:trace contextRef="#ctx0" brushRef="#br0" timeOffset="2471.1022">5835 10638 271 0,'0'-14'670'15,"0"-1"140"1,-9-24 1583-16,9 34-1949 0,-2 1-121 0,2 4-101 0,-4 2-81 16,0 3-54-16,2 4-29 0,-2 4-4 15,2 3 2-15,-2 4 6 0,4 2-4 16,0 2 1-16,4 0-4 16,-2 0-8-16,4 21 30 0,2-25-49 0,-6-3-8 15,7-1-3-15,-7-3 4 0,8-2 12 16,-4-5 4-16,9-3 4 0,-7 1 1 0,7-6-4 15,-3-2-7-15,4-2-1 0,5-3 1 16,-4-1-3-16,5-1-6 0,-1-2-6 0,-4 1-4 16,24-12 21-16,-29 18-10 15,1 3-2-15,-3 3-4 0,-2 4-8 16,-5 4-8-16,3 3 5 0,-6 7 8 0,0-2 4 16,0 3 7-16,-2 1 1 0,-2 1-3 15,1-2-2-15,-1 1-3 0,0-5-7 0,2 2 1 16,-6-5-3-16,2-1 3 0,4-2-6 15,-7 0-4-15,3 0-7 16,0-1-78 0,-42-15-3397-16,36-3 2381 0,-3-5 180 15,-1 1 254-15</inkml:trace>
  <inkml:trace contextRef="#ctx0" brushRef="#br0" timeOffset="2625.0069">5826 10628 198 0,'9'-22'459'16,"-7"1"48"-16,8 4 23 0,2 0-145 15,3 6-162-15,2 1-67 0,3 1-29 16,-1 0-12-16,49-10 90 16,-43 19-185-16,0-3-38 0,-7 6-124 15,7-1-167-15,-8 0-190 0,-1 1-84 0,1-1-13 16,-5 1 101 0</inkml:trace>
  <inkml:trace contextRef="#ctx0" brushRef="#br0" timeOffset="2913.0336">6333 10488 296 0,'8'-2'631'0,"-8"2"99"16,0-1 42 0,-4 9 1044-16,0 1-1401 0,2-1 16 0,-2 3-56 15,4-1-86-15,-2 1-108 0,2 2-71 16,2 0-50-16,-2 1-28 0,6 0-17 0,-2-1-1 16,2 2-5-16,1 0-5 0,3 1 3 15,0-2 1-15,5 0-1 0,1-3-1 0,1 0 0 16,-1-2-1-16,1-3-2 0,0 1-1 31,-1-6 1-31,28 6 2 0,-38-7-5 0,-2 3-1 16,-4 0-3-16,2 2 1 0,-4 1-1 15,-2 1-1-15,2 2 5 0,-7 1 0 0,-1 1 2 16,2 2 1-16,-7-3-4 16,5 2-5-16,2 0-74 15,-11 3-759-15,11-10-115 0,-3-3-191 0,5-2-13 0,-2-3 148 16,6-3 284-16</inkml:trace>
  <inkml:trace contextRef="#ctx0" brushRef="#br0" timeOffset="3065.581">6403 10608 3 0,'0'-23'524'0,"0"2"104"16,0-1 72-16,0 4 75 16,7-1-253-1,20-27 586-15,26 12-603 0,-30 27-469 0,4 7-47 16,0 2-182-16,-2 5-282 0,-1-4-305 0,-3 5-136 15,-4 3-40-15,-1-1 146 16,-1 5 264-16</inkml:trace>
  <inkml:trace contextRef="#ctx0" brushRef="#br0" timeOffset="3206.4926">7024 10718 154 0,'14'7'852'0,"-5"-4"224"15,-1-8 134-15,-2 0 98 0,-2-5-421 16,-2 0-316-16,2-2-207 15,-2-11 16-15,-2 13-315 0,5 2-86 0,-5 1-206 16,-5 0-457-16,5 2-420 0,-8 2-186 0,-6-3-41 16,-3 3 152-16,-6 1 430 0</inkml:trace>
  <inkml:trace contextRef="#ctx0" brushRef="#br0" timeOffset="3897.4192">7568 10503 220 0,'6'-8'431'0,"4"1"49"15,-3-1 38-15,9-1 94 16,-12 6-387-16,2 1 9 0,-1 0 26 0,-3 0 29 15,-2 1 26-15,4 1 8 0,-4 0-15 16,0 0-28 0,0 1-38-16,-4 5 250 0,2-6-392 0,-3 0-27 15,3 1-24-15,2-1-16 0,-8 0-15 16,8 0 7-16,-2 0 12 0,-2-1 12 0,4-1 18 16,0 1 11-16,-2 0-4 0,2-1-4 15,2-2-8-15,-2-3-13 0,6 0-14 16,29-23 11-16,-18 19-40 15,1 2-4-15,7 1-6 16,21-7 3-16,-19 10-4 0,-5 5 2 0,3 3 2 16,-6 3 0-16,-3 3-1 0,-1 1 1 15,-3 6-3-15,-6 1 2 0,3 3 0 16,-7 4 1-16,-4 2 1 0,-7-1 3 0,1 2 4 16,-6-3-3-1,-32 46 27-15,30-53-11 0,-3 0 7 0,2-2 3 16,5-4-3-16,2 0-11 0,3-3-7 15,3-2 0-15,8-2 0 16,3-1 7-16,24 0 8 0,-13-4-15 16,7-1-7-16,4-3-2 0,-2-2-4 0,4-1-7 15,-2-2-17-15,2-1-76 0,-2 0-114 16,2-3-172-16,-6 0-179 0,2-3-165 16,0 0-85-16,-3 1-51 0,-5-2 42 0,2-1 125 15,-5-1 157-15,-3 2 147 0</inkml:trace>
  <inkml:trace contextRef="#ctx0" brushRef="#br0" timeOffset="4127.2732">8209 10420 58 0,'-8'-27'350'0,"1"5"73"0,5 4 61 16,-12 3-73-16,8 3-88 0,-1 5-61 16,-1 3-46-16,2 3-39 0,0 1-25 15,2 2 4-15,-3 5 28 0,7 10 272 16,0-4-206-16,7 0 3 0,1 2-37 16,4-2-19-16,3 1-36 0,1 0-18 0,3-1-45 15,6-2-15-15,-7-1-16 0,3-1-10 16,0 0-7-16,-5-2-2 15,11 14 8-15,-21-11-47 0,5 12-1 16,-11-8-7-16,-4-2 1 0,-3 0-1 16,1 1 1-16,-8-4 0 0,1 3-2 15,-3-1-4-15,-1-2-1 0,-1 1-52 0,1-3-171 16,1-2-239-16,3-5-280 0,-1-3-208 16,-3-2-47-16,9 0 126 0,-7-4 222 0</inkml:trace>
  <inkml:trace contextRef="#ctx0" brushRef="#br0" timeOffset="4297.1689">8211 10301 509 0,'14'-13'602'0,"-1"-2"44"0,1 2 30 15,-5 1-283-15,5 3-116 0,3 0-30 0,-1 0-6 16,1 1-13-16,-1 2-42 0,1 1-58 16,3 1-62-16,20 1-42 15,-24 3-132-15,5 0-151 0,-9 3-176 0,-1-1-207 16,3 0-136-16,-3 1 29 0,-5-1 118 15,4 3 161-15</inkml:trace>
  <inkml:trace contextRef="#ctx0" brushRef="#br0" timeOffset="4564.6218">8678 10183 258 0,'7'-2'540'0,"3"-5"76"16,0-14 1367-16,-10 19-1590 0,-4 1 23 0,2 1 1 15,-2 0-48-15,0 1-85 0,-2 3-82 16,3 0-71-16,-5 5-53 0,2 4-39 15,4 1-20-15,-2 4-8 0,0 3 13 16,8 1 4 0,16 45 82-16,-11-47-90 0,1 0-6 0,0 1-6 0,5-4 0 15,-3 2-4-15,1-4 3 0,-3-1-1 16,0-4 0-16,-3 0-4 16,1-3-2-16,-2 17-5 0,-10-19-1 15,-6 3-4-15,1-2-70 0,-5 0-185 16,-3-3-267-16,1-3-319 0,-1-3-219 0,-3-1-29 15,3-4 137 1,0-2 248-16</inkml:trace>
  <inkml:trace contextRef="#ctx0" brushRef="#br0" timeOffset="4709.5342">8649 10251 343 0,'56'-56'1936'0,"-35"42"-1410"0,2 1-160 0,-1 1-57 15,9 0-11-15,-8 3-14 16,33-11 117-16,-4 11-291 0,-34 9-288 15,-1-3-354-15,-7 3-252 0,1 3-112 0,-5-1-35 16,0 5 154-16,-2-2 331 0</inkml:trace>
  <inkml:trace contextRef="#ctx0" brushRef="#br0" timeOffset="4879.6307">9441 10507 378 0,'0'0'1014'0,"5"-4"165"16,-1-6 71-16,-4-2-13 0,2 4-618 0,2 1-335 15,-2 5-168-15,-2-1-75 0,0 1-78 16,0 2-214-16,-6 3-404 0,4 1-352 16,-9 1-150-16,-13 0-1040 0,11-7 1567 15</inkml:trace>
  <inkml:trace contextRef="#ctx0" brushRef="#br0" timeOffset="5351.3382">10267 10190 32 0,'-9'-7'24'16</inkml:trace>
  <inkml:trace contextRef="#ctx0" brushRef="#br0" timeOffset="5733.1114">10242 10132 108 0,'0'-5'363'0,"-2"-4"58"16,2-3 46-16,-4 5-117 16,0-1-90-16,-9-17 566 15,7 21-638-15,0 2-17 0,-5 2-20 0,-5 0-17 16,-1 5-6-16,1 2 12 0,-3 2 22 16,1 0 16-16,1 2 11 0,0 1 1 15,1 0-7-15,-1 1-18 0,-1 2-20 0,9 1-28 16,-7 21 47-16,16-18-102 15,2 4-13-15,4-3-8 0,5 3-5 16,5 0-13-16,9-2-7 0,-7-1-2 0,9-4-4 16,0-3-1-16,0-3 9 0,4-3 14 15,-6-3 7-15,6-4 14 0,2-4 10 16,-2-3 5-16,-2-1-3 16,46-35 131-16,-59 23-142 15,3-26 22-15,-11-29-45 16,-16 47-31-16,-3 3-3 0,-1-1 1 15,-5 4-5-15,-3 2 2 0,1 2-2 0,-6 7-2 16,3 2-1-16,-1 9-4 0,2 2-42 16,0 6-157-16,3 2-291 0,3 3-365 15,-1 4-223-15,5 3-58 0,3 2 111 0,4 4 270 16</inkml:trace>
  <inkml:trace contextRef="#ctx0" brushRef="#br0" timeOffset="5927.9854">10937 10314 227 0,'18'-6'882'0,"-1"-5"169"0,-9-5 70 0,-6 0 36 16,-2 2-552-16,-2 4-309 0,2 2-163 16,-10-1-75-16,4 1-30 0,-5 2-20 0,5 3-10 15,-4 3-8-15,1 3-93 0,1 2-266 16,0 1-389-16,6-1-230 0,-2 2-95 15,4-1 41-15,0-1 247 0,4-1 382 16</inkml:trace>
  <inkml:trace contextRef="#ctx0" brushRef="#br0" timeOffset="6270.7688">11832 10011 76 0,'21'-15'645'0,"-11"-4"106"0,-4-7 47 16,-6 1 19-16,-2 9-408 0,-6 1-226 0,0 6-99 16,-11 4-3-16,-3 2 33 0,-5 6 54 15,0 4 49-15,-6 7 44 0,6 3-10 0,-2 5-35 16,6 5-52-16,7-4-50 16,1 2-43-16,5 2-34 15,8-2-19-15,10 22 8 0,6-27-16 0,7 1 0 16,2-3-1-16,10-4 1 0,6-4 1 0,5-5 0 15,3-3 11-15,-1-7 15 0,5-5 9 16,-5-2 11-16,-3-5 14 0,1-6-2 0,-5-4-8 16,-4-4-6-16,-8-2-11 0,-10-2-13 15,-9 3-15-15,-14 0-10 0,-7 0-11 16,-12 6-5-16,-8 2-17 0,-2 9-153 16,-16 7-406-16,-1 3-375 0,-8 2-169 0,-8 3-64 15,8 0 122-15,-2 3 387 0</inkml:trace>
  <inkml:trace contextRef="#ctx0" brushRef="#br0" timeOffset="9697.8382">5489 11419 48 0,'-35'18'268'0,"2"-1"16"15,-2 0 7-15,10 0-153 0,-6 6-75 16,4 1-36-16,-27 28-4 0,28-24-16 0,3 3-10 15,2-1-40-15,5-1-104 0,3-3-86 16,3-2-36-16,6-1-10 0</inkml:trace>
  <inkml:trace contextRef="#ctx0" brushRef="#br0" timeOffset="10727.1894">4561 12612 294 0,'0'-24'486'15,"2"0"76"-15,-2 2 70 0,0 1-167 16,4 4-71-16,-2 4-3 0,2 2 4 0,0 4-18 16,-4 4-53-16,2 3-31 0,-2 5-54 15,0 7-22-15,0 2-20 0,0 8 9 16,0 5-23-16,-2 33 89 16,2-27-161-16,-4 2-13 0,0-4-20 0,2 1-11 15,-2-3-6 1,2 26-12-16,2-33-37 0,0 22 3 0,0-25-10 15,0-2 2-15,2-4-3 0,2-2 5 16,2-3-1-16,0-1-5 0,5-5-69 0,-5-2-136 16,4-5-230-16,5-4-276 0,-7-8-282 15,6-3-133-15,-1-4 44 0,8-7 184 0,-1-1 256 16</inkml:trace>
  <inkml:trace contextRef="#ctx0" brushRef="#br0" timeOffset="10933.0621">4916 12501 343 0,'5'-5'619'15,"-3"5"71"-15,-2 0 37 0,0 5-136 16,-2 20 185-16,-3-6-387 0,1-2 35 16,4 4-18-16,-2-1-36 0,2 0-75 15,-4 0-62-15,8 21 73 0,-4-23-215 16,2 1-24-16,-2 1-31 0,4-1-18 16,1 1-8-16,-3-1 1 0,-2 0-1 15,4 0-4-15,0 14-104 0,-2-19-171 16,-2-2-261-16,4-5-296 0,-2-5-280 0,6-4-39 15,-1-5 112-15,3-5 228 0,2-2 290 16</inkml:trace>
  <inkml:trace contextRef="#ctx0" brushRef="#br0" timeOffset="11164.9175">5231 12501 481 0,'2'-11'675'15,"4"-1"107"-15,-6 4 50 16,0 3-271-16,0 10 225 0,0 2-450 15,0 5 21-15,0 0 13 0,0 5-37 0,0 3-82 16,0 1-62-16,4 1-66 0,0 2-37 16,-2 2-41-16,7 21-14 0,-7-27-20 15,2-2-2-15,-2 0-5 0,2 3 1 16,0-5 2-16,-2 0-3 0,2 1-3 0,-2-3-14 16,7-4-79-16,-7-3-118 0,2-4-182 15,0-3-196-15,-2-3-196 0,4-4-117 0,3-3-64 16,-3-7 98-16,4 0 161 0,-2 0 195 15</inkml:trace>
  <inkml:trace contextRef="#ctx0" brushRef="#br0" timeOffset="11353.8004">5467 12477 330 0,'10'-17'559'0,"-4"0"78"16,0 7 36-16,-2 6-213 0,-4 4-131 0,5 5-20 0,-5 7 47 16,-5 2 56-16,1 6 52 0,4-1-11 15,0 3-83-15,0 0-114 0,0 0-83 16,0 1-75-16,4-1-50 0,1 1-24 0,1-5-13 15,-4 2-1-15,8 1-3 0,-2-7-7 16,1 3-92-16,-1-2-221 16,0-3-306-16,1-3-354 0,3 2-1267 15,2-10 1318-15,-1-2 288 0</inkml:trace>
  <inkml:trace contextRef="#ctx0" brushRef="#br0" timeOffset="12086.3461">6343 12376 311 0,'0'-3'479'0,"-2"1"36"0,-2 6 26 15,0 4-205-15,-2 6-102 0,-4 7-11 0,-1 4 49 16,5 4 48-16,-4 0 46 0,1 5 17 16,1-5-33-16,2 0-70 0,6-1-63 15,0-4-85-15,0 24-38 16,6-29-76-16,9 20-2 0,-9-22-12 15,0-4 0-15,4 1-3 0,1-3-18 0,-5-3-107 16,8-4-174-16,-7-4-213 0,3-4-212 16,-4-5-182-16,0-3 17 0,9-4 132 15,-7-6 194-15</inkml:trace>
  <inkml:trace contextRef="#ctx0" brushRef="#br0" timeOffset="12277.2272">6594 12310 270 0,'6'-12'500'0,"-2"5"48"15,-4 4 20-15,0 6-192 0,0 4-143 0,-4 8-58 16,4 6 31-16,0 1 38 0,0 2 83 16,0 4 16-16,0-2-15 0,4 2-63 0,0-3-53 15,2 1-94-15,5-2-60 0,-9-2-31 16,8-1-12-16,0 0-3 0,-3-2-6 16,7-2-3-16,3 12-245 0,-15-19-164 15,6-2-228-15,-6-5-217 0,-2-3-55 16,4-3 107-16,-2-5 187 0</inkml:trace>
  <inkml:trace contextRef="#ctx0" brushRef="#br0" timeOffset="12488.0956">6834 12355 279 0,'4'-1'573'0,"0"2"69"16,-4-1 31-16,2 3-163 15,-2 3-196-15,0 3-71 0,0 3 12 0,0 0 57 16,4 2 49-16,-2-2-9 0,2-1-55 0,0 3-73 15,3 1-83-15,-5-1-74 0,6 0-31 16,-2 3-19-16,-4-2-9 0,6 2-1 16,-5-1-6-16,1 1-33 0,0-2-149 0,-4-2-234 15,0-2-264-15,0-5-246 0,0-6-80 16,0 0 100-16,2 2 209 0,2-4 251 0</inkml:trace>
  <inkml:trace contextRef="#ctx0" brushRef="#br0" timeOffset="12703.9639">7098 12351 175 0,'2'-14'529'16,"7"0"93"-16,-7 4 65 0,4 0-97 15,-6 5-225-15,4 3-98 0,0 4-15 0,-2 1 32 16,4 1 56-16,3 6 50 0,-7 0 5 16,8 4-51-16,-4 1-71 31,5-1-83-31,32 81 71 0,-37-75-253 0,3-2-2 15,-3 2-2-15,4 1-37 0,-8-4-173 16,4 0-357-16,3-2-384 0,-7-6-174 0,-2-1-44 16,8-6 137-16,-6 0 339 0</inkml:trace>
  <inkml:trace contextRef="#ctx0" brushRef="#br0" timeOffset="13316.0339">7971 12640 280 0,'6'-7'682'15,"3"-1"171"-15,-7 1 106 0,-2-1-86 0,-2 3-237 16,2 3-144-16,-5-3-108 0,1 3-57 16,2 2-42-16,-4-3 94 15,2 1-282-15,0 2-44 0,2 0-31 0,2 2-19 16,0 1-27-16,0 6-183 0,-9 3-453 15,7-2-366-15,-4-3-165 0,-2-1-53 16,2-6 146-16,6 0 433 16</inkml:trace>
  <inkml:trace contextRef="#ctx0" brushRef="#br0" timeOffset="13765.7541">8742 12160 320 0,'3'-13'564'0,"-3"-3"106"0,0 1 98 0,0 5-170 15,-3 4-160-15,3 4-114 0,0 2-88 16,0 4-30-16,-4 3 30 0,0 7 13 0,-2 4 33 15,4 1 13-15,-2 5-34 0,0 1-73 16,4 3-42-16,0-1-47 0,0 0-25 16,4 0-36-16,2-4-17 0,0 4-7 0,2-5-6 15,1 0 0-15,5-1-3 0,-1-1-10 16,-3-3-102-16,4-3-235 0,-3-5-309 0,-5-3-341 16,0-4-149-1,0-2 29-15</inkml:trace>
  <inkml:trace contextRef="#ctx0" brushRef="#br0" timeOffset="13967.6335">9119 12088 467 0,'10'-15'600'0,"-8"1"88"0,7 1 466 0,-9 13-818 0,2 2-41 0,-2 5 23 16,0 6 39-16,0-1 50 0,0 4-33 15,0 2-64-15,4 1-97 0,-2 1-75 0,2-1-69 16,0 2-32-16,2 0-17 0,1 0-8 15,-1-4-6-15,4 2-5 0,-4-1-2 16,5-2-19-16,-5 0-121 0,4-6-237 0,-6 0-294 16,-2-3-303-16,2-4-119 0,-4-3 56 15,7-3 213-15,1-2 280 0</inkml:trace>
  <inkml:trace contextRef="#ctx0" brushRef="#br0" timeOffset="14212.4789">9468 12027 464 0,'7'-12'641'0,"-3"0"100"16,0 2 54-16,-4 3-270 16,2 5-186-16,-2 4-69 0,0 3-8 0,0 1 21 15,4 2 52-15,-2 5 14 0,-2-1-39 0,4 4-74 16,0 4-68-16,-2-1-70 0,7-1-36 16,-7 2-26-16,4 0-15 0,-2-1-7 15,2-1-6-15,9 20 5 0,-13-21-8 16,8 0-1-16,-4 1 0 0,3-4-5 15,-3-2-9-15,-4 2-66 0,6-7-110 16,-6-3-177-16,5-3-209 0,-7-2-212 0,10-7-189 16,-2-2-7-16,0-4 122 0,3-2 188 15,3-2 208-15</inkml:trace>
  <inkml:trace contextRef="#ctx0" brushRef="#br0" timeOffset="14400.3812">9828 11998 272 0,'15'-22'527'16,"-3"4"81"-16,9-5 543 0,-15 16-824 0,-2 7-59 15,-2 2 18-15,-2 6 50 0,0 6 40 16,0 2 9-16,-6 4-39 0,4 4-86 16,-2-2-100-16,-2 32-23 0,6-28-112 15,0 1-14-15,0-5-2 0,2 2-6 16,6-3-3-16,-2-1-87 0,4-3-245 0,-7-4-346 16,3-5-265-16,2-1-119 0,-2-4 29 15,7-3 218-15,3 0 336 0</inkml:trace>
  <inkml:trace contextRef="#ctx0" brushRef="#br0" timeOffset="14874.086">10655 11953 210 0,'7'-10'433'16,"1"-3"60"-16,-2 4 47 0,0 1-167 16,1 4-99-16,-3 4-32 0,0 5 12 15,-4 4 54-15,-4 24 485 0,-2-6-339 16,-1 3-34-16,-3 3-78 0,0 1-86 0,3 1-57 15,-1 1-79-15,6-3-39 0,-2-3-17 0,4-1-18 16,4-4-20-16,-2 0-9 0,6-3-5 16,-1-1-1-16,3-2-6 0,0-3-1 15,-1-2-65-15,5-7-131 0,-2-4-225 0,3-6-257 16,-5-6-259-16,-1-6-121 0,1-2 51 16,4-4 185-16,-1-1 241 0</inkml:trace>
  <inkml:trace contextRef="#ctx0" brushRef="#br0" timeOffset="15052.0728">10980 11930 138 0,'17'-29'452'16,"-5"8"82"-16,-6 8 43 16,3 6-125-16,-9 7-156 0,0 7-44 0,0 6 20 0,0 5 60 15,-5 6 72-15,1 1 41 0,4 1-35 16,0 1-86-16,4-2-93 0,1-2-89 16,-3 4-71-1,23 61 1-15,-17-68-72 0,0-5-98 16,-2 3-240-16,0-8-306 0,-1-1-276 0,-3-7-123 15,-2-2 41-15,8-2 212 0,-2-5 294 16</inkml:trace>
  <inkml:trace contextRef="#ctx0" brushRef="#br0" timeOffset="15253.9127">11292 11926 330 0,'0'-8'1535'0,"0"6"-643"16,-2 2-145-1,2 5-261-15,-14 24 391 0,12-17-613 0,2 2-38 16,0 3-51-16,2 0-68 0,2 3-34 16,-2 1-34-16,8 0-18 0,-3-1-11 0,1 0-5 15,2-2-5-15,-8 0-32 0,5 1-123 16,1-6-228-16,-6-2-270 0,-2-4-314 16,4-4-109-16,-4-3 58 0,2 0 197 0,6-5 262 15</inkml:trace>
  <inkml:trace contextRef="#ctx0" brushRef="#br0" timeOffset="15472.7209">11576 11898 507 0,'14'-21'643'15,"-3"2"99"-15,-9 1 72 0,4 8-289 0,-2 3-159 16,0 7-62-16,-4 3-10 0,0 5 5 16,0 6 22-16,0 1-1 0,0 5-34 0,0 1-73 15,0 3-73-15,0 1-52 0,0-2-32 16,2 1-22-16,-2-3-16 15,4-1-6-15,7 19 2 0,-9-23-14 16,2 0-8 0,0-2-80-16,-2 1-178 0,-2-1-2099 0,0-14 1283 0,4-5 123 15,-2-4 228-15,2-2 274 0</inkml:trace>
  <inkml:trace contextRef="#ctx0" brushRef="#br0" timeOffset="15690.3793">11989 11830 363 0,'9'0'614'16,"-7"-1"784"-16,2 10-540 0,-4-1-540 15,0 4 49-15,0-1 66 0,0 4 39 16,0-1-29-16,0 2-79 0,0 0-95 0,2 1-82 16,-2 0-58-16,0 0-43 0,0 3-30 15,0-2-22-15,0 2-14 0,0-1-9 0,8 1-3 16,-8-2-10-16,2 1-108 0,5-3-274 15,-7 0-406-15,0-5-309 0,4-6-133 32,-4-5 43-32</inkml:trace>
  <inkml:trace contextRef="#ctx0" brushRef="#br0" timeOffset="17652.8991">12004 11923 256 0,'-4'2'374'0,"2"-1"28"16,2-1-46-16,-4 0-137 0,4 2-73 15,-5 0-13-15,5 1 24 0,0 1 39 16,-2 2 43-16,-2 1 19 0,0 2 1 0,-2 2-2 16,4 2-1-16,-9 12 187 15,7-12-252-15,4-3-35 0,-2 2-23 0,2 0-12 16,2-3-31-16,-2 0-16 0,7-2-15 15,-7-2 2-15,8-2 0 0,-6-1 28 16,2 0 31-16,-2-2 40 0,2-2 4 0,0-1-1 16,-2-4-27-16,3 0-29 0,-1-3-33 15,-2-2-22-15,2-3-11 0,-4 0-8 16,2-1-2-16,-2 0-10 0,4 0-7 16,0 2-9-16,-2 1-1 0,2 2-3 0,-1 1-2 15,-3 3-3-15,4 7-1 0,0 0-5 0,-2 5 2 16,-2 2-1-16,4 1-4 0,-2 2 6 15,2 3 5-15,0-1-1 0,-4-1 2 16,2 2 3-16,3 0 0 0,-1-4-2 31,-2 20 4-31,-2-23-3 0,0-4 3 0,0 0 6 0,0-2 3 16,0 0 4-16,-2-3 2 16,2-1 22-16,-9 1 12 0,7-12 91 15,2 5-67-15,-4 0-27 0,4 0-13 0,4-2-21 16,-4 1-5-16,2 1-8 0,7 1-3 15,-7 1-3-15,2 3-3 0,-2 4-9 0,6 1 3 16,-8 1-1-16,2 4-1 16,-2 1 0-16,4 1 9 0,-4 3-2 0,-4 3 5 15,4-2 0-15,-2 1 1 0,-2-2 0 0,0-1 1 16,-2-1 2-16,-5-2 2 0,5-3 3 16,-4 3 0-16,0-5 3 0,1 0 1 15,-1-1 0-15,4-1 2 0,-5 0 19 0,7-5 7 16,0 3 9-16,4-5-2 0,0 1-2 15,8-4-23-15,-1 2-9 0,3-4-6 0,0-1-3 16,3 2-3-16,-1 0 0 0,3 3-6 16,-3 2 2-16,-2 1-4 0,5 4-1 0,-7-3-3 15,0 10 1-15,3-3-2 0,-9 5-1 16,4 4 0-16,-6 2 7 0,0 2 1 0,-2 2 5 16,-4 0 2-16,-3-1 3 0,-1-1-4 15,2 1 6-15,-7-2-4 0,3 0-1 16,-5-1 4-16,1-3-1 0,-1-2 1 0,1-1-1 0,-3-3 4 15,7 0 4-15,1-4 6 0,1-4 3 16,8 0 16-16,-6-3 9 0,8-2-5 16,4 0 0-16,0-2-8 0,6 2-16 0,-4-5-12 15,7-1-5-15,-3 2 2 0,5 1-4 0,-7 2 0 16,2 2-4-16,11-2-18 0,-11 8 1 16,-8 6-85-16,7 3-260 0,-9-1-489 15,-4-1-320-15,-3 6-141 0,-7-4 21 16,-3 3 232-16,1-2 478 0</inkml:trace>
  <inkml:trace contextRef="#ctx0" brushRef="#br0" timeOffset="19410.8562">12823 11648 84 0,'-6'-5'389'0,"4"-3"52"16,-7 1 30-16,1 0-98 15,-2-3 78-15,1 5-243 0,7 3 23 0,-4-1 7 16,2 3-17-16,-6 3-30 0,-1 2-24 15,1 4-9-15,2 3-6 0,-9 6 28 0,3 4 18 16,1 1 17-16,-3 2-24 0,5-1-19 16,5-2-41-16,2 1-38 0,4-2-47 15,4-3-23-15,5 3-11 0,1-5-2 0,6-1-2 16,5-2 2-16,0-3 34 0,6-2 16 16,-3-3 6-16,3-3 3 0,4-5-3 15,-2-2-31-15,-2-2-16 0,-2-4 33 0,-2-2 15 16,-3-4 11-16,-3-7 21 0,-5 0 11 15,-5-1-28-15,-1-1-14 0,-6 1-7 0,-6-1-21 16,-5-3-14 0,-49-37 6-16,35 52-32 0,-6 3-3 15,0 5 1-15,-2 2 0 0,6 4-3 0,3 1 1 16,5 4-1-16,7 1-3 0,5 3-1 16,9 4-1-16,7 3-49 0,7 1-156 15,3 3-271-15,6-3-315 0,-3 2-261 16,5-3-70-16,33 11-674 0,-31-18 1332 15</inkml:trace>
  <inkml:trace contextRef="#ctx0" brushRef="#br0" timeOffset="19834.5931">13307 11598 452 0,'-6'-8'568'0,"1"-4"54"0,-1 0 45 15,6 4-272-15,0 1-110 0,0 2-17 0,4 2 41 16,-2-2 38 0,-2 2 36-16,0-1 318 0,0 4-464 0,0 2-78 0,0 1-67 15,-6 4-25-15,4 5 6 16,-8 4 15-16,-5 5 9 0,5 2 2 0,-6 6-14 16,7 0-21-16,-1 3-22 0,2 0-11 15,8 2-12-15,4-3-6 0,0-2-5 16,6 0-1-16,3-3-1 0,3-6-1 0,1-1 1 15,3-6 2-15,3-3 4 0,0-5-3 16,4-3 5-16,-2-4-1 0,-1-5 2 0,1-4-3 16,-2-6 20-16,0-3 16 0,-7-5 6 15,1 0 0-15,-1-5 4 0,-5-1-24 16,-1-5-15-16,-20-60 3 16,-1 64-27-1,-7 7 5-15,-59-33-29 0,19 48 3 16,31 13 14-16,9 4 2 0,1 6-15 15,3 2-109-15,8 3-236 0,1 2-339 16,5 0-358-16,5 1-150 0,1 0 40 16,0-1 202-16,2 0 330 0</inkml:trace>
  <inkml:trace contextRef="#ctx0" brushRef="#br0" timeOffset="20253.9517">13931 11667 145 0,'-4'-14'405'15,"2"-1"38"1,-6 0 31-16,-11-27 378 0,9 32-599 0,0 1 26 0,-3 2 21 16,-1 2 18-1,1 2-2-15,-28 7 278 0,22 5-333 0,-5 3-39 0,-3 6-20 16,2 5-22-16,0 1-20 0,6 0-29 15,1-2-32-15,10 3-35 0,3-3-19 0,10-1-25 16,3 0-4-16,10-2-5 0,5-2-1 16,4-2-2-16,0-5-1 15,6-3-4-15,66 6 3 16,-66-15-3-16,0-2 0 0,3-3 2 16,-12-3-4-16,3-3 5 0,-2-4 0 0,-8 0 2 15,-1-5-1-15,-10 0 0 0,-1-2-3 0,-5-2-2 16,-9 1 1-16,-7 1-2 0,-3-1-2 15,-6 5-2-15,-4 0 1 0,-2 5-2 16,2 1-3-16,-2 6 0 0,9 6-1 0,-1 5-4 16,6 4-1-16,3 5-39 0,8 1-138 15,2 2-237-15,4 0-274 0,8-1-285 0,0 1-92 16,2-1 80-16,7-5 215 16,-1 0 266-16</inkml:trace>
  <inkml:trace contextRef="#ctx0" brushRef="#br0" timeOffset="20539.7741">14324 11529 424 0,'48'-56'2193'0,"-46"37"-1587"15,-4 4-194-15,-2 4-81 16,-7 5-10-16,-18 5 299 0,5 7-345 0,5 4-47 16,-6 8-57-16,0 5-54 0,1 5-45 15,7 4-32-15,7 2-14 0,4 0-11 0,6 0-6 16,6-3-5-16,4-4 0 0,7 0-2 0,7-4 0 15,-5-3 0-15,12-3 2 16,-4-6 0-16,0-4 1 0,35-7 7 16,-31-9-4-16,-4-5 0 0,-2-2 1 0,-1-6 16 15,-7-1 9-15,-5-3 4 16,3 0 0-16,-13-3 0 0,-2 0-17 16,-19-27-13-16,-1 32-13 0,-3 1-19 15,-4 5-128-15,-6 6-314 0,0 1-448 16,-9 4-204-16,-44-3-1183 0,40 10 1490 15</inkml:trace>
  <inkml:trace contextRef="#ctx0" brushRef="#br0" timeOffset="21244.3374">15216 11415 165 0,'-4'-5'440'0,"4"0"64"16,-5-4 52-16,5-7 138 0,5 9-506 15,-1-2 93-15,-4 4-141 0,2 2 8 0,-2 2 6 16,0 1-20-16,-2 1-33 0,2 5-38 16,-9 3 18-16,1 5 43 15,-6 6 46-15,1 5 29 0,-3 1 35 0,1 1-32 0,5-1-51 16,4-2-49-16,2 3-28 15,4-4-36-15,24 40 0 16,-11-47-31-16,3-2-3 0,9-4 2 0,-6 0-2 16,6-6 1-16,-3-3-2 0,1-1 0 15,0-4 0-15,-2-3 0 0,-1-2 11 0,-3-2 41 16,-5-4 23-16,5-3 8 0,-7-1 5 16,-4-3-7-16,-2-2-42 0,-8 0-20 15,2-1-12-15,-12 0-7 0,-3 3-2 0,-1 1-3 16,-9 2 1-16,0 4-1 0,-4 4-3 15,2 6 4-15,-2 5-2 0,2 5-1 0,2 6 1 16,6 5-5-16,5 3 4 16,5 3-7-16,11 2-23 0,7 0-159 0,3 3-243 15,4-5-294-15,5-1-230 0,6-3-81 0,-7-4 111 16,7-2 226-16,2-5 282 16</inkml:trace>
  <inkml:trace contextRef="#ctx0" brushRef="#br0" timeOffset="21592.9418">15789 11405 475 0,'4'-20'611'0,"-8"0"58"0,-3 3 32 15,-9 6-268-15,-1 4-134 0,1 7-27 16,-9 5 30-16,6 4 15 0,-6 3-7 16,7 5-42-16,-3 3-74 0,9 5-79 15,1 0-49-15,3 3-34 0,8-3-14 0,8 2-9 16,3-4-4-16,-3 0-2 0,9-3-2 15,3-1-1-15,1-4 3 0,2-1-3 16,-1-5 3-16,3-5-1 16,52-8 6-16,-50-5-5 0,-5-3 1 15,1-4 1-15,-6 0 1 0,-1-4 42 0,-5 0 23 16,-5-4 8-16,-6 0 9 0,0-3-5 16,-8 0-37-16,-3 1-24 0,-9 4-12 15,-3-1-6-15,-4 5-1 0,-4 4-5 0,-2 6 1 16,0 5-1-16,0 6-1 0,2 3-1 15,6 6-1-15,0 3 1 0,13 1-3 16,5 5-21-16,7-1-164 0,9 23-1119 16,7-26 292-16,3-2-65 0,6-6 127 15,-1-2 264-15</inkml:trace>
  <inkml:trace contextRef="#ctx0" brushRef="#br0" timeOffset="21936.7277">16333 11318 109 0,'10'-17'637'0,"-14"3"130"16,-17-16 932-16,4 23-1178 0,1 5-169 0,-7 5-76 15,0 6-21-15,-3 4-16 0,-1 4-33 16,4 6-33-16,-2 2-47 0,9 2-43 0,5 4-39 16,5-4-17-16,6 5-12 0,4-2-6 15,6-1-3-15,7-3-1 0,0-3-3 16,1-3 1-16,9-5 1 0,0-4 0 15,4-2 1-15,-2-4 0 0,2-5 4 0,-2-5-5 16,2 0 4 0,-4-7 24-16,35-39 153 0,-46 30-113 0,-5-3-26 15,-5-3-20-15,-2 0-10 0,-8-2-7 16,-2 3-4-16,-7-2-4 0,-3 4-3 16,-9 3-2-1,6 3-3-15,-94-3-33 0,90 27 26 16,-2 5-66-16,9-1-216 0,5 4-335 15,3-1-337-15,4 1-152 0,0-1 4 0,4-2 184 16,8 1 322-16</inkml:trace>
  <inkml:trace contextRef="#ctx0" brushRef="#br0" timeOffset="22251.535">16866 11287 74 0,'-4'-9'623'15,"-6"0"118"-15,-3-3 51 0,-10 3 45 16,-1 7-353-16,-3 3-149 0,-2 7-53 0,-2 5 0 16,2 6-4-16,-2 4-32 15,4 5-49-15,8 1-56 0,5 4-43 0,6-2-42 16,8 2-25-16,6-3-14 16,4-4-4-16,7-3-4 0,26 14 9 0,-16-25 13 15,6-6 27-15,0-3 12 0,-4-3 24 16,8-5 15-16,1-7-17 0,-10-3-8 15,4-6-5-15,-10-1-19 0,-1-1-12 0,-9-2-9 16,-5-2-18-16,-3-1-12 16,-11 3-5-16,-7 0-9 0,-3 5-7 0,-9 4-5 0,-3 5-108 15,-9 6-313-15,-1 2-489 0,-8 6-217 16,1-1-94-16,-2 3 64 0,1-1 292 0</inkml:trace>
  <inkml:trace contextRef="#ctx0" brushRef="#br0" timeOffset="22762.7689">17222 11460 553 0,'10'-2'730'0,"5"-1"75"0,-9-4 35 0,4 5-247 15,1 1-176-15,-3-2-62 0,6 1 6 16,-1-1 26 0,-3 0-35-16,4-4 131 0,-7 5-363 0,-7 2-59 0,2 2-41 15,6 2-19-15,-8 4-67 0,0 1-284 0,-4 1-511 16,-6 0-229-16,-3 0-101 0,-3-8 13 16,-9-2 259-16,6-2 503 15</inkml:trace>
  <inkml:trace contextRef="#ctx0" brushRef="#br0" timeOffset="23324.1026">18456 11131 69 0,'7'-15'462'15,"-7"-1"74"-15,-2-4 35 0,-15-8 272 16,-2 17-624-16,7 5-27 0,-5 1 12 16,-3 5 22-16,-3 7 17 0,-4 3 13 15,-2 7 3-15,2 5-17 0,-4 5-32 0,4 4-42 16,5 3-46-16,1-1-44 0,4-1-31 16,5 55-3-16,14-62-37 15,8-1-1-15,5-3 1 0,1-5 36 16,3-2 16-16,6-5 6 0,4-3 7 15,2-5-3-15,6-5-36 0,-2-4-9 0,2-3 27 16,3-2 13-16,-7-7 23 0,2-1 20 16,-10-2 6-16,0-2-31 0,-9-2-19 0,-5 1-22 15,-9-3-22-15,-4 1-12 0,-13 2-3 16,-1-3-5-16,-11 6-2 0,-2 2-1 16,-4 5 1-1,-5 3-1-15,-36 6-10 0,45 11 8 0,2 9-2 0,6 4-2 16,5 1-44-16,6 5-178 0,7 1-315 0,3-1-389 15,3-2-174-15,7 0-33 16,4-1 144-16,5-8 300 0</inkml:trace>
  <inkml:trace contextRef="#ctx0" brushRef="#br0" timeOffset="23685.8762">18957 11119 520 0,'4'-18'645'0,"-4"-3"64"0,-10 0 52 16,-1 5-250-16,-3 3-151 0,6 8-31 16,-11 1 9-16,3 5 3 0,-3 4-24 0,-6 3-38 15,9 6-54-15,-3 5-65 0,4 3-52 16,3 4-41-16,8 2-29 0,8 31-10 16,-2-32-21-16,8-2-3 15,5 0 0-15,1-4-1 0,-3-1 1 0,3-3 2 16,9-3 1-16,-6-4-4 0,6-3 3 0,-7-3 1 15,9-8-3-15,0-1 3 0,-4-6 2 16,2-1 8-16,-7-3 22 0,-1-1 8 16,-1-4 4-16,-5-1 0 0,-5-1-11 0,-2-4-21 15,-8 1-13-15,-2 0-3 0,-7-3-3 16,-45-39-12 0,36 53 6-16,-1 4-3 0,0 5-4 15,-4 5 0-15,-27 26-446 16,40-9-215-16,8-2-323 0,0 3-145 0,6-1 29 15,4-2 203-15,2-2 324 16</inkml:trace>
  <inkml:trace contextRef="#ctx0" brushRef="#br0" timeOffset="24024.6677">19511 11097 65 0,'17'-11'637'0,"-9"-2"135"0,-4-8 73 15,-8 4 38-15,2 3-373 0,-8 6-205 0,-1 6-82 16,-1 5-7-16,-13 4 17 0,6 4 16 16,-5 3 13-16,-1 5-30 0,4 4-55 0,0 2-50 15,9 1-45 1,-2 31-18-16,14-6-43 0,8-29-14 0,-2-2 1 16,6-1-2-16,5-4 0 15,0-3 0-15,34 6 9 0,-26-15-6 0,2-3-1 16,0-3 1-16,4-3-2 0,-8-3 17 15,-1-3 11-15,-1-4 8 0,-4-2-3 16,-3-2 5-16,-8-4-17 0,-4-1-14 0,-2 2-8 16,-8-1-5-16,-6-1-4 0,-3 2-1 15,-4 2-2-15,-6 2-3 0,5 4-1 16,-5 9-2-16,4 4-2 16,0 4-12-16,-14 9-453 0,23-1-190 0,1-1-341 15,7 1-142-15,2 2 31 0,8-3 202 16,2-1 305-16</inkml:trace>
  <inkml:trace contextRef="#ctx0" brushRef="#br0" timeOffset="24325.479">19888 11037 326 0,'18'-14'760'0,"1"-3"164"0,-7 1 114 16,-6 3-81-16,-1 2-341 0,-5 7-228 15,-7 2-160-15,-1 7-108 0,0 7-50 0,-2 4-19 16,-7 9-8-16,7 3-1 0,3 2-5 15,7 4-16-15,2-5-6 0,5 0-7 0,7 0-1 16,-1-5-1 0,3-2 0-16,25 12 11 0,-22-22-7 0,6-7 6 15,2-1 38-15,-4-8 25 0,3-3 23 0,-7-5 19 16,0-1 10-16,-3-3-28 0,-8-4-21 31,1-3-23-31,-20-92 8 0,-3 83-67 0,6 4-9 16,-11 3-3-16,0 6-8 0,-5 6-41 15,5 8-162-15,-12 7-363 0,4 5-419 0,4 5-185 16,1 0-43-16,-1 0 122 16,2 4 350-16</inkml:trace>
  <inkml:trace contextRef="#ctx0" brushRef="#br0" timeOffset="24532.354">20715 11381 138 0,'18'-5'815'16,"-1"-6"156"-16,2-17 1144 0,-13 17-1504 0,-6 3-332 15,2 4-153-15,-2 0-68 0,0 2-35 16,-2 4-20-16,-2 3-37 16,-2 3-184-16,-1-1-315 0,-3 0-306 15,-5-3-136-15,-3-2-39 0,1-4 160 16,-7-2 302-16</inkml:trace>
  <inkml:trace contextRef="#ctx0" brushRef="#br0" timeOffset="25487.4013">20804 11142 291 0,'6'-6'369'0,"-2"-2"29"15,0 1-56-15,-2-4 56 0,-2 4-250 0,4 2 0 16,1 0 2 0,-5-3-3-16,0-4 142 0,0 8-151 0,-5 2-9 15,1-1-2-15,2 1 4 0,-6 2 7 0,2 2 16 16,-5 2 25-16,3 1 24 0,-6 7 17 16,1 3 8-16,3 0-3 0,-7 1-29 15,3 1-36-15,4 6-40 0,1-3-22 0,1 0-25 16,6 0-14-16,2 18 43 15,2-18-76-15,6-3-8 0,1 3-7 0,1-3-4 16,6-2-1-16,22 8 36 16,32-3 144-16,-43-18-116 15,-4-2-29-15,-1-3-18 0,3-4-5 16,-6-3 30 0,6 0 20-16,10-22 133 0,-17 13-84 0,-9-2-24 15,5 0-10-15,-12-2-25 0,2 1-15 16,-4-4-16-16,-4-1-13 0,-4 0-9 0,-2-1-6 15,-5 4-5-15,-3 1 1 0,1 5-2 0,-8 5-4 16,2 5-1-16,1 7-1 16,-47 25-132-16,51-8-143 15,1 5-295-15,-3-1-374 0,7 1-213 0,-1 2-8 16,3-1 137-16,1 0 276 0</inkml:trace>
  <inkml:trace contextRef="#ctx0" brushRef="#br0" timeOffset="25917.1292">21418 11080 267 0,'0'-11'464'0,"0"0"49"0,-4-1 45 16,4 3-185-16,-2 2-105 0,-4 0-41 15,1 2 8-15,1 2 23 0,-2 2 13 16,0 0 6-16,0 3-6 0,-5 5-8 0,1 1-16 16,0 6-19-16,-3 1-10 0,3 6-10 15,-5 2-31-15,7 4-35 0,-2-1-35 16,2 0-31-16,6 22 3 16,4-25-59-16,8-1 7 15,21 17 58-15,39-5 52 16,-43-27-111-16,-2-6 14 0,2-2 7 0,0-4 7 15,-2-2 25-15,-3-4 14 0,-1 0-9 16,-4-6-5-16,-5-1-6 0,-6-3-24 16,0-1-19-16,-6-3-15 15,-6 0-10-15,-37-56-20 0,24 55 9 0,-8 7-1 16,0 1 0-16,-4 6-1 0,2 5-2 16,2 5-4-16,7 4-4 0,3 3-44 15,5 1-139-15,4 2-250 0,6 2-314 0,2 0-332 16,10 1-104-16,0 2 68 15,9-5 225-15</inkml:trace>
  <inkml:trace contextRef="#ctx0" brushRef="#br0" timeOffset="26254.7343">21865 11001 390 0,'6'-20'598'15,"-2"1"71"-15,-8-3 69 0,2 5-148 0,-8 3-149 16,-5 5-54-16,-1 3-17 0,-3 5-26 15,-6 5-56-15,-2 5-59 0,4 8-49 0,-3 3-47 16,7 6-40-16,2 3-38 16,7 1-25-16,2 1-16 0,6 0-5 0,2 0-3 15,2-4-2-15,8-3 0 0,5-3 1 0,1-3 2 16,3-3 2-16,6-3 0 0,-3-4 27 16,5-3 18-16,0-5 26 0,0-3 19 15,0-5 24-15,-4-1-15 0,-1-4-11 0,-1-3-21 16,-4-6-13-16,-5-3-23 0,-2-2-15 15,-6-1-9-15,-1-3-5 0,-6 0-7 0,-1 3-6 16,-6 2-2-16,-2 7-5 0,-1 6-2 16,-5 1-4-16,1 10-5 0,0 2-7 0,5 2-97 15,-2 5-211-15,5 1-312 0,-1 2-374 16,4 0-160-16,-2 4 21 0,5-2 183 16,-1 0 299-1</inkml:trace>
  <inkml:trace contextRef="#ctx0" brushRef="#br0" timeOffset="26531.5611">22235 10980 28 0,'31'-20'572'0,"-6"-2"145"0,-5-5 115 0,-3 1 118 0,-7 6-268 16,-3 6-133-16,-3 6-100 0,-4 2-87 16,-4 6-92-16,-3 2-70 0,-5 7-56 0,2 6-31 15,-7 7-24-15,7 2-20 0,-1 5-27 16,7 4-15-16,4-3-7 0,9-1-4 0,3 0-7 15,2-3 3-15,9-4 23 0,0-6 16 16,8-3 11-16,-2-10 5 0,2-3 10 16,4-6-1-16,-4-5-9 0,-2-1-1 0,-2-8 0 15,-2-1-11-15,-7 1-21 0,-3-4-10 16,-5-3-12-16,-4-2-6 16,-12-58-27-16,-4 65-11 0,-5 1-155 15,-12 7-377-15,-8 4-471 16,-16 5-210-16,-78-3-1296 0,49 6 1686 0</inkml:trace>
  <inkml:trace contextRef="#ctx0" brushRef="#br0" timeOffset="27351.8351">4377 13476 138 0,'-21'1'366'16,"0"1"31"-16,3-2 25 15,-3 1-150-15,-33 8 178 16,21 0-107-16,23-4-136 0,2 0 19 0,-1-3 17 16,7 0 15-16,-2-1 5 15,8 1 24-15,-2-2 29 0,9 2 10 0,5-2-1 0,5-4-20 16,8-1-49-16,12 0-73 0,5-5-59 15,14 0-44-15,8-2-33 0,4-1-10 16,11-2-1-16,4-2 0 16,240-51 115-16,-67 15-46 15,-117 24-52-15,4 2 2 0,4-1 5 0,0 0 1 16,-2-1-1-16,2 0-4 31,498-100 303-31,-546 107-282 0,-3 4-6 0,-9 1-10 16,-15 4-15-16,-1 0-15 0,-15 3-10 0,-17 2-12 15,-10 6-9-15,-14 0-4 0,-9 4 1 16,-4 3-2-16,-12 2-6 0,-4 5-20 16,-3 1-149-16,-47 34-2497 15,38-36 1313-15,-3 2 87 0,8-8 268 16,1-3 464-16</inkml:trace>
  <inkml:trace contextRef="#ctx0" brushRef="#br0" timeOffset="28090.2201">8745 12987 210 0,'-17'-2'456'0,"0"0"60"0,7-3 44 15,-2 2-147-15,1-1-113 16,1 1-40 0,-2-2 941-16,12 5-669 15,0 0-352-15,0-2-55 0,6 4-7 16,4 1-89-16,3-1 5 0,3 1 13 0,5-3 15 16,2 2 14-16,10 0 1 0,4-2 3 15,6-2 3-15,7 0 12 0,10-5 7 16,8-1 1-16,5-2-8 0,7 0-7 15,9-3-15-15,8 2-19 0,7-3-2 0,5-1-1 16,9 0-5-16,2-1-11 16,2-1-1-16,8 0-8 0,1 0 1 15,5 0 0-15,1 1 2 0,140-21 26 0,-141 21-30 16,1-1-1-16,1 3-1 0,-9 1 1 0,-1-2-3 16,-6 4-4-16,-8-1-3 0,-5 2-4 15,-14 2 1-15,-8 2-2 0,-21 0 0 16,-10 3-7-16,-14 1 1 0,-9 0-8 0,-17-1-7 15,-5 3-1-15,-9 0-5 0,-2 5-1 16,-7 2-34-16,-5 0-160 0,-7 1-370 16,-5-3-423-16,-3-2-189 0,-4-4-51 0,2-6 129 15,-4-10 350-15</inkml:trace>
  <inkml:trace contextRef="#ctx0" brushRef="#br0" timeOffset="28839.9798">13228 12528 196 0,'-25'0'475'15,"7"0"60"-15,-3-5 27 0,5 0-155 16,-1 3-181-16,-20-3 174 15,26 5-247-15,1 0 7 0,4 0-2 0,-4 0-18 16,8 2-25-16,-7-2-21 0,7 1-16 16,-2 1-22-16,4-2-18 0,0 2-1 0,0-2 42 15,0 3 56-15,6 1 56 0,-2-1 49 16,7-1 28-16,1 3-17 16,32-3 137-16,-11-2-253 15,8-2-41 1,265-27 220-16,-223 19-268 0,12-2-14 15,8-2-12-15,7-1-3 0,10-1-9 0,4 0-1 16,4-1 0-16,3 3-1 0,5-2-6 16,3 1 3-16,-3 0-2 0,1 0 3 15,-5 2 4-15,143-12 20 0,-143 11-4 16,-1 1 6-16,-7 2 3 0,-4 1 0 0,-4 0 2 16,-7 0-1-16,-5-1 1 0,-7 2-7 15,-6-1-7-15,-15 2-7 0,-5 1-10 16,-9-2-1-16,-13 3-1 0,-7 1 1 0,-16 0-4 15,-7 3-4-15,-9 0-3 16,-3 2-11-16,1 0-49 16,-8 0-180-16,0 2-2567 0,-8-5 1598 15,6-9 147-15,2-6 360 0</inkml:trace>
  <inkml:trace contextRef="#ctx0" brushRef="#br0" timeOffset="29647.929">18703 11901 214 0,'-34'0'293'0,"-3"-3"-3"15,2 0-36-15,-6-1-56 0,-3 3-42 0,1 0-21 16,-1 1-4-16,3-2 5 0,0 2 3 0,1 0 6 16,3 0 1-16,0 0-5 0,4 0-12 15,4-1-19-15,-4 1-21 0,6 0-4 16,2 1-5-16,7 1-6 0,1 0 0 16,7 0 9-16,6 1 44 0,4-1 57 0,10 5 61 15,11-3 51-15,5 1 18 0,10-1-36 16,11-1-57-16,17-3-60 0,13 0-53 0,10-3-30 15,6-2-24-15,10-2-13 0,11-1 3 16,6 1 7-16,10-1 9 0,13-4 6 16,10 1 8-16,368-32 115 15,-339 28-139-15,12-2-12 0,-1 0 2 16,1 0 7-16,-2 2 1 0,195-16 80 16,-199 19-58-16,-8-1-8 0,-6 3-4 15,-8-1-8-15,-9 4 1 0,-10 1-3 16,-13 1-5-16,-12 1-5 0,-14 2-3 0,-9-3-5 15,-16 3-1-15,-5 0 7 0,-18-1 2 16,-8 2 0-16,-9 0-4 0,-12 1-10 0,-8-3-9 16,-9 3-12-16,-5 0-6 0,-5 0-4 15,-4 0-3-15,-4 0-3 0,2 3 0 16,-13-1-5-16,-3 1-58 0,-7 4-178 0,-4-2-342 16,-4-2-439-16,-5 0-195 0,-1-6-27 31,6-3 136-31</inkml:trace>
  <inkml:trace contextRef="#ctx0" brushRef="#br0" timeOffset="32155.9789">13030 12429 119 0,'-7'-5'371'0,"5"-1"51"15,-6-1 40-15,6 1-115 0,-6-2-94 0,2 3-12 16,-1-2 15-16,3 0 50 0,-2 0 68 0,4-1 48 15,-2 0 31-15,0 1 1 0,2 0-35 16,2 3-70-16,0 1-71 0,0 2-77 16,0 1-64-16,-4 1-52 0,4 1-42 15,0-1-25-15,4 2-12 0,-4 2-6 0,2 5 11 16,2 3 12-16,0 4 3 0,2 3 9 16,0 4-3-16,1 2-4 0,-1 0-4 15,-2-1-4 1,2 4 7-16,19 69 100 0,-23-77-105 15,2 0-11-15,2 10 1 0,-1-17-8 16,-5-3-2-16,0-3 4 0,0-1 4 16,0-5 49-16,0 0 66 0,0-2 70 0,0-2 45 15,0 0 20-15,-5-3-41 0,1-5-58 16,2-1-65-16,-2-7-47 0,2 0-21 16,-2-7-7-16,0-1-4 0,-3-2-3 0,5-4-3 15,-2-1-2-15,0-2-6 0,2 1 1 16,-6-1-7-16,6 5 3 0,-2 4 0 0,2 7 0 15,2 4-2-15,-5 5-2 0,1 5-8 0,4 4-6 16,0 1-8-16,0 3-4 0,0 4 1 16,0 8 2-16,0 8 11 0,-2 5 12 0,2 7 0 15,0 4 4-15,2 37 6 0,-2-41-4 16,9-3 0-16,-7-1 0 0,4-2 2 16,2-4-1-16,-2-2 0 0,0 1 1 15,1-6 0-15,1-1 0 0,-6-3-2 0,4-4 2 0,-2-3-1 16,1-2 0-16,-5-3 11 15,0 0 4-15,0-2 3 0,0-4 5 16,-5-1-1-16,1-3-6 0,2-4-9 0,-2-3-2 0,2-3-6 16,-6 0 2-16,1-6-8 0,5 1 2 15,-6-2-6-15,6-5 0 0,2-1-4 0,-4-2-2 16,8 4-1-16,-4 2-37 16,2 3-108-1,13-18-1458-15,-15 35-1906 0,0 7 2445 16,2 5 250-16,6-3 294 15</inkml:trace>
  <inkml:trace contextRef="#ctx0" brushRef="#br0" timeOffset="32718.6272">13321 12441 244 0,'13'-15'464'15,"9"-43"1405"-15,-13 48-1545 16,-9 0 50-16,2 1 53 0,-2 0 34 0,0 0 0 15,4 1-32-15,-4 0-77 0,2 3-83 16,-2-2-71-16,0 5-64 0,0 0-53 16,0 2-42-16,4 4-23 0,-4-1-18 0,4 6-3 15,-4 6 4-15,2 2 9 16,7 7 7-16,-7 3 2 0,2 5 4 0,6-1-2 0,-8 1-4 16,4-2-4-16,5-1-4 0,-3-3 2 15,0 2-4-15,1-4 0 0,-3-1-3 0,0-2 3 16,-2-5-3-16,2-1-2 0,-4-5 2 15,-2-3 0-15,5-3 5 0,-5 3 17 16,-5-6 65-16,5 1 34 16,-8-8 172-16,-19-21-27 15,17 12-236-15,-11-24 20 16,11 17-24-16,-9-60 12 0,11 48-37 16,2 1-3-16,0-1 0 0,1 2-1 15,3-2-1-15,-2 6 1 0,4 8 3 16,0 3-4-16,0 7-3 0,0 5-12 0,-2 1-5 15,2 8-8-15,0 4 0 0,0 4 4 16,2 7 12-16,-2 2 5 0,0 9 4 16,4 3 5-16,-2 2 2 0,7-1-2 0,-3-3-2 15,4 0 2-15,1-3-2 16,-3-2 4-16,17 19 5 0,-15-28-3 0,-2-4-1 0,1 0-3 16,-7-2 0-16,4-3 2 0,-2 0-4 15,0-4 4-15,-4-1 3 0,0-1 7 0,0-2 1 16,0-2 8-16,0 0 1 0,0 0-4 0,0-3-9 15,-8 1-9 1,6-1-10-16,-35-24-1857 16,16 21 643-16,2 0-42 0,-6 2 100 0,-3 2 244 15,-4 2 333-15</inkml:trace>
  <inkml:trace contextRef="#ctx0" brushRef="#br0" timeOffset="33516.133">12937 12746 69 0,'-11'0'415'0,"3"0"75"16,-2-3 43-16,3 1-74 0,-1-3-148 0,6 0-75 16,-6 0-31-16,6 0 8 0,-2-1 33 15,2 0 37-15,2-1 37 0,-5 2 22 16,1 1-4-16,4-1-23 0,-2 4-35 0,2-2-36 15,0 2-40-15,0-2-29 16,0 3-29-16,0-2-30 0,0 2 21 16,0 0-105-16,0 0-20 15,2 0-42-15,-2 2 19 0,0-2 2 16,4 0 4-16,1 3 0 0,-5-2 1 0,2 2 0 16,-2-2 1-16,4 1 1 0,-2 0 2 15,-2-2 1-15,0-2 1 0,4-1 2 16,-4 0 0-16,4-5-2 0,-4 0-2 15,0-17-2-15,0 12 1 0,0-2 1 16,0 0 3-16,0-2-2 0,0 4 5 0,0-1-4 16,0 3 0-16,0-1-2 15,0-3 4-15,2 2-3 0,2-14 7 16,0 16-6-16,-1-1 0 0,1 0-1 0,-4 2 3 16,2 0 0-16,2-1-2 0,0 1 1 15,-4 0 1-15,0 1 1 0,2-1-1 16,-2 3 2-16,0 0 3 0,0 3-4 0,0 0-3 15,-2 1 2-15,2 0-4 0,0-1 1 16,-4 3 15-16,4 0 9 0,0 1 1 16,0 0-2-16,0 0-6 0,-4 1-16 0,4 4-10 15,-6 4-3-15,-1 5 1 0,1 3 8 16,-8 7-1-16,3 1 3 0,3 6 2 16,-6-1 0-16,3 1-2 0,1-2 1 0,2-1 3 15,-1-2-2-15,7-2-2 0,-4-6 1 16,2-1 1-16,4-5-1 0,-4 0 1 0,4-6 1 15,0-1 4-15,0 0 29 0,0-4 48 16,0-1 53-16,4-3 35 16,0-1 16-16,29-57 222 15,-25 38-387-15,3-2-8 0,3-4-7 0,-3 0-2 16,1-5-4-16,2 3 1 0,-5-3-2 16,5 7-1-16,-1 3 0 0,-3 5 3 0,-4 1-6 15,2 9 2-15,-1 1-4 0,-5 2-5 0,-2 4-4 16,4 1-1-16,0 1 1 0,-2 1 0 15,4 4 3-15,-2-2 3 0,3 5 2 16,-1-2 2-16,2 0 3 16,2 2 2-16,40 23 9 15,-38-23-13-15,5 2-3 16,24 12-145-16,-24-9-138 0,-1-5-253 16,-3 3-298-16,-3-3-326 0,1-3-67 0,-1 1 73 15,-4-3 220-15,4-1 286 0</inkml:trace>
  <inkml:trace contextRef="#ctx0" brushRef="#br0" timeOffset="34061.4672">13280 12406 165 0,'-2'-9'439'0,"2"-3"57"16,0-2 31-16,0 2-136 0,0 1-163 0,0 0-60 15,2 1-5-15,6 1 35 16,-8 1 52-16,0 3 59 16,2-4 615-16,-2 9-728 15,-2 4-29-15,2 1-123 0,-4 7 20 0,-2 2 23 16,-2 3 9-16,1 3 15 0,-3 0-14 16,4 4-27-16,-4-3-17 0,3 1-11 0,-3-2-10 15,8-2-7-15,-6-2-6 0,6 0-2 16,-3-4 1-16,3-2-3 0,2-1-4 15,0-3-3-15,0-2 12 0,0 0 29 0,0-3 40 16,2-2 39-16,3-3 29 0,-3 0 5 16,6-6-22-16,2-2-36 0,-1-5-28 15,-1-2-22-15,0-4-14 0,2-3-4 0,1 0-7 16,-1-1-5-16,-4 0-9 0,0 0 0 16,5 4-3-16,-5 3 2 0,2 3-5 0,-6 2 2 15,7 3-4-15,-7 4-1 0,2 3-9 16,-4 4-7-16,2 0-5 15,-2 5-21-15,8 1 21 0,-8 2 4 0,6 4 8 16,1-1 0-16,3 3 3 16,0-1 0-16,3 0 4 0,1-1-4 15,3 3 4-15,12 9 10 0,-13-13-7 0,1-1-1 16,-1-1-5-16,-1-1 0 0,-3 0-2 16,-1-1 5-16,-1-1-4 0,-4-2 2 15,0 0-7-15,-2 4-3 0,1-2-13 0,-5 0-118 16,-5 0-258-16,-5 0-395 0,-6-3-314 15,-5-2-137-15,2 0 51 0,-6-5 234 0,1-2 383 16</inkml:trace>
  <inkml:trace contextRef="#ctx0" brushRef="#br0" timeOffset="37008.8552">4606 14503 21 0,'6'-8'324'0,"-6"1"48"0,5-1 43 16,-5 1-71-16,0 0-93 0,-5 4-31 15,5-2 4-15,-2-4 291 0,-2 5-197 16,4-2 39-16,0 1 29 0,0 1 10 16,-4-1-10-16,4 2-40 0,0 1-43 15,0 0 175-15,0 2-298 16,0 0 128-16,0 0-160 0,0 0 8 16,0-1 4-16,0 1 2 0,0 0-6 15,4 1 234 1,-4-1-298-16,0 2 54 0,0 0-134 15,0 1-6-15,4 2-8 0,-2 1 0 16,3 3 1-16,-1 4 1 0,-2 2 5 0,4 5 7 16,2 1 10-16,-6 3 10 0,5 3 8 15,1 0 1-15,-2 1 1 0,0-1-5 0,0 0-12 16,5 0 1-16,-5 2 31 0,2-1 16 0,0 0 5 16,-3-2 3-16,9 25-28 15,-8-30-53-15,-4 0 0 0,7-3 0 0,-7 0 0 16,2-4 0-16,-2-2 0 0,-2-3 0 15,4-2 0-15,0-2 0 0,-4-2 0 16,0-1 0-16,0-2 0 0,0 0 0 0,0 0 0 16,0-2 0-16,0 2 0 0,-4-3 0 15,-2-5 0-15,2 2-66 0,2-1-304 0,2-2-237 16,-4-4-321-16,4-3-303 0,4-2-124 16,-4-3 75-16,2 1 190 0,4-5 300 15,-6 1 345-15</inkml:trace>
  <inkml:trace contextRef="#ctx0" brushRef="#br0" timeOffset="37334.6545">4877 14562 537 0,'6'-9'666'16,"-2"-3"101"-16,-1 0 54 0,1 1-293 16,-2 4-140-16,2 1-51 0,0 1-15 0,-2 0 7 15,-2 5-9-15,4 0-40 0,-2 0-57 16,2 5-66-16,1 4-51 0,-3 3-19 0,6 3-2 15,-2 4 5-15,0 3 1 0,1 0-3 16,-1-1-12-16,-2 4 17 16,6 19 64-16,-4-21-87 0,-1-1 0 15,1 1-35-15,0-2-15 0,-2 1-8 0,2-4-4 16,0-2 0-16,1 1-1 0,1-3-3 16,-6-2 4-16,4-1 1 0,-2 0-1 0,3-3 2 0,1-2 2 15,-6-3-1-15,2-1-5 0,-2 0-1 16,2 1-5-16,0-3-8 0,-2 0-84 15,-2 0-155-15,0-3-275 0,0-1-340 0,-2-3-309 16,2-4-58-16,0-4 90 0,0-5 248 16,2-2 328-16</inkml:trace>
  <inkml:trace contextRef="#ctx0" brushRef="#br0" timeOffset="37645.4616">5274 14515 26 0,'6'-7'561'0,"-4"-4"131"15,7-1 91-15,-9-2 62 0,2 6-318 16,-2 0-136-16,0 2-58 0,0 2-13 16,0 0-6-16,0 4-24 0,0 0-44 0,0 2-71 15,4 3-74-15,0 2-45 0,-4 4-13 16,2 6 0-16,9 23 93 16,-7-18-64-16,-2 3 26 0,4-2 7 0,2 0-19 15,-6 1-7-15,4-2-1 0,5-1-4 16,-3 0 4-16,4 17 66 0,-5-22-77 15,-1 1-32-15,2-4-18 0,-6 1-7 16,4-2-3-16,3 0-3 0,-7-2 1 0,6 0 3 16,-6-1-2-16,-2-1-1 0,4-1 3 0,-2-2-7 15,-2-2-37-15,0-3-103 0,0-1-153 16,0-1-244-16,4-6-267 0,1-5-249 16,-3-7-88-16,4 0 62 15,8-6 201 1</inkml:trace>
  <inkml:trace contextRef="#ctx0" brushRef="#br0" timeOffset="37974.2619">5603 14466 285 0,'4'-8'512'0,"7"-2"52"15,-9-1 30-15,6 2-197 0,-6 1-156 0,8-2-44 16,-4 1 32-16,1 3 78 0,-3 0 76 16,0 0 43-16,2 0 360 15,-4 5-505-15,2 1 38 0,-4 1-229 16,4 2-18-16,-4 3-3 0,3 1 10 15,-3 3 8-15,4 2 17 0,0 1 6 32,-4 2 18-32,6 39 210 0,-4-33-263 0,6 24-5 15,-8-22-43-15,2-2 20 0,3-2 12 0,-3 0 7 16,6 1 1-16,-6-2-6 0,2 0-30 0,0-2-13 16,-2-2-6-1,2 0-4-15,7 20 8 0,-9-25-14 0,2 3 4 16,-2-6 2-16,2 0-3 0,0-3 1 15,-4 0 1-15,2-1-6 0,-2-1-5 0,0 4 0 16,0-4-68-16,0-1-146 0,0-1-236 16,-2-2-365-16,-2-5-371 0,-2-1-105 15,0-5 67-15,2-5 206 0,0-2 353 0</inkml:trace>
  <inkml:trace contextRef="#ctx0" brushRef="#br0" timeOffset="38528.6358">6451 14408 348 0,'2'-10'562'0,"-2"-4"95"0,4 3 77 0,-4 0-179 15,0 2-120-15,4 3-45 0,-4 1-16 16,0 0 3-16,0 1-6 16,0 1-25-16,0 3-48 0,0 0-65 15,0 3 65-15,2-1-280 0,-2 5-1 16,5 1 2-16,-1 1 20 0,-2 5 15 0,4 1 28 16,4 2 3-16,-4 5 1 15,5-1 17-15,-1-1 5 0,-4 7-3 0,5-4 7 16,3 2 1-16,-6 0-30 0,1-1-13 0,-1-2-29 15,2-3-15-15,-1 1-9 0,-1-2-4 0,0 0 18 16,-2-2 9-16,1 1 0 0,-1-2 2 16,-2-1-5-16,0-2-17 0,-2-4-10 0,4 1-7 15,-6-1-1-15,4-1-1 0,1-2 2 16,-5 0-7-16,8-4-190 16,0-4-124-1,-6-3-246-15,19-39-2700 0,-15 24 2105 0,4-6 213 16,1 0 282-16</inkml:trace>
  <inkml:trace contextRef="#ctx0" brushRef="#br0" timeOffset="38864.3278">6848 14253 1847 0,'2'-12'777'0,"-2"4"-280"15,8 1-132-15,-6-5 998 16,-2 10-1023-16,0 2-61 0,0 0-80 0,5 2-69 15,-3 0-53-15,-2 5-24 0,8 0-3 16,-6 2 8-16,-2 3 19 0,6 2 15 16,-6 1 14-16,8 3 7 0,-5 0 2 0,1 4-6 15,2-1 4-15,0 2-10 0,2-1-14 16,-6 1-10-16,5-1-15 0,3 0-17 0,-4 2-14 16,2-4-11-16,-1-1 0 15,9 22 5-15,-10-26-17 16,1 0-2-16,13 27-4 0,-13-31-2 0,1-1 1 15,-2-2-2-15,0-1-1 0,0 1 1 16,1-4-3-16,-3 2-3 0,0-2-5 16,-2 2-29-16,6-5-117 0,-8-1-154 15,2-4-240-15,-2-1-285 0,4-7-283 0,-2-2-86 0,3-2 68 16,-1-5 202-16,2-1 273 0</inkml:trace>
  <inkml:trace contextRef="#ctx0" brushRef="#br0" timeOffset="39199.1211">7208 14308 416 0,'2'-9'561'16,"2"-3"66"-16,2 0 39 0,-2 0-269 15,1 3-138-15,3-4 205 0,-8 10-191 16,4 1 13-16,0 2-12 0,-4 2-55 16,0 1-55-16,2 1-44 0,-2 4 13 0,4 1 31 15,-2 4 27-15,3-2 10 0,-5 4 7 16,4 0-37-16,-4 2-32 15,2 2-24-15,2 22 45 16,0-19-84-16,-2 21 66 0,2-22-86 0,-2 0-4 16,7-3-21-16,-7 2-11 0,4-3-3 15,2 0-2-15,-2 0-4 0,-4-4-1 0,7 1-5 16,-3-2-1-16,0-3 2 0,0-1 2 16,5 0-3-16,-5-2-1 15,15 5 0-15,-15-10-5 0,2 1-7 16,-2-4-6-16,7-2-291 0,-9-1-113 15,2-4-244-15,-2-1-268 0,-2-4-172 16,6-1 9-16,-6-1 153 0,5-5 226 16,3 2 263-16</inkml:trace>
  <inkml:trace contextRef="#ctx0" brushRef="#br0" timeOffset="39536.7538">7622 14304 4 0,'6'-9'350'15,"0"-2"57"-15,2 2 34 16,-6-3-51-16,4 2-143 0,-6 2-46 0,9 1 6 16,-7-1 37-16,-2 2 56 0,4 2 56 0,-2 0 29 15,-2 4-14-15,0 0-47 0,-2 0-77 0,2 4-40 16,-4 2-13-16,4 1 13 0,0 5 23 16,0 1 27-16,-2 4-29 0,2-3-33 15,-4 5-29-15,4 1-28 0,0 2-25 0,4 2 12 16,-2 0-17-16,-2 0-17 0,6 0 11 15,2-2 0-15,-6 0-26 0,5-1-8 0,1-2-5 16,2 1-22 0,25 44 109-16,-24-50-119 0,3 0-12 15,-6-4-5-15,3 0-8 0,-1-1 0 16,0 0-4-16,-3-3-1 0,3-1-2 0,-4-1-4 16,-2 1-4-16,-2-2-26 0,-2-3-143 15,0 0-235-15,0-3-399 0,-6-4-396 0,0-4-160 16,0-4 64-16,0-7 200 0,-3-3 383 15</inkml:trace>
  <inkml:trace contextRef="#ctx0" brushRef="#br0" timeOffset="40016.4533">8405 14558 1359 0,'0'-3'939'0,"2"1"85"0,-2 2-249 16,0 0-198-16,0 1-143 0,9-1 276 15,-7-1-357-15,2-4-10 0,-2 0-28 0,6 1-31 16,-6-2-46-16,7-1-50 0,-7-2-39 15,4-2-30-15,2 0-21 0,-6-1-10 0,4 0-9 16,3 2-7-16,-3 0-25 0,-4-2-47 16,6 3 0-16,-8-1 0 0,2 5 0 0,-2 2 0 15,-2-1 0-15,-2 4 0 16,-2 4 0-16,0 4 0 0,-9 9-141 0,-1 1-348 0,5 3-546 16,-1-2-365-16,-11 10-1637 15,5-21 1832-15,5-6 536 0</inkml:trace>
  <inkml:trace contextRef="#ctx0" brushRef="#br0" timeOffset="40668.4557">9080 14059 226 0,'-9'-6'443'0,"3"-2"61"0,-4-4 50 16,8 5-162-16,-7 2-98 16,3-2-34-16,-4 1 256 0,8 3-246 15,2 3-18-15,-4 1-33 0,0 1-44 16,4 1-52-16,-3 9 144 0,3 2-82 16,3 1 20-16,-3 4 42 0,8 3-28 15,-6 3-25-15,6 0-56 0,-6 2-11 16,4 0-33-16,11 29 34 0,-7-29-75 15,-1-2-21-15,-3-1-9 0,4-1-3 0,-4-2-4 16,1-3 0-16,-1 1-4 0,0-2-1 16,-2-3-3-16,2 8 0 0,3-14-2 15,-9 0-3-15,2 0-3 0,-2-2-2 16,4-2 2-16,-4-1-6 0,0-1 1 16,2-4 0-16,-2 2-60 0,0-5-98 0,4 0-165 15,0-5-212-15,-4-2-236 0,2-4-199 16,2-5-51-16,-2-2 96 0,7-1 186 0,-7-1 221 15</inkml:trace>
  <inkml:trace contextRef="#ctx0" brushRef="#br0" timeOffset="40968.8701">9371 13999 136 0,'8'-12'503'16,"-1"0"93"-16,-5 2 74 0,-2 0-57 15,0 3-191-15,0 2 525 16,0 5-666-16,0 3 7 0,0 1-13 0,4 1-5 15,0 3-13-15,-2 4-20 0,6 0-34 16,-6 3-30-16,5 4-30 0,1-2-17 0,0 4-6 16,0 0 3-16,-1 2-2 0,-1-1-11 15,4 1-13 1,-4-3-10-16,11 24 42 0,-7-23-78 0,-4-1-13 0,3-3-11 16,-3-1-4-16,4-1-5 15,-1 9 2-15,-1-16-11 0,-2 1-3 0,0-1-4 16,0-2 0-16,-1-1-1 0,1-1-2 0,-6-3-3 15,4 1-2-15,-2 0-13 0,-2-2-107 16,-2-2-160-16,-2-1-250 0,2-3-318 0,-7-1-331 16,7-7-51-16,2 1 86 0,0-7 226 15,2-1 302-15</inkml:trace>
  <inkml:trace contextRef="#ctx0" brushRef="#br0" timeOffset="41278.6758">9853 13948 103 0,'8'-10'512'16,"1"-2"104"-16,-3 0 75 0,-2 0-34 16,-4 5-248-16,2 0-109 0,-2 6-54 0,0-1-21 15,0 2-13-15,0 2 18 0,0 1 31 16,0 3 11-16,4 3-12 0,-4 1 2 16,2 5-18-16,2 5-46 15,0 1-44-15,-4-1-24 0,3 5-20 0,1 4-14 0,-2-3-9 16,2 1-6-16,0 0-9 0,-2-4-8 15,4-1-8-15,-2 1-12 0,3-4-9 0,-3-1-9 16,2-2-9-16,-2 0-5 16,2-3-2-16,5 10 1 0,-5-16-7 0,0-1 1 15,2-1-2-15,-6-3-3 0,5 0-2 16,-3-2-11-16,2-2-103 0,-2-2-174 0,-2-2-284 31,2-4-334-31,9-47-2533 0,-5 31 2626 0,2-6 325 16</inkml:trace>
  <inkml:trace contextRef="#ctx0" brushRef="#br0" timeOffset="41522.5702">10246 13828 31 0,'6'-3'638'0,"0"0"189"0,-1 2 87 16,-5 0 37-16,4 3-354 0,-4 3-215 16,-4 5-104-16,4 4-16 0,-5 3 29 0,5 2 32 15,0 3-9-15,5 0-50 16,-5 5-38-16,4 1-43 0,-2 29 115 15,4-30-182-15,-2 1-9 0,2-1-7 0,0-3-23 16,5-3-9-16,-3 1-7 0,0-5-19 16,3 1-9-16,-5 0-8 0,4-1-11 0,-1-4-6 15,-3-2-2-15,0-2 0 0,0-2-6 16,-2-1-2-16,-2 4-223 16,-8-10-203-16,4 0-405 15,-6-5-386-15,-15-36-2562 0,19 20 3075 16</inkml:trace>
  <inkml:trace contextRef="#ctx0" brushRef="#br0" timeOffset="42010.8531">10802 13927 120 0,'4'-13'344'16,"9"-49"1509"-16,-9 56-1493 15,-2 1 38-15,-2 3 16 16,0 0 9-16,0 1 347 16,-2 5-92-16,2-3-578 0,0 3-9 15,2-1-3-15,-2 4 9 0,4 4 18 0,0 6 28 16,-2 0-7-16,3 3 8 0,-1 1 13 16,-2 1-3-16,4 2-1 0,-2 0-9 15,0 2-20-15,-2-1-19 0,5 2-12 0,1-1-25 16,-6-2-12-16,6-2-12 0,-2 0-16 15,-4-2-10-15,15 15 0 0,-9-19-10 16,-2-2-5-16,1-1 3 0,-1-1-3 16,2-3 0-16,-2 5 1 0,-4-10-3 15,3-1 1-15,-1-3-1 0,-4 0-5 0,0-2-34 16,0-1-156-16,-4-1-241 0,-1-3-370 16,-1-5-407-16,4-5-156 15,-17-31-1027-15,13 18 1655 0</inkml:trace>
  <inkml:trace contextRef="#ctx0" brushRef="#br0" timeOffset="42331.6555">11102 13745 209 0,'8'-5'578'0,"-8"-2"85"0,3-1 38 16,-3-1-111-16,6 2-285 15,2 2-64-15,-6 3-151 0,4 2 18 0,-2 2 32 0,1 2 43 16,-3 4 28-16,6 1 6 0,-6 3 10 15,2 3 24-15,-2 4 3 0,-2 1-9 16,4 6-10-16,0-2-23 0,-4 3-38 16,0 2-36-16,0-3-16 15,3 26 70-15,3-28-121 0,-6 2-10 0,8-1-13 16,-6-4-8-16,2-1-2 0,-2 1-6 0,2-5-5 16,1 1-9-16,-3-3-3 0,6 0-7 15,-6-4 1-15,4 2-1 0,-2-7-3 0,0 0-1 16,-2-1-1-16,5 1-3 15,1-3-18-15,-6-3-77 0,-2-2-140 0,4-1-242 16,-8-4-303-16,4-5-331 0,0-4-69 16,4-4 69-16,0-3 214 0,-2-5 292 15</inkml:trace>
  <inkml:trace contextRef="#ctx0" brushRef="#br0" timeOffset="42820.3495">11549 13655 230 0,'0'-5'530'0,"4"-4"88"15,0 1 64-15,-2-2-126 0,2 1-183 16,-2 1-84 0,7 4-9-16,-3-5 691 0,-2 8-622 0,-4-3-47 15,2 3-57-15,-2 1-57 0,0-2-46 16,0 4-34-16,0-2-26 0,0 1-21 0,0 1-16 16,0 0-14-16,0 1-1 0,0 0 4 15,0 15 52 1,0-4-20-16,0 2-3 0,4 1-9 0,-4 3-1 0,2 2 3 15,-2 1-9-15,4 4 6 0,1-1 8 16,-3 1 1-16,2-1-1 0,2-1-2 0,-2 1-7 16,7-2-5-16,-5-2-6 0,0 0-1 15,0 0-6-15,4-6-5 0,-3 1-8 0,3-2-2 16,-4-1-1-16,5-1-2 0,-5-2-4 0,4-2-3 16,-4-2-2-16,5-1 1 0,-5 0-4 15,2-2-1-15,2 1-6 0,-3-3-2 16,-1-1-8-16,0 1-65 0,-2-4-141 0,2 1-216 15,-1-6-309-15,1-20-1620 16,-2 8 1152-16,8-26-576 16</inkml:trace>
  <inkml:trace contextRef="#ctx0" brushRef="#br0" timeOffset="43255.7051">12194 13620 78 0,'0'-5'381'16,"-4"1"53"-16,0-1 41 0,4 2-94 15,-2 0-120-15,2 1-38 0,-4 1 7 0,4 0 40 16,0 1 59-16,-2-1 51 0,2 1 26 0,-5 0-5 15,1 0-46-15,4 1-75 0,0-1-79 16,-2 1-55-16,-2 4-28 0,2-1-7 16,-6 2 9-16,6 2 10 0,-7 2-1 0,3 3-7 15,4 4-13-15,-2 4-5 0,0 2-1 16,2 1 8-16,-2 3 17 0,4 1 11 0,4 1 3 31,-2-1-2-31,6 56 191 0,0-28-176 16,1-32-87-16,1-2-7 0,-4-1 3 0,5-3-1 15,-5 0-8-15,4-3-9 0,-2-3-6 0,1 0-18 16,1-3-12-16,-4-1-3 0,0-2-7 16,-1-2-5-16,-3-1-6 0,2 0-37 15,-4-3-184-15,0-1-291 0,-4-5-458 0,-3-5-352 16,1-1-123-16,0-10 108 0,2-2 261 16</inkml:trace>
  <inkml:trace contextRef="#ctx0" brushRef="#br0" timeOffset="43612.4835">12730 13980 191 0,'0'4'726'0,"0"-1"180"16,0-6 93-16,0 3-36 16,4 0-324-16,8-3 348 0,-3 2-712 15,-7-1-7-15,4 1-33 0,2-1-52 0,-2 2-47 16,1 0-34-16,-1 0-22 0,2 3-11 16,-6 0-8-16,2 2-2 0,-2-1-3 0,7-1 5 15,-9 0 6-15,2 0 0 0,-2 2-7 16,0 0 52-16,0-3-62 0,0-2 1 15,0 0 10-15,0 0 5 0,0 0 9 0,0 0 0 16,0-2-10-16,-2-1 20 16,-7 1-75-16,7-3-18 0,-8 4-35 0,0-2-221 15,-3 3-494-15,-3-4-474 0,-5 0-214 16,0-8-65-16,3-10 175 0,-1-2 472 16</inkml:trace>
  <inkml:trace contextRef="#ctx0" brushRef="#br0" timeOffset="44577.8655">13187 13445 110 0,'-10'0'387'0,"7"-3"54"0,-3 1 45 16,-2-1-109 0,6-1-90-16,-8-1 263 0,5 2-205 0,3-1 59 15,2 1 37-15,-8 3 17 0,6-2-24 0,-2 2-58 16,2 0-79-16,-2 2-82 0,0 1-68 16,4 1-51-16,-3 1-19 0,-5 7 1 15,6 1 3-15,-2 5 12 0,2 0 2 16,2 6 8-16,0 0-10 0,2 3-9 0,4 0-12 15,2 0 8-15,-5-1-14 0,11-1-5 0,-4 0-4 16,-1-3-4-16,-1 2-17 0,2-4-9 16,-1-1-7-16,7 31 19 15,-16-35-30-15,4-3 2 0,-4 1-2 0,0-1 0 16,0-2-1-16,-6 3 3 16,2-7-5-16,4-3-1 0,-2 0 2 0,-2-3 2 15,4 0 3-15,-4-2 0 0,4 1-1 16,0 0-2-16,4-2-7 0,-4 0-8 0,4 0-49 15,-4-2-123-15,2-2-182 0,-2-3-284 16,0 0-338 0,4-2-235-16,2-34-1947 0,-2 29 2657 0</inkml:trace>
  <inkml:trace contextRef="#ctx0" brushRef="#br0" timeOffset="44967.3964">13435 13534 432 0,'8'-11'639'16,"1"1"97"-16,-7-2 60 0,2 2-233 0,-2 0-195 16,2 3-75-16,0-1-13 0,-2 1 29 15,2 1 42-15,-2-1 12 0,3 1-32 0,-1 1-63 16,-2 0 33-16,-2 5-237 16,0 0-28-1,0 3-16-15,4 1 17 0,0-1-22 0,-2-1-2 16,2 2 2-16,-2 0 6 0,2 4 20 15,1 2 11-15,-3 3 16 0,2 2 19 0,-2 4 13 16,-2 0-7-16,4 3 1 0,0 5-8 16,-4-2-15-16,2 3-10 0,-2-1-13 0,6 3-8 15,-6 0-11-15,9 2-4 16,1 25 18-16,-8-32-25 0,4-1-1 0,3-2-2 16,-7 0-7-16,4-4 0 0,-2-2-4 0,0-2 3 15,2 0-3-15,-2-3 1 0,3-2 0 16,-5-3 0-16,2 0 3 0,0-1-2 15,-2-3-3-15,-2 0-2 0,6-2-10 16,-6-3-77-16,4-1-170 0,-8-2-294 16,2-2-394-16,-2-4-314 0,-6-1-66 0,4-3 105 15,-1-4 264-15,1 2 386 0</inkml:trace>
  <inkml:trace contextRef="#ctx0" brushRef="#br0" timeOffset="46022.4098">14149 13527 65 0,'-9'0'307'16,"7"-6"407"0,2-19 38-16,0 18-596 0,2-2 24 0,-2 2 29 15,0-1 36-15,0 1 35 0,0 1 30 16,0 1 2-16,-2 4-21 0,-4 0-44 0,2-1-65 16,-2 5-62-16,-5 1-39 0,1 8 4 15,0 3 19-15,-3 6 11 0,3 1 33 16,4 3 12-16,2 1-24 0,4 3-14 15,10 33 74-15,0-33-135 0,3-2-8 16,1 1-17-16,3-4 1 0,1-3 4 16,3 0-2-16,0-6 3 0,-3-3 0 0,7-3-1 15,-6-5 12-15,-3-2 17 0,5-4 20 16,0-5 25-16,-3-4 9 0,1-3 9 16,-3-6-1-16,1-1-14 0,-9-3-18 0,3-1-21 15,-3-1-24-15,-8-1-24 16,-8-27 2-16,-3 26-28 0,3-1-8 0,-7 3 2 15,-1 3-4-15,-21-15-7 0,18 24 6 16,3 7-2-16,-5 4 0 0,0 4-6 16,5 5 1-16,-3 3-2 0,0 4 1 0,11 3-2 15,-6 1 5-15,12 3-2 0,2 1 3 16,2 4-6-16,4-2-78 0,8 2-150 16,15 21-977-16,-12-30 210 0,3-3-148 15,-3-3 43-15,6-5 186 0,2-3 251 16,1-2 261-16</inkml:trace>
  <inkml:trace contextRef="#ctx0" brushRef="#br0" timeOffset="46369.4346">14709 13561 31 0,'23'-21'504'0,"-5"1"110"0,-7-4 83 16,-3 5 50-16,-8 3-215 0,0 2-69 16,0 5-2-16,-8 1-7 0,6 4-36 0,-13 1-64 15,5 3-84-15,-7 5-95 0,5 4-68 16,-5 2-39-16,3 7-25 0,1 5-12 0,7 3-12 15,2 0-4-15,4 4-3 0,4-3-1 16,7 2-2-16,-3-1 2 16,8-2 2-16,3-2-4 0,0-3-1 0,1-2 2 0,3-5-1 15,-2-2 3-15,1-3 10 0,-1-5 15 16,2-4 21-16,-2-4 25 0,-3-3 28 31,61-82 558-31,-71 63-584 0,-8 1-20 0,0-3-20 16,-8 1-15-16,-3-2-11 0,-5 2-10 15,-5 1-7-15,1 1-8 0,-3 2-1 0,2 5-3 16,3 6-3-16,-3 3-7 0,4 5 0 16,3 7-6-16,-3 3-47 0,9 6-152 0,-2 0-257 15,1 6-376-15,3 0-352 0,4 1-108 16,2 0 79-16,0-4 234 0,2-1 366 16</inkml:trace>
  <inkml:trace contextRef="#ctx0" brushRef="#br0" timeOffset="47005.058">15542 13479 179 0,'13'-5'259'0,"-3"1"-3"16,1-2-47-16,-1 1-49 0,-2 2-29 15,0-1 1-15,-1-1 16 16,13-12 431-16,-13 12-343 0,-5-2 22 16,6 2 31-16,-8-2 45 0,2 3 51 15,-2 0 31-15,4 2 12 0,-4 1-17 0,-4-3-55 16,4 4-79-16,-2-1-77 0,-2 2-71 16,-2 1-59-16,-5 4-36 0,-1 3-11 15,-23 21 15-15,16-9-13 0,5 1 1 16,1 5-6-16,7-2 2 0,2 1-9 15,8 0-1-15,-2 0 1 16,25 21 22-16,6-9 14 16,-8-23-14-16,0-3 0 0,1-2 1 0,1-5-2 0,4-3 1 15,-4-5 2-15,0-4 7 0,-2-2 4 16,0-3 6-16,-2-2 4 0,-3-4 4 16,-3-1-1-16,-7-3-6 0,-2-2-6 15,1-1-15-15,-7-3-12 0,-2 2-11 0,-2-2-6 0,-7 0-9 16,1 1 1-16,-8 0-2 0,-3 0-1 15,0 4-3-15,-5 5 3 0,5 2-6 16,2 7-3-16,-7 5-1 0,5 4-3 0,2 4-2 16,1 5 2-16,1 5-2 0,9 4-49 15,0 1-134 1,16 67-3361-16,-8-66 2414 0,9-4 221 16,-1-5 313-16</inkml:trace>
  <inkml:trace contextRef="#ctx0" brushRef="#br0" timeOffset="47378.4694">16072 13445 113 0,'6'-15'553'0,"-6"-2"98"0,0-6 81 15,0 3 13-15,-2-4-244 0,-6 4-99 0,6 6-12 16,-4-1-3-16,1 5-24 0,-1 1-42 16,0 2-56-1,-13 9 34-15,11 5-238 0,0 6-24 0,0 3-6 16,-1 6 1-16,7 5 6 0,2 1 3 0,0 0-4 15,6 3-1-15,5-3-9 0,-1 2-4 16,7-2-6-16,-1-1-5 0,3-2-1 16,6-3-1-16,-3-4 3 0,5-3-3 15,0-5 2-15,2-5-2 0,-2-3 13 0,4-2 8 16,-2-4 10-16,-4-4 11 0,0-1 8 0,-5-2 6 16,-3-3 1-16,-3 0 0 0,-5-5-7 15,-1-1-6-15,-8 0-18 0,-4-3-13 16,-7-1-9-16,-1 0-10 0,-5 1-7 0,-7-1-1 15,-1 1 1-15,0-1 0 0,-4 3 0 0,4 2 1 16,0 6-5-16,-2 6-6 0,3 2-4 0,5 5-2 16,-6 5 0-16,9 0-3 0,5 9-5 15,3 2-99-15,0 1-187 0,6 1-293 16,2 0-341-16,2 16-1420 0,6-21 1321 16,0 0 274-16,7-4 336 15</inkml:trace>
  <inkml:trace contextRef="#ctx0" brushRef="#br0" timeOffset="47801.2113">16568 13298 131 0,'9'-10'377'0,"-3"-2"53"0,0 2 42 0,-2-2-127 15,-2 3-83 1,13-16 505-16,-15 18-441 0,0 2 55 0,0 0 31 15,0 5-3-15,0 0-50 0,-5 2-71 16,1 1-69-16,-2 6-49 0,-4 2-33 16,2 6-4-16,-7 4 3 0,5 3-11 0,-1 2-24 15,9 4-18-15,2-3-17 16,0 2-17-16,17 30 20 16,-5-32-49-16,21 21 7 0,-16-28-17 0,4 0-2 15,-1-4 0-15,20 8 11 16,-18-14-11-16,-1-5 2 0,-4-2-2 0,3-3 3 15,-3-1 0-15,-1-5 4 0,-3 0 14 16,-3-4 7-16,0-4 0 0,-5-3-2 16,-3-5-6-16,-4-2-17 0,-5-2-11 0,-7-2-5 15,1-2 1-15,-7 1-3 0,-1-1 2 16,2 6 2-16,-5-2-3 0,5 6-1 0,2 5-3 16,1 4-5-16,-3 4-1 0,11 4-6 15,0 5-61-15,6-1-140 0,-2 4-249 16,4 0-318-16,4 2-305 0,6-3-77 0,-2-1 80 15,11-1 225-15,-3-2 308 0</inkml:trace>
  <inkml:trace contextRef="#ctx0" brushRef="#br0" timeOffset="48113.0562">17162 13212 135 0,'14'-11'675'0,"-12"1"175"0,7-5 102 0,-9 4 9 0,-4 5-374 16,-3 5-210-16,1 7-122 0,-4 3-54 15,-5 6-21-15,3 5-10 0,2 8-18 16,3 0-47-16,7 4-45 0,2 1-22 0,7-2-12 16,3-1-7-16,3-2-4 0,1-1-2 15,3-7-3-15,24 18 10 0,-20-24 8 16,2-6 17-16,-3-2 21 0,1-3 16 16,4-4 27-1,58-31 380-15,-77 15-379 0,0 1-23 16,-6-5-22-16,-4 0-30 0,-6-4-17 15,-4-1-11-15,-1-3-9 0,-11-1-6 0,5 2 0 16,-2-1-4-16,1 7-2 16,-40-27-76-16,39 45-90 0,4 4-250 15,-1 7-364-15,1 2-344 0,3 1-127 16,1 1 60-16,7-2 220 0,-2 1 356 16</inkml:trace>
  <inkml:trace contextRef="#ctx0" brushRef="#br0" timeOffset="48302.6677">17919 13372 363 0,'31'-1'989'0,"-4"-5"149"0,-9-13 65 0,1 3-7 16,-11 7-626-16,3 4-314 0,-1 3-153 16,-6 2-61-16,-2 2-29 0,-4 2-54 15,-6 0-151-15,2 2-284 0,-5 0-418 16,-1 1-190-16,-5-4-47 0,1-3 112 15,-7-3 266-15</inkml:trace>
  <inkml:trace contextRef="#ctx0" brushRef="#br0" timeOffset="48819.347">18587 12988 63 0,'-21'-4'366'32,"9"-2"47"-32,-48-21 965 0,49 25-1219 15,5 4-4-15,-8 3-1 0,3 7 26 16,3 7 27-16,-11 5 27 0,11 6 2 0,-6 6 12 16,3 0-31-16,9 3-44 0,2-3-9 15,6-2-6-15,7-2-35 0,3-6-24 0,5 0-11 16,2-6-37-16,2 0-3 0,-3-6 9 15,5-3 15-15,0-5 15 0,2-5 12 16,-2-4-2-16,0-2 0 16,21-22 88-16,-32 8-97 0,-4 0-9 0,-5-3-13 15,1-3-15-15,-16-28 7 0,1 22-46 16,-3 0-5-16,-2-3-4 0,-5 2-3 16,-4 1 0-16,3 3-3 0,-7 5-2 15,6 6-5 1,-55 7-24-16,53 17 20 0,13 8-10 0,-2 4-97 15,10 2-230-15,0 2-289 0,2 1-329 16,12-2-138-16,-3-3 35 0,5-4 198 16,1-2 279-16</inkml:trace>
  <inkml:trace contextRef="#ctx0" brushRef="#br0" timeOffset="49177.1259">19067 12995 174 0,'4'-22'510'0,"-2"-2"86"0,-4 0 62 15,-15-21 322-15,-10 17-341 16,11 21-335-16,-1 4-23 0,-3 4-31 16,-1 8-38-16,4 5-31 0,-1 11-34 15,3 1-25-15,5 6-20 0,4 3-20 16,10 2-34-16,-2 0-20 0,12 0-10 0,3-4-1 16,-5-2-5-16,9-2-2 15,2-4-1-15,-1-4-3 0,3-4 1 0,-2 0 15 0,4-5 27 16,-4-5 20-16,8-6 27 0,-4-2 18 15,-9-6-3-15,26-15 107 0,-30 7-119 16,-2-5-4 0,-5 0-8-16,-3-30 36 0,-8 22-89 0,-5-2-15 0,-5-2-10 15,-3 0-9-15,-3-1-3 0,1 3-1 16,-6-1-1-16,0 3-4 0,1 7 0 16,1 3-7-16,0 9 0 0,2 6-5 0,1 6-3 15,7 6-44-15,-1 5-147 0,12 5-275 16,-4 0-341-16,6 2-279 0,6 0-76 15,4-1 91-15,3-2 250 0,3-4 337 16</inkml:trace>
  <inkml:trace contextRef="#ctx0" brushRef="#br0" timeOffset="49568.7067">19563 12985 475 0,'14'-19'627'16,"-1"-6"55"-16,7-23 483 0,-13 26-936 0,-3 3-79 15,-2 4 9-15,-2 1 56 0,0 2 64 16,-2 2 55-16,-2 4 13 16,-7 0-44-16,9 4-78 0,-12 2-77 0,3 6-56 0,3 6-27 15,-6 4-9-15,1 8 0 0,-1 2-4 16,8 4-8-16,-1 3-11 0,3 1-8 16,8 3-8-16,-2-1-4 0,7-2-3 0,-1 0 0 15,11-1-1-15,-7-5-2 0,5-5 1 16,-1 1-1-16,21 5 15 15,-16-19-12-15,2-3-1 0,0-4 3 0,-1-3-4 16,-1-5 16-16,0-2 13 0,-3-6 15 16,3-1 8-16,-7-5 8 0,-1-3-11 0,-7-2-16 15,0-3-13-15,-8-2-12 0,-4-2-8 16,-4-1-6-16,-7 0-4 0,-4 1-1 0,-1 0-2 16,-3 3-2-16,0 7-2 15,-2 4 2-15,2 7-4 0,-2 7-1 0,9 6-1 16,1 4-1-16,1 9-12 0,5 0-111 0,1 2-243 15,4 1-324-15,2 0-327 0,4-2-137 32</inkml:trace>
  <inkml:trace contextRef="#ctx0" brushRef="#br0" timeOffset="49908.5146">20034 12910 570 0,'19'-21'676'15,"-4"-4"62"-15,-3-1 35 0,-2 6-323 16,-4 1-212-16,-1 7-56 0,-1 3-14 16,-4 4 3-16,-4 4 9 0,-3 6 15 0,-7 5-5 15,2 8-27-15,-5 7-20 0,3 4-19 0,5 5-32 16,1 3-39-16,6-1-4 0,2 0 7 16,6-4 2-16,4-3 5 0,3-1 10 15,3-3-5-15,1-4-3 0,8-3 4 16,2-5 8-16,-3-5 7 0,3-4 7 0,4-4 1 15,-4-4 3-15,0-1-1 0,2-7-10 0,-6-1-2 16,2-5-3-16,-9-2-10 0,-5-5-10 16,-9-3-15-16,-2-1-16 0,-11-4-15 15,3 1-11 1,-62-53-26-16,37 64 11 0,-38-4-24 16,30 23-15-16,-3 4-122 15,5 2-264-15,0 5-388 16,6 0-292-16,-37 19-2166 0,55-20 2752 0</inkml:trace>
  <inkml:trace contextRef="#ctx0" brushRef="#br0" timeOffset="50477.6322">21151 12771 198 0,'-10'-16'383'16,"-3"-1"47"0,3 2 46-16,-17-8 103 0,11 10-52 15,12 10-254-15,-3-1-18 0,3 4-26 0,-2 0-39 16,4 4-26-16,-8 2-5 0,-1 6 31 16,1 2 32-16,0 8 21 0,-3 0 13 0,3 4-17 15,4 1-50-15,-3-2-40 0,7 2-34 16,2 1-25-16,7-4-12 15,3 0-8-15,2-1-2 0,9-4-4 0,2-2 1 16,4-2-2-16,-1-1-6 0,5-5-8 0,-2-4-5 16,2-2-8-16,21-8 18 15,-27-3-33-15,-6-4 15 0,-1 0 10 16,-10-4 4-16,1-6 1 0,-9 0-4 16,0-6-20-16,-9-2-10 0,-3-2-10 0,-4 1-3 15,-5-2-4-15,-2 1-2 0,0 2-4 0,-4 2 2 16,-4 3-4-16,5 4-1 0,-1 7 0 15,0 8-1-15,8 4-5 16,-2 6-2-16,5 6-1 0,6 5 0 0,8 6-18 0,2 1-111 16,2 5-201-16,8 0-277 0,4 0-311 15,5-1-202-15,4-5 19 0,4-2 158 16,4-5 260-16</inkml:trace>
  <inkml:trace contextRef="#ctx0" brushRef="#br0" timeOffset="50821.4208">21548 12816 235 0,'21'-17'548'0,"-4"-2"61"15,-9-3 42-15,2-5-116 0,-6 4-233 16,-2 0-79-16,-4-1 26 0,-4 3 48 0,-4 3 52 16,-5 1 33-16,-1 5-4 0,-3 3-60 15,-2 5-80-15,-16 12 14 16,25 7-205-16,1 5-22 0,5 8-14 0,6 5-3 16,6 1-1-16,7 3 2 0,3-1 1 15,9 1 1-15,2-1 1 16,0-4-2-16,2-1-2 0,2-7-1 0,2 1-1 0,-4-6 2 15,2-5-1-15,-4-3 22 0,-2-5 22 16,2-6 24-16,-7-2 26 0,1-4 23 16,-9-3 5-16,-5-4-7 0,1-5-15 0,-8-2-22 15,0-4-22-15,-8-1-25 16,-17-34-6-16,10 30-27 0,-5-3-5 0,1-2-2 16,-6 3-2-16,7 2-2 0,-7 2 3 0,8 4-2 15,1 5-6-15,7 6-5 0,-1 5-3 16,2 7-8-16,6 5-1 0,-2 5-43 15,2 6-125-15,4 3-214 16,8 20-1242-16,11 0-605 16,-5-20 1322-16,-3-3 253 0</inkml:trace>
  <inkml:trace contextRef="#ctx0" brushRef="#br0" timeOffset="51179.2092">22084 12773 514 0,'21'-18'623'16,"-7"-7"77"-16,-6-3 54 0,3 1-282 0,-5 1-157 15,2-1-33-15,-6 1 7 0,-2 3 35 16,0 2 26-16,-2 4 7 0,-2 3-42 16,-6 6-78-16,-1 4-85 15,-13 18-35-15,-12 29-94 0,20-13-21 16,8 5-2-16,-3 2 0 0,3 0 1 0,8-1-1 16,4-2 3-16,2-1 3 0,11-1-1 15,-1-4 0-15,9-3 4 0,2-5 2 16,-2-3-1-16,6-7 2 15,0-1 0-15,29-7 35 0,-35-4 0 0,0-6 16 16,-3-3 14-16,-1-4 12 0,-11-4-9 0,-1-1-10 16,-1-4-15-1,-8-5-19-15,-41-64-14 0,22 65-27 16,-8 1-2-16,0 1-1 16,-4 5-1-16,-25-6-12 0,23 22 8 0,6 5 2 15,5 4-2-15,1 5-5 0,6 3-82 0,9 3-155 16,4 0-244-16,4 2-271 0,4-5-306 15,11 3-58-15,8-7 93 0,-2 0 219 0,8-4 264 16</inkml:trace>
  <inkml:trace contextRef="#ctx0" brushRef="#br0" timeOffset="51467.0192">22533 12639 324 0,'23'-22'597'0,"-1"-4"95"0,-1-3 91 0,-9 0-112 15,3 1-172 1,-3-10 404-16,-14 24-510 0,-2 7-65 0,-2 4-86 15,-11 10-91-15,1 8-70 0,-1 10-41 0,-3 10-17 16,3 5-4-16,0 7-4 0,9-4-2 16,6-1-3-16,4-1 3 0,6-6 8 15,3-3 26-15,5-2 29 0,3-7 29 0,12-5 35 16,2-5 20-16,4-6 6 16,-2-2-4-16,85-26 249 15,-78 3-300-15,-5-2-10 0,-4-4-9 16,-6-4-14-16,8-69 47 0,-37 59-119 15,-12-2-10-15,-13 1-8 0,-9 6-5 0,-15 8-9 16,-5 6-121-16,-14 10-293 0,-11 6-530 16,-4 6-328-16,-99 15-1521 15,93-3 1703-15,8 5 521 0</inkml:trace>
  <inkml:trace contextRef="#ctx0" brushRef="#br0" timeOffset="54599.501">17863 13095 256 0,'0'-8'285'0,"0"1"12"0,4-2-107 16,-2 1-83-16,2 0-33 0,7-1-5 0,-5-3 5 15,4 2 11-15,-4-2 14 0,5 2 14 16,-1-8 153-16,-8 10-119 0,-2 3 10 16,-2 2 2-16,2-1-1 0,-8 3 7 15,6-3 2-15,-5 3 8 0,-3 1 22 16,2-2 25-16,2 2 28 0,4 2 26 0,-7-2 21 15,9 0 2-15,-2 1-19 0,-2-1-32 16,4-1-41-16,0-1-45 0,0 0 51 16,0-1-140-16,4 3-19 0,-4 0-13 15,0 0-15-15,0 3-10 0,2-2-10 0,-2-1-2 16,4 0-5 0,-4 0 2-16,7 0 1 0,-7 0 7 0,6 0 11 15,-6 0 10-15,8 0 13 0,-8-1 7 0,2-2 0 16,2 3-8-16,0 0 1 0,-1-2-6 15,1 1-2-15,-4-2 0 0,2-1-3 16,-2-4 27-16,4 3-37 0,-4-1 2 16,0 1-3-16,4-3 1 0,-4-1 0 15,0 0 0-15,-4-17 15 0,4 13-21 16,0-1-1-16,0 2-3 0,-4-1 1 16,4-1-4-16,0 4-1 0,0-1 1 15,0 3 1-15,0-4 26 0,0 7-11 16,-2 2 6-16,2 1-4 0,0 2-4 15,0 0-8-15,0 0-8 0,0 2-11 0,0-1-9 16,2 3-1-16,-2 3-1 0,0 2 1 0,8 6 6 16,-6 4 4-16,2 6 2 0,2 3 4 15,11 37 6-15,-11-27-6 0,9-1 5 16,-3 6-3-16,3 2 6 0,1 2 1 16,-3 3 0-16,3 3 3 0,1-1-3 15,-3 3-1-15,-2-5-3 16,9 45 12-16,-4-12-8 0,-11-48-5 0,-2 0-4 15,-2-4 0-15,-2-4 3 0,4-1-2 16,-4-4 3-16,0-3-2 0,-4-2 2 0,4-2-2 16,-2-1 1-16,-2-4-2 0,4-2 3 15,-2-2 2-15,-2-2 73 16,4-4-1-16,-4-1 16 0,4-2 4 0,0-3-2 16,-2-2-38-16,2-6-27 0,-5-1-14 15,5-2-9-15,0-4-5 0,0-4-2 0,0-3-1 16,5-3-2-16,-5-4-1 0,2-4-2 15,-2-2 0-15,0-2 0 0,-2-4-3 0,2-3 0 16,-7-4 1-16,3-2-2 0,-2-2 2 0,-4 1 0 16,-1-1 2-16,-1 3 2 0,-5 1-3 15,3 3 0-15,-7 6-1 0,5 3-1 16,-1 6 2-16,5 7 1 0,-5 1-3 0,1 6 4 16,1 4 1-16,5 4-4 15,4 5 1-15,-7-5-24 0,13 18 12 16,0 2 4-16,0 6 0 0,0 5 4 0,0 9 3 15,2 6 3-15,6 3 1 0,-5 6 2 16,3 1 3-16,2 3 2 0,0 3-4 16,3 1 1-1,36 171 2-15,-34-165-3 0,3-1 0 0,-5-1 3 16,5-3-3-16,-1-4 4 0,-5-2-3 0,-2-5 0 16,2-3 3-16,-3-5-6 0,3-4 0 15,-6-5 0-15,0-2 3 0,-2-7-2 0,3-5 2 16,-5-1 5-16,0-4 3 0,0-3 4 15,0-1 2-15,0-3 0 0,0-1-2 0,-5-2-3 16,5-4-4 0,-2-6-2-16,-2-23 3 0,0 15-8 0,4-4-1 15,0-41-4-15,-2 29 1 0,2-5-1 16,0-3-1-16,-4-5 1 0,0-5-3 16,-3-66-2-16,1 59 6 0,0 3 1 0,-4 0 1 15,-3 8-3-15,3 1-1 16,-4 3 1-16,1 10-1 0,-3 3-2 0,1 10 3 15,5 2 1-15,1 9-2 0,1 6-4 0,6 4-5 16,2 7-4-16,0 7-2 0,0 8 1 0,0 13 5 16,0 13 8-16,2 12 2 0,2 10 4 15,3 5 4-15,-1 5-1 0,8 2 2 0,-1 0 3 16,3-7-1-16,1-6-4 0,1-4 6 0,1-5-5 16,-3-9 0-16,1-3-1 0,0-5 2 15,-3-2-3 1,-4-6 0-16,9 42 6 0,-15-39-3 15,-4-17-5-15,0-2 0 0,-4-1-2 0,2-3-2 16,-6 0-12-16,6-2-91 16,-5 0-167-16,-9-4-1201 0,-1-4 220 15,-1-7-62-15,1-3 100 0,-6-6 242 0,-3-4 366 16</inkml:trace>
  <inkml:trace contextRef="#ctx0" brushRef="#br0" timeOffset="55723.8017">12651 13540 21 0,'0'-23'324'0,"0"-3"56"16,0 0 50-16,0 3-61 16,0-1-92-16,-8 1-33 15,8 3-9-15,-10-29 588 0,8 39-461 0,-3 3 29 0,3 1-5 16,2 3-50-16,0 3-84 0,0 5-66 16,0 2-47-16,0 7-23 0,0 8-2 15,2 3 22-15,3 7-6 0,-3 5-10 0,2 4-17 16,2 4 0-16,2 5-21 0,-2-1-3 15,1 2-7-15,3-1-4 0,0 2 0 16,1-2 1-16,1 0 11 0,0-3 28 0,3 3 36 16,-3-1 13-16,5-1 5 0,-1-2-14 15,-1-5-33-15,-3-2-41 0,5-5-30 0,-3 2-19 16,-1-5-9 0,1 1-5-16,9 43-1 0,-19-58-9 0,-2-2 0 15,2-4 3-15,-4-5 0 0,0-2 6 0,0-2 29 16,-4-2 18-1,4-2 9-15,-10-13 69 0,4 2-95 0,-5-7-22 0,5-5-8 16,-4-5-7-16,4-5-5 0,-5-5 0 16,5-5-3-16,0-5-4 0,0-4 1 15,-5-7-1-15,1-3-2 0,0-2 0 0,-1 1 3 16,1-3 0-16,-2 3 2 0,-3 0 0 0,3 5 2 16,-1 1-2-16,-3 6 0 0,1 1 1 15,3 4 2-15,-3 10 1 0,3 4 0 0,2 10 1 16,3 7-4-16,-1 5-7 0,2 9-2 15,6 6-2-15,0 12 2 0,4 10 0 0,2 14 6 16,0 8 4-16,9 14 3 0,-5 6-2 16,7 7 7-16,1 2 2 0,3 2 2 0,0-3 4 15,6-6-4-15,-9-3 3 0,7-8-3 0,-6-3-5 16,-3-6 2-16,1-3-1 0,-1-5-3 16,-5-3 1-16,-1-5 0 0,-4-5 0 0,2-4 0 15,-8-1 0-15,0-5 4 16,-8 22 51-16,6-37-5 15,-6-3 8-15,2-3 8 0,4-3 0 16,-9-4-19-16,5-4-12 0,-2-4-15 0,2-4-22 16,1-6 0-16,-1-4 0 0,4-8 0 15,-6-3 0-15,8-6 0 0,-6-9 0 0,4-3 0 16,2-6-16-16,-9-4 1 0,7-1 3 0,-4-3 1 16,-2 3 1-16,2 2 1 0,-5 5 1 15,5 8-1 1,-4 9 1-16,-11-27-34 0,15 75 22 0,0 12 0 0,-5 10 2 15,1 11 0 1,-13 105-568-16,13-84-80 0,8 2-395 0,-9-1-287 16,5-4-22-16,-4-1 124 15,-5-8 274 1</inkml:trace>
  <inkml:trace contextRef="#ctx0" brushRef="#br0" timeOffset="56672.8271">8391 14159 122 0,'-17'-7'365'31,"1"-4"32"-31,-30-46 631 0,38 39-909 0,8-1-4 16,-6-5 6-16,6 0 20 0,0 2 29 16,0-5 33-16,6 0 26 0,2 1 23 15,-6 0 20-15,9 0 11 0,-5 6-6 0,4 3-28 16,-6 7-46-16,-2 8-62 0,7 7-21 15,-7 7 8-15,2 12 10 0,-2 10 36 16,6 9 20-16,-2 8-6 0,1 7-35 0,-1 7-21 16,4 2-25-16,5 4-14 0,-7-1-23 15,11 0-12-15,-7 1-8 0,9-3-17 16,-3-3-10-16,3-5-6 0,2-1 17 16,2-2 16-16,10 52 90 0,-19-60-59 15,1-6-14-15,1-6-17 0,-9-6-13 0,1-4-11 16,0-8-4-16,-3-2-4 0,-3-8-1 0,-2-3 2 15,-2-2 35-15,0-4 42 0,0 0 25 16,0-4 12-16,-6-3 1 0,3-6-36 0,-7-3-42 31,4-8-28-31,-21-86-5 0,17 62-26 0,-1-9-3 0,1-3-3 16,0-5-1-16,-1-2 2 0,-1-4 0 16,0 3 4-16,-3-1 0 0,5 1-2 0,-7 1 1 15,1 0-3-15,3 3-1 16,-20-48-1-16,19 67 6 0,3 12 3 0,1 7-1 15,4 11-3-15,4 6-2 0,-7 5-8 16,9 5-1-16,0 8 3 0,0 7 1 0,9 13 1 16,3 58 1-16,3-32 8 15,-3 10 1-15,5 6 2 16,-1 1 2-16,38 133 12 0,-33-148-7 0,-3-6 0 16,-1-4-1-16,-1-8-2 0,1-6-2 15,1-2 3-15,-5-2-5 0,-1-4 1 0,-1-2 2 16,-5-4-3-16,-2-4 1 0,-4-1 4 15,0-4 2-15,-4-3 0 0,2-2 5 0,-5-3 0 16,-1-2 1-16,-8-9 12 0,7-2-16 16,-1-2-2-16,-4-4-1 0,3-3-6 15,3-5-1-15,-2-2-1 0,-5-6-6 16,9-1 0-16,-4-4-4 0,-1-1-3 0,3 0-4 16,0-1 1-16,2-1-14 0,1 2-89 15,-1 2-149-15,4 4-241 0,-6 8-402 0,0 11-347 16,-3 7-73-16,-5 9 76 0,-5 7 216 15,-2 4 387-15</inkml:trace>
  <inkml:trace contextRef="#ctx0" brushRef="#br0" timeOffset="57689.5361">4476 15625 114 0,'-19'0'372'16,"1"-5"54"-1,1 0 44-15,-8-5 133 0,5 6-163 0,13 4-214 16,3-2 13-16,0 2-1 0,4 0-19 16,0 0-39-16,8 0-44 0,-5 0-34 0,11 0-20 15,-2 2 0-15,11 0 10 0,4-1 10 16,4 0 3-16,6 2 1 0,9-6-2 16,12 2-5-16,70-12 67 0,-47 4-108 15,1-5-16-15,13-1-1 16,1 0-1-16,7 0 2 0,0 0 20 0,1-3 9 15,3 3-4-15,3-5 5 0,0 3 6 0,7-4-11 16,-3 2 1-16,2-4 0 0,2 0 0 16,-6 2 1-16,121-25 60 15,-115 23-66-15,-6-1-1 0,2-1-4 0,-3 4-6 16,98-20 29-16,-105 23-48 0,-5 2-5 16,-2-1-6-16,-10 3-2 0,4-1-5 15,-13 2-7-15,-1 1-2 0,-3 2 0 16,-3-1-2-16,-9 1 0 0,-2 0-1 0,-2 1 0 15,-5 1-1-15,-7 2 0 0,-3-2-2 16,-1 1 2-16,-7-1-1 0,-2 4 1 0,2-1 1 16,-10-2 3-16,0 2 0 0,-7 3-1 15,1-1 0-15,-11-1-5 16,3 3 0-16,-5-1 2 0,2 2-4 0,-8-1 1 0,2-1-2 16,-2 0 2-16,0 1 2 0,0 1 2 15,0 0-3-15,4 0-4 0,-4-2 0 16,0 2-11-16,2-2-41 0,-2 2-141 0,-6 0-298 15,4 0-444-15,-8 0-195 16,-5 0-53-16,-7-12-700 0</inkml:trace>
  <inkml:trace contextRef="#ctx0" brushRef="#br0" timeOffset="58514.2567">9071 15361 623 0,'-22'2'832'0,"9"-5"108"15,-1-5 47-15,7-1-297 0,3 2-320 16,11 1-183-16,7-1-104 0,7-3-48 16,1-2-17-16,7-3-9 15,40-12-1-15,-34 13 2 0,6 5 10 0,3-2 23 16,1 2 37-16,5 1 29 0,8 1 13 0,6-4-2 16,2 1-10-16,6 0-24 0,5-5-21 15,-1 4-9-15,9-3 0 16,2-1 5-16,89-20 71 0,-75 18-61 15,-2-1-2-15,5-2-9 0,1-1-10 0,3 0-14 16,1 0-11-16,5 2-10 0,-4-1-6 16,4 2-1-16,-1 0 0 0,-3 1-4 0,0-2 0 15,1 0-1-15,-1 1-3 0,-5 1 1 0,7 0 6 16,-13 3-4-16,0-1 7 0,-3 1 2 16,-3-1 2-16,-6 1 0 0,-1 1 5 15,-7 0-2-15,-2-1 0 0,-9 2-4 16,-6 1-1-16,45-5 16 15,-63 8-7-15,-7 3 3 0,-4-2 1 0,-10 5-2 0,-7-1-6 16,-5 1-9-16,-5 2-6 16,-2-1-8-16,-4 1-1 0,-14 3-5 15,3 1 0-15,-5 2-65 0,-3 0-212 16,-6 2-404-16,0-3-364 0,1-5-157 0,1-4-12 16,6-9 182-16,3-8 387 0</inkml:trace>
  <inkml:trace contextRef="#ctx0" brushRef="#br0" timeOffset="59314.5938">13615 14875 7 0,'-70'11'515'0,"10"-5"76"0,2-6 38 16,8-5 14-1,5 1-336-15,-57-4-64 0,80 5-157 16,5-1 79-16,7 1 94 0,3 0 59 0,7 2 18 16,3-2-45-16,5-1-81 0,4-2-94 15,5 1-36-15,6 0-2 0,10-3 13 16,10-2 14-16,9-2 9 0,8-1-15 15,2-4-22-15,91-21 14 0,-62 18-63 16,2 0-10-16,10-1 5 0,7 0 4 0,4 0 6 16,10-2 7-16,2 1 4 15,8 0-6-15,3-2 2 0,1 4-8 0,3-1-8 16,6-1-7-16,0 0-5 0,0 1-7 0,3 1 2 16,-1 0-2-16,2 0 2 0,-2 2-3 15,2-1 1-15,-4-1-2 0,-6 4-2 0,-5-1 1 16,-6 2 0-16,-1 2 1 0,-7-1 0 15,-11 0 5-15,-3 4 17 0,-11 0 8 16,-8-1 6-16,-8 1 9 0,-9-3 2 16,-4 3-5-16,-8 1-1 0,35-7 49 15,-53 8-42-15,-9 1 0 0,-6-1 2 16,0-1-5-16,-9 1-9 0,-1 3-9 16,1-2-4-16,-9 2-8 0,1 0-6 0,-4 1-7 15,3 1-7-15,-9 1-4 0,2 1-8 16,-2 1-10-16,-2 0-62 0,-3 3-177 0,-5 0-334 15,0-2-422-15,-7 2-185 0,5-6-24 16,-3-3 142-16,9-3 319 0</inkml:trace>
  <inkml:trace contextRef="#ctx0" brushRef="#br0" timeOffset="59833.2735">18667 14062 514 0,'-47'0'635'0,"8"-4"42"0,5-4 19 0,-1 0-307 16,10 3-215-16,-12 1-60 15,23 4-84-15,12 0 7 0,-7 0 3 0,9 0 5 16,9 2 16-16,-3 0 18 0,10 1 25 16,7 2 32-16,10-4 34 0,11 0 12 15,10-3-13-15,5-3-20 0,16-5-27 0,4 1-3 16,16-4-8-16,8-4 9 0,13 1 6 15,10-6 7 1,19-1-13-16,167-24 89 0,-138 23-115 0,10 2-10 16,6-2-8-16,2 2-4 0,5-1-8 0,8 2-12 15,-3 0-1-15,1 1 1 0,2 1-7 16,-9 0-4-16,1-1 1 0,-7 2-9 0,-6-1-3 16,-8 0-4-16,-9 0-2 0,-9 2-3 15,-14 1 0-15,107-19 15 16,-150 18-21-16,-22 0-4 0,-11 4-4 0,-25 1-4 15,-20 3-4-15,-17 2-7 0,-16 0-10 16,-23 5-106 0,-164 2-2368-16,98 0 1254 0,-11-8 60 0,-20-9 281 15</inkml:trace>
  <inkml:trace contextRef="#ctx0" brushRef="#br0" timeOffset="61069.9036">5773 16251 129 0,'18'-14'387'15,"-5"2"64"-15,3-5 428 0,-10 15-608 0,-1 2-27 16,-1 2-12-16,-2 6 11 0,-2 3 36 16,-2 4 31-16,-7 3 2 0,3 3-7 0,-6 0-17 15,-5 4-28 1,-1-3-24-16,-28 31 349 0,32-41-424 0,5-3-6 15,1-3 1-15,2-2 15 0,4-4-5 16,2 0-11-16,-4-7-26 0,8-3-30 16,-4-1-39-16,2-6-22 0,8-1-13 0,3-4-4 15,-3-3-8-15,7-3-5 0,7-4-2 0,-5 2-5 16,33-33-8-16,10 13 7 16,-29 32-3-16,-2 8 3 15,25 1-3-15,-29 16-4 0,-7 5 5 16,-1 7-4-16,-5 8 2 0,-7 2 1 0,-1 7 2 15,-6 2 0-15,-6 4 6 0,-5 1-1 0,-5-1 2 16,-1 1 3-16,-4 1 0 0,-1-3-4 16,3-1 2-16,-6-5 0 15,7-3-4-15,-7-4 1 0,2 1 2 0,0-7-1 0,-2-4 2 16,7-2 2-16,-3-4 1 0,5-5 53 0,3-2 30 16,-1-3 29-16,3-5 12 0,9-3 3 15,-6-4-47-15,8-3-36 0,0-5-26 0,8-1-15 0,1-6-7 16,9 3-6-16,-1-1-4 0,-1 5-1 15,3 2 0-15,24-2-11 16,34 15 1-16,-52 8 13 16,2 2 1-16,-3 2 2 15,1 0 0-15,41 26 1 0,-45-23-3 0,-2-2 1 16,-3 1 0-16,3-1 0 0,-3 1-4 16,1-3-1-16,-5-1 2 0,3 0-7 0,-3-2-4 15,-1-1-15-15,-1-1-92 0,-2-1-120 16,-4 1-128-16,-4-6-1702 15,-4-2 1166-15,-2-5-101 0,4-2 64 16,-6-4 148-16,6-6 196 0,-3 0 185 0</inkml:trace>
  <inkml:trace contextRef="#ctx0" brushRef="#br0" timeOffset="61468.6549">6350 16248 420 0,'8'-37'613'16,"2"3"94"-16,-8 5 77 0,5 2-209 15,-3 8-146-15,0 7-65 0,-2 4-42 0,-2 3-43 16,0 5-41-16,4 1-1 0,-2 7-19 15,2 4-28-15,0 3-8 0,3 10-13 0,-5 4-52 16,6 3-41-16,-2 4-21 0,-2-2-4 16,2-1-1-1,5 28 45-15,-9-34-49 0,-2-3-16 0,4-2-14 0,-2-5-4 16,-2-2-1-16,0-3-3 0,0-3-1 16,0-3 20-16,0-3 41 0,0-3 45 0,0 0 24 15,0-4 10-15,8-4-13 0,-6-1-38 16,7-5-47-16,-1-1-26 15,6-5-14-15,42-45-15 0,-33 47 3 16,-2 3-3-16,-5 3 3 0,5 5-3 0,-5 4-3 16,-3 3-3-16,3 3 0 0,-5 4 0 15,3 5 7-15,-3 3 2 0,-3 5 6 0,-4 0 1 16,0 1 4-16,-2 2 4 0,-2 0 10 16,0-1 8-16,-10 20 39 0,2-22-37 15,-3-1-7-15,-3-1-9 0,1-1-2 0,-1-2-6 16,6-5-3-16,-3 1-3 0,5-6-1 0,-2 0-5 15,2-3-4-15,-1-2-31 0,3-3-103 16,-2-2-153-16,2-1-212 0,-2-5-259 16,-1 0-254-16,-3-5-151 0,-11-24-930 15,13 14 1372-15,-2 0 273 0</inkml:trace>
  <inkml:trace contextRef="#ctx0" brushRef="#br0" timeOffset="61985.3357">6410 16173 507 0,'-7'-5'765'0,"5"2"114"0,-2-1 52 15,4 1-246-15,4 2-297 0,-2-1-181 16,9-1-117-16,3 1-48 0,3 2-23 16,1-5-10-16,7 1-4 0,0 1-3 15,10-2 0-15,-2-2-4 0,2 1-2 0,3-1-1 16,-1-4-1-16,0 4 2 0,-4-5-5 0,0 2-1 16,5-5-7-16,-10 1-1 0,6-1 1 15,-1-2 3-15,-2 0 8 0,-4 1 6 0,-5 0 3 16,1 2 4-16,-6 3 3 0,-7 5-5 15,-2 2 2-15,-6 6 42 16,-2 19 240-16,0-3-50 0,-2 6 49 0,-6 4-9 16,2 4-42-16,0 2-47 0,-1 3-45 15,-1 1-39-15,0-2-28 16,0 1-1-16,-1 28 73 0,5-41-82 0,0-3-6 16,2-1-19-16,2-5-15 0,0-3-12 15,0-2-4-15,0-4-2 0,2-1 6 0,2-5 1 16,2-2 3-16,1-3-1 0,3-3-5 0,4-4-5 15,3-4-5-15,-5 0-4 0,5-5-2 16,8-1 1-16,-7-1-4 0,5-2 1 0,-2 2 0 16,1 3 2-16,-1 4-2 0,-4 3 4 15,3 5-4-15,9 5-8 0,-14 9 6 0,-5 2 6 16,-2 6 7-16,1 5 3 0,-3-1 4 16,0 3 1-16,-6-1 2 0,4-1 10 0,-2-1 10 15,-2 0 4-15,-2-1 8 0,-2-2 5 16,2-1-7-16,-2 0-7 0,-2-2-8 0,-5-1-9 15,1-2-9-15,-2 1-3 0,1-1-7 0,-3-3-6 16,3-1-10-16,3 0-96 0,-2-3-180 16,-1-2-276-16,-3-3-353 0,6-2-323 15,-7-5-57-15,3-2 110 0,-3-5 245 0,5-2 343 16</inkml:trace>
  <inkml:trace contextRef="#ctx0" brushRef="#br0" timeOffset="62179.2157">7082 16041 196 0,'6'0'890'0,"4"-5"182"0,3-5 80 16,3-1 38-16,7 1-519 0,12 0-331 0,4-2-148 16,11-5-35-16,10-1 5 15,0-3 22-15,6-2 5 0,-6 0-18 0,8 3-37 0,-8 0-42 16,2 3-40-16,-2 4-26 16,0 3-17-16,0 1-12 0,0 5-6 0,-6 4-14 0,4 4-66 15,-12 2-149-15,-5 2-239 0,-6 6-292 16,-8-1-334-16,-2 7-106 15,-9 1 70 1,7 28-446-16</inkml:trace>
  <inkml:trace contextRef="#ctx0" brushRef="#br0" timeOffset="63069.2191">10285 15816 561 0,'6'-6'727'0,"-1"-2"86"15,-10 4 40 1,-17 5 148 0,5 5-930-16,-39 15 215 0,32-11-80 0,1-3 49 15,2 0 17-15,5-5-20 0,-1 1-36 0,5-3-39 16,5 0-20-16,-3 0-10 0,6 0-5 16,4-3-13-16,0-1-25 0,4-6-29 15,6-4-33-15,7 0-24 16,26-26-9-16,13-1-10 0,-25 21-1 15,2 4 4-15,0 3-4 0,5 3-2 16,-5 3 0-16,0 4 0 0,0 4-4 0,-2 4 1 16,-6 7 0-16,0 1 2 0,-13 8-2 15,2 3 2 1,-11 38 1-16,-10-29 4 0,-5-2 0 0,-7 2 1 0,3-1 2 16,-7-1 1-16,-4-1 0 0,4-1 2 15,-4-5-3-15,1-2 1 0,-1 0-1 0,0-5 0 16,0 0 2-16,2-5 3 0,4-3 1 15,1-1 45-15,9-4 28 0,3-1 25 0,4-1 4 16,4-2 7-16,4-2-46 0,2-3-35 16,5 0-20-16,5-2-11 0,3 2-5 0,8 1 0 15,4-1 1-15,2 1 1 0,4 0 0 0,2-1-1 16,1 2-3-16,7-3 0 0,-3 3-2 16,-1 0-4-16,1-3 1 0,-5 2-3 15,-2-2-7-15,0 1-3 0,-12 0-31 0,6 1-92 0,-8 0-109 16,2-2-143-16,-9-1-197 0,1-1-188 15,-7-2-117-15,-4 0-111 0,-4-3 24 16,-2-2 150-16,0-2 196 0,-2 1 198 0</inkml:trace>
  <inkml:trace contextRef="#ctx0" brushRef="#br0" timeOffset="63361.0308">10852 15855 172 0,'-6'-29'440'0,"0"2"86"16,-1-2 67-16,-1 0-117 0,6 3-115 16,-2 2-61-16,4 3-9 0,0 6 33 0,0 3 44 15,-2 3 38-15,2 5-6 0,0 1-57 16,0 3-87-16,0 3-90 0,2 4-74 0,-2 4-34 15,4 4-12-15,-2 2-5 0,2 5 0 16,2 2 7-16,5-2 2 0,3 0 16 16,3 1 10-1,1-3-1-15,100 37 89 0,-89-47-150 16,-2-2-3-16,4-1 12 0,-12 1 5 16,1 2 1-16,11 15 23 0,-28-11-40 15,3 0-3-15,-6 1-5 0,-6-1 2 16,3 1-1-16,-11-1 1 0,2-2 1 0,-3 0-1 15,-1-2 2-15,3-2-2 0,-1 1-1 16,3-4-5-16,-1-2 0 16,2 0-11-16,-13-2-248 15,-14-15-1621-15,24 2 815 16,-12-20-917-16,13 11 1278 16</inkml:trace>
  <inkml:trace contextRef="#ctx0" brushRef="#br0" timeOffset="63514.4962">10862 15731 540 0,'0'-22'681'0,"0"1"78"15,7 2 34-15,3 2-316 16,4 5-208-16,5 4-134 0,6-1-74 0,4-1-33 16,4 0-16-16,0 1-5 0,8 0-4 15,-1 1-1-15,1 1-2 0,-2 0-2 0,-2 3-8 16,-3 1-54-16,11 2-441 0,-28 1 34 16,-1-2-186-16,3-1-27 0,-11 1 71 15,2-1 132-15</inkml:trace>
  <inkml:trace contextRef="#ctx0" brushRef="#br0" timeOffset="63770.3394">11369 15562 353 0,'-2'5'546'0,"-4"-4"60"0,2-1 14 0,-3 2-223 16,3 1-174-16,0 0-82 0,-2 3-11 15,6 0 43-15,-2 4 73 0,2 0 79 0,0 5 38 16,0-2 8-16,0 2-42 0,2 0-71 16,4-1-77-16,4 1-47 15,5 1-46-15,57 48 196 16,-49-49-228-16,4 1-8 0,-2 1-9 15,-2-2-1-15,-3 5-7 0,-3-1-12 16,-5-1-6-16,3 3-9 0,-9-1-2 0,-4-4-2 16,2-2 3-16,-4 1-2 0,-4-3 3 15,-4-2 0 1,-23 8-19-16,18-16-113 0,-1-5-237 0,-5-2-329 16,0-5-315-16,1-4-127 0,-3-1 42 15,1-6 207 1,-3-1 318-16</inkml:trace>
  <inkml:trace contextRef="#ctx0" brushRef="#br0" timeOffset="63977.2094">11290 15643 505 0,'13'-6'796'0,"1"-1"93"15,3-3 41-15,1 5-223 0,7 2-351 0,0-1-162 0,10 0-13 16,0-1 26-16,9 0 44 0,-3-1 32 16,5-2 1-16,-3 2-59 0,5 0-61 15,1 0-54-15,1 2-40 0,-2 1-34 16,-3 1-18-16,-4 4-9 0,-8-1-5 0,-4 2-8 15,-4 0-5-15,-6 2-2 0,-5 1-1 16,-3-2-7-16,-5-1-21 0,-4 0-78 0,-4 0-127 16,-2-1-236-16,-9-2-331 15,-20 0-1325-15,13-2 1125 0,-1-4 215 16,-2-4 326-16</inkml:trace>
  <inkml:trace contextRef="#ctx0" brushRef="#br0" timeOffset="66760.4209">14554 15172 445 0,'-2'-7'638'15,"-6"-3"79"-15,8 5 31 0,-2 0-272 0,2 6-197 16,2 6-95-16,-2 2 5 16,4 6 42-16,0 0 56 0,2 2 53 0,0 2 13 0,0 0-26 15,5-1-32 1,3 0-36-16,5 24 157 0,-9-24-245 0,1 2-31 16,-1-3-29-16,0 3-14 0,-4-7-38 0,5 3 19 15,-5-1 6-15,0-1 4 0,0 3-3 16,-1-5-6-16,-1 0-40 0,-2-1-18 0,6-1-11 15,-8-1-8-15,2-1 4 0,-2-2-2 0,4-4-3 16,-4 3 2-16,2-5 2 0,-2 0-2 16,0 2-1-16,0-2-1 0,4 0-1 15,-4-2-6-15,0 2-51 0,5 0-97 16,-5-2-131-16,0-1-190 0,2-1-259 0,-2-4-249 16,6-2-166-16,-2-5 11 0,2-3 138 0,0 1 239 15,9-5 286-15</inkml:trace>
  <inkml:trace contextRef="#ctx0" brushRef="#br0" timeOffset="67181.5285">15232 15130 467 0,'17'2'566'16,"-11"-1"36"-16,-70 68 879 16,35-48-1210-16,-2-1 54 0,2-1 28 15,-8-2-12-15,8-2-38 0,-6-5-67 0,10-1-65 16,-2-2-53-16,0-2-20 15,2 0-20-15,7-4 17 0,-7-2 16 0,8-4 25 16,1 0-6-16,-1-3-6 0,7-4-28 16,2-2-23-16,-1 1-26 0,7-4-18 0,-2-1-10 15,4-1-5-15,6-1-6 0,5-1-4 16,3 1 0-16,5-2-4 0,6 4 2 0,3 3-2 31,3 7-2-31,106 19-14 0,-102 7 15 16,0 4 14-16,-6 7 16 15,-6 3 5-15,29 127 93 16,-50-119-84-16,-2-2 22 0,-6-1 11 0,-1-5 9 16,-3 0 1-16,0-9-9 0,-3 0-9 0,-1-1-3 15,1-5-4-15,-1-1 1 16,-5 8 0-16,9-15-51 0,4-5-7 16,-3 1-8-16,9-2-3 0,-2-1-9 0,2 0-78 15,0-4-135-15,2-1-194 0,-2-1-291 0,5-8-350 16,1-1-161-16,0-2 25 0,4-4 148 15,7-3 273-15,-3-3 350 0</inkml:trace>
  <inkml:trace contextRef="#ctx0" brushRef="#br0" timeOffset="67681.3535">15662 15258 20 0,'-8'4'550'16,"0"-3"97"-16,-7-2 44 0,-3 0 22 0,-7-1-341 0,6 1-137 15,-1 1-7-15,-1-2 61 0,2-1 74 16,-1 0 53-16,3-2 7 16,1 0-49-16,-17-10 135 0,18 6-352 0,3-2-54 15,1 1-13-15,5-2-14 0,-4-1-5 16,4 1-10-16,-3-1 19 0,7 2-11 0,2 1-7 16,0 1-10-16,2 0-2 0,7 0-25 0,-3 2-15 15,6 0-8-15,5 0-2 0,8 1-1 16,-3 2 0-16,7 4 0 0,2 3-1 15,-2-1 4-15,8 5 0 0,-3 3 1 0,-3 4 4 16,-3 1 21-16,-1 4 9 0,-4 3 6 0,2 4 0 16,-15 3 2-16,7 37-4 15,-17-32-33-15,-8 1 0 0,-1-3-4 0,-1 3-1 16,-7-4 16-16,1 1 21 0,-5-3 10 0,0-3 9 16,-1-1 5-16,1-3 5 0,2-1-14 15,-1-2-5-15,7-5-4 16,3-2-5-16,0 5 2 0,12-14-2 0,6 1 15 15,9-4 9-15,1 0 1 0,13-4-2 16,8-4-22-16,3-2 3 0,3-2 12 0,9-1 23 16,0-5 23-16,2 1-74 0,4-3-29 15,0 0 0-15,0 0 0 0,-2 2 0 0,-5 0 0 16,86-20 0-16,-106 30 0 16,-2 3 0-16,-10 2 0 0,-5 3 0 0,-10 3 0 15,-3 1 0-15,-10 4 0 0,1 1-88 16,-6 4-737-16,-9-4-538 0,0 3-209 15,-6-1 24-15,-1-2 202 0,-6 3 368 0,1-4 535 16</inkml:trace>
  <inkml:trace contextRef="#ctx0" brushRef="#br0" timeOffset="69494.2706">20034 14441 68 0,'-10'-21'304'0,"4"-1"44"16,-11 3 32-16,3 2-121 0,-7 5-61 0,5 5-13 15,-7 4-5-15,2 5 8 0,-4 6 17 16,1 4 19-16,1 10 37 0,0 6 73 15,-2 8 71-15,7 3 37 0,3 3 6 0,5 1-6 0,10-2-70 16,4-2-47-16,10-2-58 16,5-1-45-16,4-3-60 0,12-3-40 0,-2-3-55 15,2-3-32-15,2-5-14 0,5-2-4 0,-7-8 54 16,6-3 24-16,-6-6 31 16,36-18 189-16,-38 4-181 0,-6-5-10 15,-2-3-25-15,-7-3-22 0,-1-4-14 0,-3-3-28 16,-12-1-19-16,-2 0-7 15,-2-4-3-15,-29-33-5 0,13 35-1 0,-9 0-2 16,-6 1-3-16,-3 2 1 0,1 3-3 0,-2 4 0 16,0 4 0-16,4 7-4 0,4 6-17 15,2 6-131-15,2 8-215 0,9 7-362 0,-1 7-460 16,0 6-196-16,-1 6 37 0,-1-1 175 16,3 1 344-16</inkml:trace>
  <inkml:trace contextRef="#ctx0" brushRef="#br0" timeOffset="70716.0359">8091 16413 227 0,'0'-11'459'16,"6"1"74"-16,2-7 489 15,-5 10-707-15,1 0-63 0,2 4-35 0,-2-1-33 16,-2 3-30-16,6-1-30 0,-8 0-32 16,2 1-30-16,3 1 14 0,-3 0 8 15,6 0 5-15,-6 3 2 0,4-1-3 0,-2-1-38 16,0 1-25-16,-1 0-11 0,-3 1-8 16,4-1 27-16,-4 1 50 0,-4 1 39 0,4 1 30 15,-3 0 30-15,3 0-6 0,-8-3-24 16,8-1-13-1,-2 1 0-15,-2-2 267 0,4 0-288 0,4 0-25 16,-2-2-26-16,2 0-26 0,3-1-21 16,1 0-9-16,-2 0-6 0,4 4-3 0,-8 3-2 15,5 0-2 1,1 2 1-16,-6 18-6 0,-2-12 7 16,-2-4 2-16,2 4-1 0,-4-5-2 15,0-2 4-15,4-3 3 0,0 1 32 0,-2-3 45 16,2 2 22-16,-5-4 8 0,5-1 2 0,0-1-34 15,-2-5-42-15,2 0-25 0,-4 2-12 16,0-2-13-16,-12-7-753 16,9 12-230-16,3 2-216 0,-2 1-58 15,6 1 101-15,6-5 281 0</inkml:trace>
  <inkml:trace contextRef="#ctx0" brushRef="#br0" timeOffset="71351.3076">13143 15778 393 0,'7'5'687'0,"1"-1"99"15,-8-3 46-15,0 1-204 0,-8 0-275 0,6 1-175 16,-5 3-71-16,-1 1 18 0,0 1 43 0,-3 0 38 15,-3-1 45-15,4 2 6 0,-3 1-35 16,1-2-48-16,2 1-42 0,1-2-47 16,1-1-29-16,4 0 7 15,0-1 16-15,2-5 173 0,4 0-103 0,2-3-32 16,0 0-23-16,4-5-40 0,3-4-24 16,5-1-13-16,1-1-6 0,3-3-7 0,-3 2 3 15,-1 1-4-15,-1 2-1 0,-3 5-3 16,-5 0 1-16,-3 4-2 0,-4 5 0 0,-4 3 1 15,-3 5 2-15,-3 3 1 0,-7 5-1 16,1 0-4-16,-5 3 0 0,9-3-8 16,-9 9-371-16,19-21-354 0,2-6-342 15,2-6-152-15,8-8 1 0,5-8 182 16,-3-4 424-16</inkml:trace>
  <inkml:trace contextRef="#ctx0" brushRef="#br0" timeOffset="71914.6018">17549 15291 369 0,'0'-6'523'0,"-3"-5"57"0,3-1 39 16,0 3-243-16,0 3-152 0,0 2-62 15,0 4-3-15,0 2 38 0,0 3 54 16,-4 3 64-16,2 1 42 0,2 1-14 15,-8 1-50-15,6 2-72 0,-2-1-75 0,0 2-60 16,2-3-3-16,-3 9 81 0,10-15-51 16,-3 1 18-16,-2-2-27 0,8-1 6 15,-6-1 4-15,2-4-24 0,0-1-17 16,2-4-3-16,1-1-27 0,-3-1-15 0,2-3-11 16,0 0-9-16,0-1-10 0,3 2-74 15,-9 4-290-15,-19-5-1674 16,7 6 795-16,-9-7 20 15,-6-5 265-15</inkml:trace>
  <inkml:trace contextRef="#ctx0" brushRef="#br0" timeOffset="76564.4175">12254 17578 126 0,'10'-25'356'16,"-3"-2"47"-16,-5-4 44 0,2 0-128 15,-4 2-69-15,-4-2-8 0,4 0 10 0,-2-1 3 16,-5 2 18-16,3-1 33 0,-2 2 26 0,2 2 10 16,-6 3 9-16,-1 3-29 0,3 0-63 15,-6 3-61-15,-3 1-53 0,0 5-38 0,1-1-19 16,-5 6-11-16,5 1-18 0,-5 4-16 16,2 5-14-16,3 6-15 0,-5 4-9 0,1 6-2 15,1 3 2-15,2 5 0 0,1 2 2 0,1 1 3 16,13 1 5-16,-2 1 3 15,8-2-3 1,48 72 27-16,-27-81-32 0,2-3 3 16,-3-1 26-16,3-5 15 0,6 0 9 0,-2-4 0 0,-2-2 1 15,2-1-14-15,0-3 8 0,-2 0 1 16,2 0 6-16,-2-1 15 0,2 2-4 16,-6 2-16-16,2 0-7 0,-2 4-9 0,-8 3-18 15,-1 3-11-15,-6 2-7 0,-8 4-1 16,-2 27 5-16,-2-24-5 0,-8 4 2 0,-4-6 1 15,-3 3-1-15,0-2 4 0,-5-1-2 0,-1 1 0 16,-8 0 3-16,2 1-4 0,-6-1 0 0,2-2 0 16,0-5-3-16,-5-1 0 0,3-1 1 0,2-5 57 15,-2-1 29-15,2-5 24 0,4-1 24 16,-2-3 12-16,8-2-51 0,-16-13 28 16,22 2-103-16,3 0-12 0,4-6-8 0,8-4-4 15,-3-5-6-15,5 0 0 0,5 1-5 0,-3 0-1 16,6 4-9-16,-6 3-62 15,8 6-144-15,7-2-929 0,-11 15 75 0,2 2-212 16,-2 5 23-16,-3 2 155 0,5-3 267 0,-6 2 352 16</inkml:trace>
  <inkml:trace contextRef="#ctx0" brushRef="#br0" timeOffset="77316.7647">12730 17317 226 0,'-2'-16'651'16,"-13"-2"132"-16,5-4 84 15,-7 2-36 1,-38-51 979-16,48 64-1551 0,3 0-41 0,0 3-55 15,4 3-56-15,0 4-43 0,0 19 6 16,0 0-29-16,0 4 7 0,8 6 6 16,-6 4-6-16,3 3-15 0,1 0-10 15,0 2-3-15,2-1 0 0,1-1 4 0,-1-2 10 16,-2-3 4-16,0-3 4 0,0-3-2 0,-1 0-1 16,-1-6-15-16,-2-1-7 0,2-6-8 15,-4-1 0-15,0 3 7 0,0-11 3 16,0-4 66-16,0-2 42 0,-4-2 18 0,2-4 8 15,2-4-8-15,-4-2-64 0,-1-8-41 0,5-2-21 16,-2-3-11-16,2-4-4 0,0-4-5 0,2-4-1 16,-2-2-1-16,0-2 0 0,0-3-3 0,5 2 1 15,-5 4-3-15,4 4-2 0,-4 8 2 16,6 6 0-16,-6 6-5 0,2 8-1 0,2 6 3 16,0 3-3-1,4 7 2-15,24 33 4 0,-20-25 10 0,4 1 3 0,9-2 0 16,-6-1-1-16,8-2 1 15,-2-5 0-15,4 0 0 0,-3-4-1 0,5-2-1 0,-6-1 3 16,2-4-4-16,-2-1 0 0,-2-1 3 16,-3-4-3-16,-1 1 0 0,-2-2 0 15,-3-3 0-15,-4 1 3 0,-1-5-4 0,1-1 3 16,-2 1-3-16,-2-4-1 0,-3 0 0 0,-3-3-1 0,0 1 1 16,0-1-1-16,0 1-2 0,0 0 0 15,0 4 1-15,0 7-2 0,-3 0 1 0,3 6-4 16,0 2 0-16,0 3-3 0,0 3 0 15,-4 6 0-15,2 4 2 16,-2 28 3-16,0-15 6 0,4 32 4 0,0-26 3 16,4-2 1-16,0 2 1 0,2-3 3 0,1 1 4 15,-1-1-3-15,0 0 1 0,4-3-2 16,-3 0 0-16,3-2-4 16,17 21 2-16,0-2-1 0,-13-21-5 0,3-3 1 15,-5 1 0-15,3-1 0 16,9 14-39-16,1-10-380 0,-14-18-41 0,-5-5-236 15,4-4-258-15,-2-8-210 0,3-6-12 16,-3-7 112-16,4-7 207 0,-1-3 275 16</inkml:trace>
  <inkml:trace contextRef="#ctx0" brushRef="#br0" timeOffset="77484.6625">13727 17217 484 0,'24'-19'860'0,"-7"2"172"0,-11 0 97 15,-2 2-163-15,-2 3-386 0,3 5-221 16,-3 0-139-16,-2 0-59 0,0 4-20 0,0-2-11 0,0 3-16 15,-2-3-35-15,2 0-32 0,-5 4-29 16,5 2-14-16,0 6-8 0,0 1-38 16,0 4-155-16,-2 3-263 0,-2 1-327 0,-2 0-295 15,2 0-98-15,-6 0 93 0,7 2 238 16,-7 0 315-16</inkml:trace>
  <inkml:trace contextRef="#ctx0" brushRef="#br0" timeOffset="77643.5635">13694 17531 360 0,'0'25'726'15,"10"5"1088"-15,-4-21-505 0,-2-6-931 16,2-3-74-16,15-11 345 0,-11 1-338 0,1-1-55 0,-5-1-63 16,0 3-75-16,-2 2-55 0,-2 0-42 15,-2 5-31-15,0-1-135 0,-2 3-330 0,-12 3-489 16,-7 1-216-16,-2 1-90 0,1-2 84 0,-5-3 304 16</inkml:trace>
  <inkml:trace contextRef="#ctx0" brushRef="#br0" timeOffset="79489.2404">14475 16961 371 0,'2'2'585'0,"3"-4"72"15,-3-1 32-15,2-4 143 0,-4 4-771 16,0 0-3-16,0 2 50 0,0-2 71 0,-4 0 76 16,4 1 69-16,-2 1 26 15,-5-5 252-15,7 0-387 0,-4-2-62 0,4 0-41 16,0-4-33-16,4 0-17 0,-2-2-19 0,5-1-10 15,1-1-12-15,2 1-9 0,7 0-3 16,-1 5-9-16,1 0 0 0,1 3-2 16,-1 5 1-16,2 2-4 0,-1 4 4 0,-1 4-2 15,-1 7 2-15,1 2-2 0,-7 6 1 16,5 4 5-16,-13 3 3 0,2 2 0 0,-8 3 2 16,2 0-3-16,-15 1 2 0,1 0 2 15,-9 2-4-15,-2-4 0 0,0 0 0 0,2 1 0 16,-2-2 1-1,0-4 0-15,-57 43 8 16,40-39 0-16,28-24-3 0,7-2 46 0,-1-4 25 0,6-4 8 16,4-4 4-16,4-5-2 0,6-2-47 15,7-6-26-15,2-2-14 0,7-2-6 0,5-1-1 16,-2 3-3-16,4 1 0 0,-1 6 0 16,-4 3 1-16,8 6-1 0,-12 3 1 0,12 4 3 15,-12 1 0-15,7 5 0 16,52 22 4-16,-58-22 1 15,-2 1-1-15,-3 0 3 0,-1-1-1 16,2 0 0-16,-5-1-1 0,-3-3-1 0,3 2-7 16,-5-2-7-16,9 0-661 15,-24-7-6-15,2-1-288 0,-12-2-145 0,3-4 36 16,-5-1 171-16,3 0 255 0</inkml:trace>
  <inkml:trace contextRef="#ctx0" brushRef="#br0" timeOffset="79911.9787">14992 16886 202 0,'9'-28'578'0,"-1"5"133"16,-2 3 105-16,-4 6-76 0,2 7-279 15,0 4-152-15,-4 3-91 0,3 7-52 0,1 3 28 16,2 5 32-16,-2 4 37 0,-2 2 1 16,6 2-36-16,1 32 144 15,-5-23-234 1,0-3-39-16,-14 80 64 0,5-87-154 15,3-3-4-15,-6-2 2 16,6-5-2-16,-4 19 19 0,6-28-9 16,0-5 22-16,6 0 11 0,-4-4 6 15,8-4-3-15,5-2-6 0,1-4-22 0,3 0-13 16,6-2-6-16,-7 0-3 0,9-1-1 16,-2 4-1-16,0 2-2 0,0 6-3 15,-7 4-2-15,-1 3 3 0,4 5 0 0,-7 5 1 16,-1 2 4-16,1 1 0 0,-8 4 3 15,5 1 0 1,-9-2 4-16,2 37 25 0,-4-37-19 0,-6 12 21 16,-5-13-17-16,1-3 0 15,0 2-3-15,-3-2-2 0,3-1-8 0,-5-2 5 16,5-4-2-16,2 2-2 0,-3-2-6 0,5-3-9 16,-2 0-106-16,2-2-175 0,-5 0-291 15,1-7-336-15,-7-3-251 0,5 0-14 0,-5-7 124 16,1-1 264-16,-5-2 333 0</inkml:trace>
  <inkml:trace contextRef="#ctx0" brushRef="#br0" timeOffset="80083.8733">14922 16861 466 0,'2'-13'655'16,"6"0"53"-16,1-4 25 0,1 3-260 16,4 4-258-1,3 1-118-15,55-24 217 0,-41 17-139 0,5 3 14 16,1-2-17-16,6 2-57 0,-1 3-47 0,-1 2-36 15,-4 4-24-15,-4 4-90 0,0 0-174 16,-2 1-215-16,-2-2-263 0,-2-2-115 16,0-1 27-16,0 1 143 0,-4-2 207 15</inkml:trace>
  <inkml:trace contextRef="#ctx0" brushRef="#br0" timeOffset="80431.2874">15679 16613 505 0,'0'0'629'16,"2"-2"55"-16,-4-2 25 0,2-1-298 0,0 3-170 15,0 1-50-15,0 1 16 0,0 0 41 16,0 1 16-16,0 2 46 0,0 4-18 0,0 1-28 16,0 5-46-16,0 4-27 0,0 5-74 15,-4 4-34-15,2 2-39 0,2 5-22 0,-4-2-9 32,4 1-1-32,12 50 10 0,-2-60-15 0,-3-1-1 15,3 0-2-15,0-4 2 0,1-4 0 16,1-3 1-16,-2-2 4 0,7-2-4 0,-1-3 4 15,1-3-2-15,0 0-2 0,7 0-2 16,-7-2 24-16,-1 2 14 0,1 0 9 0,-5 3 6 16,5 2 5-16,-7-1-25 0,1 4-12 0,-5-1-10 15,-6 3-4-15,0-1-1 0,-2 1-2 16,-4 1-3-16,-15 9 10 16,0-10-8-16,-16 12 4 0,18-11-10 15,3-2-7-15,-1-3-65 0,1-3-146 0,-1-3-238 16,-4-3-281-16,5-2-303 0,-5-5-77 15,1-1 80-15,3-4 214 0,-2-2 266 16</inkml:trace>
  <inkml:trace contextRef="#ctx0" brushRef="#br0" timeOffset="80569.1996">15518 16886 435 0,'8'-41'580'32,"37"-64"1091"-32,38 42-1310 0,-46 49-309 0,1 2-5 0,1 2-2 15,2 2 1-15,-6 2-18 0,3 5-15 16,-7 1-18-16,-4 4-110 0,-9 4-208 15,-1-1-221-15,-3 2-98 0,-8-2-35 0,5-2 84 16</inkml:trace>
  <inkml:trace contextRef="#ctx0" brushRef="#br0" timeOffset="80806.0532">16225 16902 468 0,'6'18'826'16,"-2"-3"137"-16,0-6 61 0,-1-4-159 15,5 0-294-15,-2-1-188 16,-4 1-61-16,15 0 631 0,-13-3-670 0,-4-2-46 16,0 0-40-16,4 0-50 0,-4-2-40 15,0 0-31-15,0 2-27 0,0-3-15 16,-4 1-28-16,4 2-2 0,0-3-2 16,0 3-1-16,0-2-3 0,-4 0-4 15,4 1-7-15,-2-4-360 0,-3 3-180 0,3 1-399 16,-8-3-331-16,0 1-64 0,-5-4 105 15,7-1 254-15,-2-2 388 0</inkml:trace>
  <inkml:trace contextRef="#ctx0" brushRef="#br0" timeOffset="81569.3021">16672 16551 164 0,'0'3'408'16,"4"-1"41"-16,-8 2 21 0,4-1-154 0,-7 0-110 15,3 2-50-15,-4 0 4 0,0 0 28 16,2 0 31-16,-5-5 40 0,1 0 31 0,4 0 20 15,-5-3 6-15,5 3 1 0,0-5-21 0,0-2-30 16,0 2-40-16,1-6-39 0,1 1-50 16,4-3-33-16,9-18 23 15,-7 15-90-15,4-2-6 0,2 1-16 0,4 0-7 16,1 3-6-16,6 0-3 0,-3 4 1 16,1 2-1-16,-1 4-3 0,1 4 1 15,-1 4-2-15,1 5-1 0,-5 6 1 0,5 3 0 16,-7 6 1-16,-2 3 2 0,-1 4 1 15,-7 3-1-15,-5 2 2 0,-5 0 0 16,4-2 0-16,-4 0 2 0,-3-3-2 16,-1-2 0-16,3-1 1 0,3-6-1 0,-2-1 0 15,3-4 2-15,-1-2-1 0,8-5 18 0,0 1 5 16,8 3 39-16,-1-9-26 16,5-2-14-16,3 1-10 0,3-4 0 0,-1-2-6 15,8-1-2-15,-7-1-8 0,7 1-2 16,-6-1-6-16,-3-1-42 0,5 0-108 0,-5-4-193 15,-1-2-223-15,1-1-229 16,-3-2-186-16,30-44-1465 0,-26 34 2045 16</inkml:trace>
  <inkml:trace contextRef="#ctx0" brushRef="#br0" timeOffset="81833.1987">17129 16423 415 0,'0'-18'578'0,"0"-1"72"15,-2 3 40 1,-7 4-266-16,-24 24 134 0,21 5-444 15,-3 4 46-15,7 4 34 0,-2 3 21 16,2 0 6-16,8 1-19 0,0-1-45 0,10-3-28 16,6-1-40-16,1-1-43 0,8-2-23 15,2-2-8-15,-5-3 26 0,7-2 27 16,-4 0 14-16,2-3 18 0,-8 0 7 0,-3 1-31 16,-1 0-26-16,-9 0-18 0,-2 1-17 0,-8-1-7 15,-2 1-2-15,-9 0-2 0,3 1 0 16,-9-2-2-16,3-1 1 0,-7-1-8 0,2-2-78 15,0-1-200 1,-47-7-2200 0,-5-33 11-16</inkml:trace>
  <inkml:trace contextRef="#ctx0" brushRef="#br0" timeOffset="82210.9706">16889 16460 396 0,'21'-22'583'0,"1"5"46"0,1 1 22 16,4 4-249-16,4 4-216 0,2 3-103 0,0 0-45 15,4 3-20-15,1-1-7 0,-3 3-6 16,-2-2-3-16,0 0-1 0,-2 1 1 0,0-1-2 16,-6 2 1-16,2 0-2 15,0 0 1-15,-3-2-2 0,-1 2 2 0,-4-3-3 16,1-2 3-16,-3-2-1 16,-3 0 0-16,13-8 1 0,-18 6 1 0,-1 1 0 15,-2-1 2-15,-4-1 2 0,-2 1 18 16,0 3 26-16,0-1 24 0,0 7 17 0,-6 0 6 15,4 3 28-15,-9 16 214 16,1 0-97-16,4 3 32 0,-2 5-31 0,6 0 0 16,-3 3-6-16,5 2-65 0,5-1-32 15,1-3-17-15,0 1-59 0,11-4-14 0,-1 0 1 16,5-1 3-16,-1-4 0 16,3-1 0-16,-2 0-17 0,-2-2-18 15,7 12 2-15,-11 5-11 16,-19-24-8-16,-7-3 4 0,3 1-2 0,-10-1 2 15,1-1-4-15,-2-3-2 0,3-3-47 16,-1-3-161-16,-3-1-330 0,3-5-386 16,0-3-172-16,1-6-35 0,-1-6 125 0,1-5 313 15</inkml:trace>
  <inkml:trace contextRef="#ctx0" brushRef="#br0" timeOffset="82387.8544">17586 16238 60 0,'27'7'612'0,"4"-7"108"16,2-7 54-16,2 1 23 16,44-8-187-16,-44 7-517 0,6 2-50 0,-8-2-22 0,-4 2-13 15,-2-1-8-15,-6 3-82 0,-9 1-229 16,-6-1-277-16,3-1-123 16,-9-4-53-16,-5 0 52 0,-1-4 216 0</inkml:trace>
  <inkml:trace contextRef="#ctx0" brushRef="#br0" timeOffset="82685.6726">18392 16569 94 0,'0'2'763'0,"0"0"186"16,0-5 90-16,0-1 40 0,-2 2-418 0,2 1-322 15,0 1-184 1,-4 3-70-16,2 1 98 0,2-3-61 16,0 1 140-16,0-1-166 0,0 1-33 0,2-2-28 15,2 3-17-15,-4-1-7 16,2 0-1-16,-2 1-5 0,0-1-31 0,0 1-162 15,-2 1-338-15,-4-4-405 0,-2-4-183 16,-3-1-50-16,-5-18-600 0</inkml:trace>
  <inkml:trace contextRef="#ctx0" brushRef="#br0" timeOffset="83123.3972">18909 16008 23 0,'-18'-6'582'16,"-3"-5"123"-16,9-6 114 15,-3 1 77-15,3-10 75 0,8 19-687 0,0 2-96 16,4 3-72-16,4 2-47 0,-4 5 5 16,6 2 41-16,0 3 14 0,2 8 36 0,3 5 22 15,-3 4-19-15,2 3-43 0,5 9 2 16,-7-3-26-16,7 6-17 16,7 35 56-16,3-9-91 0,-17-41-35 15,1 0-5-15,-1-1-3 0,0-2 0 16,-6-2 1-16,4-3 0 0,3 13 10 15,-9-18-12-15,0-2 4 0,0-4-2 16,0-4 2-16,-4-3-5 0,4-2-90 0,-5-6-147 16,5-2-227-16,5-5-259 0,-1-6-277 15,2-5-81-15,4-2 64 0,7-6 191 0,-5-2 240 16</inkml:trace>
  <inkml:trace contextRef="#ctx0" brushRef="#br0" timeOffset="83465.1856">19296 15983 467 0,'8'4'606'15,"-1"-1"42"-15,-5 2 21 16,6 20-115-16,-8-7-452 0,-4 2-14 16,0-1 48-16,-5 0 56 0,-1-2 65 0,0-2 45 15,-5 0 8-15,-1-1-51 0,-1-4-53 0,1-1-66 16,-1-2-70-16,1-2-35 0,3 1-16 16,-1-4-8-16,1 0 34 0,7-4 34 15,-4 0 14-15,6-4 11 16,1-17 68-16,6 10-137 0,3-3-18 0,8-4-12 15,-1-3-5-15,3 0 0 0,9-1-1 16,-2 2-1-16,4 1 0 0,0 5 2 16,-1 5-3-16,-1 5 1 0,2 7-2 0,0 7-3 15,-2 8 2-15,-2 4 1 0,-3 6-2 16,-1 8 7-16,-5 4 20 0,-3 1 7 0,-5 0 9 16,-4 3 2-16,-2-4 29 0,-2-2-3 15,-4-5 2-15,-3-4 1 0,7-4-3 16,-12-1-29-16,-23 26 8 15,20-36-37-15,-2-2 0 0,3-1 1 0,1-2-6 16,-11-2-430-16,13-8-228 16,3-4-353-16,4-3-155 0,-1-3 28 15,3-5 192-15,4-1 315 0</inkml:trace>
  <inkml:trace contextRef="#ctx0" brushRef="#br0" timeOffset="83844.951">19606 16048 454 0,'11'8'771'0,"9"-3"1802"0,-18-8-2152 16,-2 3-182-16,0 0-62 0,0-4 6 15,-6 1 19-15,4-3 34 0,-6-1 10 0,6-2-24 16,-2 0-48-16,2 0-37 0,2 0-40 16,0 0-36-16,6-1-34 15,-4-3-12-15,19-11-4 0,-7 12-10 0,3 1 1 16,1 0-4-16,7 0 1 0,0 5-3 15,0 2-4-15,-3 7 1 16,1 2-1 0,19 24-12-16,-7 54 5 0,-31-49 15 15,-4 41 0-15,-4-35 2 16,-3-6-1-16,-3 28 5 0,8-35 0 0,-4-5 15 16,2-4 9-16,0 0 4 0,2-5 2 15,-3-1 0-15,5-3-14 0,5-4-3 0,-3 0 1 16,6-3 0-16,8-1 1 15,1 1-3-15,6-4-3 16,6-1-24-16,78-31-1486 0,-68 12 340 16,3-7-99-16,1-5 83 0,1-4 277 0,-1-7 428 15</inkml:trace>
  <inkml:trace contextRef="#ctx0" brushRef="#br0" timeOffset="83998.8543">20694 16058 198 0,'6'27'921'16,"1"-10"190"-16,1-6 85 0,-6-8 38 15,2-3-518-15,0-3-376 0,-4 3-185 0,0 0-47 16,-4-3-6-16,0-2-5 0,2 1-2 16,-2-2-4-16,0 1-36 0,4 2-32 15,-2 1-25-15,-3-1-99 0,5-1-232 16,-2 4-378-16,-6-3-352 0,6 1-151 16,-2-3 19-16,2-5 197 15</inkml:trace>
  <inkml:trace contextRef="#ctx0" brushRef="#br0" timeOffset="84629.1696">21172 15559 299 0,'2'-21'470'0,"4"-4"79"15,-6 0 64-15,0 7-194 0,0 1-96 16,0 5-65-16,-6 6-68 0,4 6-61 0,-13 9-54 0,-1 8-22 16,-5 9-8-16,-2 10 33 0,-3 6 36 15,3 5 19-15,2 1-10 0,9 1-9 16,-3 0-7 0,24 41 104-16,40 17 125 15,-26-79-203-15,4-4 19 0,2-5 20 0,6-7 15 0,-6-4-29 16,4-3-23-16,4-5-15 0,-4-6-2 15,-2-3-4-15,-2-4 0 0,-2-8-8 16,-6-3-14 0,14-117 86-16,-52 97-170 0,-5 2-7 15,-16-1-11-15,-7 1-68 0,-15 4-269 16,-6 5-550-16,-5 3-247 0,-13 5-107 0,5-2 18 16,3-5 246-16,-3-14 539 15</inkml:trace>
  <inkml:trace contextRef="#ctx0" brushRef="#br0" timeOffset="97209.8205">14368 18013 338 0,'-4'0'463'16,"4"-2"54"-16,0 1-11 0,-2-3-158 0,2 1-99 16,-5-2-42-16,5 2-4 0,0-1 22 15,0 1 41-15,0-2 37 0,-2 2 26 0,2 0 2 16,-4 0-12-16,4-3 180 0,-4 3-334 15,4 3-49-15,0-3-46 0,0 3-30 16,0 0-21-16,0 0-11 0,0 3-7 16,0-3-2-16,0 0 1 0,0 3 0 0,4-3 0 15,0 2 0-15,-4 1 3 0,0-3 0 16,2 1-3-16,3 1 3 0,-3-2 2 0,-2 1-4 16,4-1 15-16,0 2 6 0,-2-2 12 0,2 0 6 15,-2-2 4-15,6 1-2 0,-5 1-8 16,5 0-5-1,10 1 36-15,-7-2-40 0,3-4 1 0,-1 2-4 16,3 0-3-16,23-9 17 0,-14 7-22 16,2 2 4-16,2-4-6 0,4 2-3 0,0 0-1 15,5-2-6-15,1 2-2 0,2-3 2 16,5 1 2-16,1-2-1 0,3 0 5 0,0-1-2 16,7 0 4-16,-5 1-2 0,10-1 1 0,-2-3 3 15,2 3-1-15,4-1 3 0,5-1-1 0,-1 0 5 16,4-3-2-16,-1 2 0 0,1-2-2 15,3 0 0-15,-1 0-3 0,3 0 2 0,2 2-2 16,1-2 1-16,-1 0-1 0,6 0 0 0,0-1-1 16,-5 2 0-16,9-1 0 0,-2 2-5 15,2-3 0-15,7 1-4 0,-5 0 0 16,4 0 3-16,2-1 0 0,0 1-1 0,-1-1 2 16,3 2-2-16,-2 0-1 0,0 0-1 15,9 0-1-15,-5-1 1 0,3 1-2 16,-3 1 1-16,9-2-1 0,-7 2-3 0,7-4 4 15,-6 5 2-15,111-20 1 0,-110 18-3 16,-3-3-1-16,-1 2-3 0,-2-3 2 16,3 0 1-16,-3-1 1 0,-4 3 0 0,-1-2 0 15,-1 1-1-15,91-20-2 16,-93 18 3-16,0 1 1 0,-2 2 2 0,-4-3-2 16,-5 1 2-1,163-39-4-15,-167 39-2 0,-1-2 2 0,7 5 1 16,-7-5 0-16,4 2 1 0,-5-2 3 15,1 3-4-15,-5-2 0 0,2 1 1 0,-3 0-2 16,-5 2 2-16,4-3 1 0,-8 5-1 16,2 0-1-16,-4-1 1 0,-6 2 3 15,0 1 13-15,39-12 56 16,-54 13-20-16,69-20 108 16,-79 22-122-1,25-5 31-15,-7 1-9 0,-28 8-35 0,1 2-8 0,1-1-7 16,-8 1-3-16,-1 0-6 0,-2 0 0 0,5 1-3 15,-13 0 0-15,6 0 0 0,-8 1-2 16,2 1 0-16,-2-2 0 0,0 4-1 16,0-2-3-16,0 1-10 0,0 0 7 15,0-1 2-15,-2 1 0 0,2-1 4 16,0 0 0-16,0 2 2 0,0-2-1 0,-4-2 0 0,4 2 1 16,-4 0 0-16,4 2 0 0,-2 0-5 15,-2-2-1-15,2 1-4 0,-7 1-46 0,7-2-71 16,-6-2-86-1,-4-1-590-15,5 0 181 0,-7 1-160 0,6-3-191 0,-7-1-18 16,-1 0 104-16,-1-4 160 16,-4 3 219-16</inkml:trace>
  <inkml:trace contextRef="#ctx0" brushRef="#br0" timeOffset="101963.0483">22669 14763 239 0,'0'-11'322'0,"-4"4"27"15,0-1-50-15,2 1-123 0,-4-1-40 0,2 3 0 16,-1-4 18-16,-1 4 26 0,4-3 28 15,-6 2 25-15,6 0 21 0,-6 0 22 0,1 2 29 16,5 1 32-16,-2 0-8 0,-2 1-32 16,0 2-38-16,2 2-58 0,-3 1-71 0,1 0-36 15,-4 1-4-15,2 1-12 0,-1 1-9 16,1 2 17-16,0 4 17 0,-3 5-11 16,-3 0 3-16,4 2 22 0,1 3-10 15,-1 1-17-15,-4 22 95 0,11-26-95 16,3-2-5-16,-4 1-3 0,4-2-2 15,0 1-34-15,4 10 3 0,-1-18 2 16,5 0 11-16,-2 1 6 0,4-2 2 16,-1 2 3-16,1-3-29 0,6 0 8 0,1-1 16 15,0-1 6 1,1-1 1-16,34 7 76 0,-36-8-133 0,-1 2-4 16,-5 2 12-16,-1 0 18 0,-1 0 7 0,-8 4 1 15,2 0 4-15,-4-1-15 0,-2 4-14 16,-3-2-9-16,1 4-4 0,-4-2-3 15,-5 1-3-15,7-2 2 0,-2-1 26 16,-5-1 11-16,5-1 6 0,2-1 5 0,-3-2-1 0,5-2-26 16,-2 0-14-16,6-2-2 0,-6-2-6 15,6 1 1-15,-3-2-1 0,3 1 25 0,2-1 10 16,0 0 5-16,0-1 1 0,0-1-14 0,2-1-36 16,3 2 0-16,-3 1 0 0,6 0 0 15,2 0 0-15,-4 1 0 0,7-1 0 16,-3 0 0-16,3 0 0 0,5 0 0 0,-1 0 0 15,-5 0 0-15,5-1 0 0,-1-1 0 0,1-1 0 16,-3-2 0-16,3-2 0 0,-7 2 0 16,7-2 0-16,-9 0 0 0,2-3 0 0,-1 2 0 15,-3-3 0-15,-4 1 0 0,6 0 0 0,-8-2 0 16,2-1 0-16,2 1 0 0,-4-4 0 16,0-1 0-16,0-3 0 0,0-1 0 15,-4-1 0-15,2-2 0 0,2-1 0 0,0-1 0 16,-4 4 0-16,0 0 0 15,4 6 0-15,-2-3 0 0,2 16 0 0,0 1 0 16,0 4 0-16,-4 5 0 0,2 7 0 0,2 3 0 16,-5 3 0-16,1 3 0 15,13 46 0-15,-3-45 0 0,-4-2 0 16,8-3 0-16,11 16 0 16,-9-21 0-16,3 0 0 0,-5-2 0 0,7-4 0 15,-7-2 0-15,2 0 0 0,-1-4 0 0,-1-2 0 16,0-2 0-16,-1-2 0 0,-1-1 0 15,-2-1 0-15,0-6 0 0,1-1 0 0,-3-3 0 16,2-3 0-16,0-26 0 16,2 18 0-16,-8 0 0 0,2 2 0 0,3 5 0 15,-5 2 0-15,0 6 0 0,0 4 0 16,0 3 0-16,0 2 0 0,0 3 0 0,2 4 0 16,-2 4 0-16,0 5 0 0,0 0 0 15,4 6 0-15,0 2 0 0,2-2 0 0,0 1 0 16,1-4 0-16,-1-3 0 0,2-1 0 15,2 0 0-15,3 10 0 0,-3-15 0 16,-4-1 0-16,0-3 0 0,3-2 0 0,-3-1 0 16,-6 0 0-16,2 0 0 0,2-2 0 15,-4-3 0-15,4-2 0 0,-4-1 0 0,0-4 0 16,-4-1 0-16,0-23 0 0,4 13 0 16,0-2 0-16,-2-5 0 0,2-3 0 15,0-5 0-15,-4-3 0 0,8-3 0 16,-4-3 0-16,0 4 0 0,2 0 0 0,-2 9 0 15,4 4 0-15,0 8 0 0,-4 7 0 0,0 4 0 16,0 6 0-16,2 3 0 16,3 15 0-16,-5 2 0 0,0 3 0 0,2 7 0 15,-2 0 0 1,4 31 0-16,0-30 0 0,-2 2 0 0,2 1 0 16,2-3 0-16,0-1 0 0,-1-1 0 0,5 2 0 15,-8-4 0-15,6 0 0 0,-6-2 0 16,2-2 0-16,-1 0 0 0,-3 6 0 0,0-13 0 15,0-2 0-15,-3 0 0 0,3-4 0 16,0 2 0-16,-4-7 0 0,2 3 0 0,2-3 0 16,0-3 0-16,0 3 0 0,0 0 0 0,0-7 0 31,2 0 0-31,23-49 0 0,-12 37 0 16,-3 1 0-16,6 0 0 15,-5 3 0-15,16-10 0 0,-15 17 0 0,-2 5 0 0,3 3 0 16,-3 2 0-16,1 4 0 0,-1 1 0 15,0 4 0-15,1 1 0 0,-5 1 0 16,0 4 0-16,0 1 0 0,0-1 0 0,-1 2 0 0,-1-4 0 16,-4 1 0-16,0-1 0 15,-4-3 0-15,-3 13 0 16,1-14 0-16,-4 0 0 0,-5-1 0 0,5-3 0 0,-7 3 0 16,1-3 0-16,-3 0 0 0,3-2 0 15,-1-2 0-15,-1-3 0 0,9-3 0 0,-5 2 0 16,3-3 0-16,5-1 0 15,0-3-42-15,-4-22-942 0,10 17 276 16,0-2-202-16,-4 1-176 0,4-1-108 0,-3 0 62 16,3 2 183-16,3-1 240 0,-3 2 263 15</inkml:trace>
  <inkml:trace contextRef="#ctx0" brushRef="#br0" timeOffset="103038.415">23401 14853 252 0,'0'-5'369'0,"0"0"60"0,0 0-24 15,0-1-75-15,0 0-40 0,0-2-21 16,0 2-10-16,5 0 6 16,-1 0 18-16,-4-4 375 0,2 7-297 0,-2-1 1 15,4 1-25-15,-2 1-42 0,-2 0-44 16,8 2-26-1,-6 0-33-15,23 11 324 0,-17-3-362 0,3 2-6 16,-1 0-28-16,0 4-18 0,1 0-8 16,-1 1-44-16,-2 2-18 0,7-2-11 0,-5 0-7 15,0 0-5-15,-3 2-3 0,-1-2-1 0,0 0-4 16,-6 0 1-16,0-2 0 16,-2 12 0-16,-8-5-4 0,3-12 0 15,-1-1 2-15,6-1 0 0,-4-1 2 0,-2 0 2 16,1-3 3-1,3-2 2-15,-4-7 7 0,8 2-12 0,-8-4 0 16,8-1-1-16,0-5-1 0,0-1 0 0,8-4-1 16,-2-3 1-16,5-4-1 0,-1-1-2 0,-2-1-2 15,9-1 2-15,-3 0-1 0,-1 1 1 16,3 4-2-16,-1 4 1 0,-5 5 4 16,0 3-4-16,-1 5 2 0,1 1 0 0,-4 7 3 15,2 3 2-15,-1 6 2 0,-1 2 4 16,-2 6 5-16,-2 4 23 0,6 5 12 0,-6-1 4 15,3 1 2-15,1-1-4 0,0-1-25 0,0-3-12 16,4-1-4-16,1-1-4 0,-1-4-2 16,0 0-3-16,1-2-1 0,-3-3 1 0,2 0-2 15,1-3 0 1,16 5 4-16,-21-12-3 0,8 0 0 0,-7-1-1 16,3-4-1-16,-4-1 0 0,4-1 0 0,-7-3 2 15,7-2-2-15,-2-4 3 16,0-23-6-16,9-11 1 0,-9 20 1 15,-6-2-2-15,4-1 3 0,-6-1-1 16,5 8-1-16,-10 1 4 0,5 3-2 0,-6 6 0 16,4 7 0-16,-6 3 0 0,0 6-2 15,-3 4 1-15,-3 8 1 0,1 5-1 0,-1 3 2 16,6 5-1-16,-3 0 0 0,7 0 0 16,2-2 0-16,2 1 0 0,6-3 1 0,1-2 1 15,3-3-1-15,9 11 2 0,-5-17-3 16,-2-3 0-1,15 1 0-15,-12-6 0 0,1-1 0 0,-3-2 1 0,1-2-1 16,-3-4 0-16,-3 0 2 0,6-3-2 0,-12-1 0 16,7-1 0-16,-3-3 0 0,-4-2-2 15,2-5 2-15,0-2-1 16,-4-1-1-16,0-7 1 0,0-1-2 16,0-46-1-16,-4 32 1 0,4-4 0 15,0-4 3-15,0 1-2 0,0 1 0 0,-4 5-2 0,2 8 3 16,-2 8 0-16,-3 10-2 0,1 7 3 15,0 5-3-15,-4 9 2 0,4 4 0 0,-3 8-1 16,3 5 4-16,2 6-1 0,2 2 0 0,2 6 2 16,0 4-3-16,2-1 4 0,8 4 0 15,-1-3 0-15,-1 2 2 0,8-4 2 0,-1 2 2 16,-3-5 32-16,3 1 17 0,1-3 10 16,-5 0 1-16,5-3 24 0,-6 0-15 0,-1-3-10 15,5-1-4-15,-1 14 33 16,-5-22-95-16,-6 2-3 0,2-5 0 0,-2 0 0 15,-2-2 0-15,0-1 0 0,4-2 0 0,-4 1 0 16,0-1 0-16,0-1 0 0,0-1 0 16,0-2 0-16,0 3 0 0,-4-6 0 0,4 1-12 15,-2 0-26 1,-23-5-596-16,17 1 179 0,-2-1-139 0,-1-3-119 16,-1-2-76-16,2-5-40 0,-1 0-3 15,-3-5 33-15,6-3 49 16,-7-2 99-16,5-3 135 0,-3 1 124 0</inkml:trace>
  <inkml:trace contextRef="#ctx0" brushRef="#br0" timeOffset="103216.3044">23989 14575 642 0,'-2'-14'516'16,"2"4"54"-16,2 4-74 0,4 2-73 16,13 2-43-16,3 1-22 0,1-3 0 0,4 3 3 15,4-2 4-15,-2-1-6 0,4-2-19 16,0-2-32-16,0-2-37 0,4-2-34 0,1-2-41 16,-1 1-9-16,-2-1-25 0,-2 2-17 15,-2 0-32-15,-8 4-21 0,-2-1-45 16,-9 4-25-16,-2 0-10 15,-3 2-6-15,-10 6-46 0,-3 2-11 16,-4 4-124 0,-7-1-233-16,-26 15-1520 0,18-11 653 0,-4-1 53 15,-2-2 204-15,-2-1 369 0</inkml:trace>
  <inkml:trace contextRef="#ctx0" brushRef="#br0" timeOffset="103911.8247">22653 15683 217 0,'-27'0'560'0,"2"3"108"15,6-6 61-15,5 0-120 0,2 1-235 0,1-2-98 16,7 1-37-16,2 2 6 0,4-3 41 15,6 1 50-15,5-2 10 16,7-4-18-16,47-17 210 0,-20 7-348 16,13-2-37-16,8-3-32 0,11-2-11 0,10-6 5 15,8-1 2 1,232-75 244-16,-215 75-246 0,4 0-3 0,1 2-26 16,-5 5-15-16,-2 0-19 0,0 3-23 15,-7 5-12-15,100-18 1 0,-118 25-13 0,-9-3-1 16,-3 5-5-16,-15 0 1 0,-7 1-3 15,-9 1 2-15,-15 1 0 0,-6 2 1 16,-7 1-2-16,-8 1 1 0,-6 0 1 0,-4 1-5 16,-8 2-1-16,-6 3-3 0,-5-4-6 15,-8 6-2 1,-2-2-6-16,-139 32-464 0,121-22 162 0,-5 4-128 16,-10-1-120-16,2 3-99 0,-9 3-100 15,-3-1-63-15,-7 2-60 0,-1 3 85 16,-11 0 132-16,-5 2 163 0</inkml:trace>
  <inkml:trace contextRef="#ctx0" brushRef="#br0" timeOffset="104214.6377">23472 15453 225 0,'-193'55'867'0,"102"-27"-367"0,2-5-100 16,5 3-77-16,5-3-47 0,3-4-20 15,5-1 0-15,11-3 21 0,2-2 34 0,13 0 24 16,8-4 23-16,6-2 2 0,14 0-1 16,11-3-25-16,12-2-28 0,11-4-49 0,18-3-28 15,4-3-46-15,15-6-25 0,6-6-21 16,16-3 2-16,5-2-1 0,8-2-1 15,8-5-15-15,2 3-3 0,112-26 80 16,-101 28-112-16,0 2 0 0,-1 2-7 0,-5 2 0 16,-1 2-4-16,-6 1-6 0,81-16 36 15,-95 20-73-15,-11 2-22 0,-8 3-11 16,-8 1 0-16,29-2 0 16,-56 5 0-16,-4 5 0 0,2 0 0 0,-21 0 0 15,-4 0 0-15,-2 0-6 0,-2 3-13 16,-4 0-6-16,-5 4-8 0,-3 1-68 15,1 1-105-15,-3-1-155 0,-1-1-207 16,-3 1-294-16,-1-6-305 0,-6 1-127 0,4-3 52 16,0-4 163-16,-8-2 289 0,9-1 366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32:05.813"/>
    </inkml:context>
    <inkml:brush xml:id="br0">
      <inkml:brushProperty name="width" value="0.05292" units="cm"/>
      <inkml:brushProperty name="height" value="0.05292" units="cm"/>
      <inkml:brushProperty name="color" value="#FF0000"/>
    </inkml:brush>
  </inkml:definitions>
  <inkml:trace contextRef="#ctx0" brushRef="#br0">240 7340 38 0,'-2'-2'268'0,"2"-1"25"0,0 3-1 0,-4-3-97 16,4 3-72-16,0-1-31 0,0-2-13 16,0 3 3-16,0-4 1 0,0 3-6 0,0-2-10 15,0-1 18-15,0-1-13 0,0 2-8 16,0-1-7-16,0 2 25 0,0 0-12 16,0 1-5-16,0 1-3 0,0 0-3 0,0 0-26 15,0 0-18-15,0 0-9 0,0 0-4 16,0 1-2-16,0-1 0 0,0 2 0 15,-4 0 2-15,2 2-1 0,-2 1-1 0,2 5 5 16,-6 0-3-16,5 2 35 0,-3 3 14 16,-2 0 7-16,6 1 3 0,-2 0 1 0,0 0-34 15,4-2-16-15,0-1-7 0,0-2-2 16,0-1-2-16,4 1-2 0,2-3-1 16,-2 0 2-16,2-2-1 0,9-2-1 0,-7 1 5 15,9-2 0-15,1-1 0 0,-1 1-1 16,-5-2 4-16,5 1-3 0,-1 1 0 15,-1-1 2-15,-3 2-4 0,3 2 1 0,-7 0-1 16,2 2 2-16,-4-1-1 0,3 3 1 16,-3-2 3-16,-2 13 8 15,-12-9-2-15,-3 1 0 0,3 3 4 0,-8 1-2 16,-5 1 0-16,0 2 1 0,3 0-59 0,-7 0-322 16,8-2-147-16,-5-7-67 0,-1-11-35 15,-2-8 43-15</inkml:trace>
  <inkml:trace contextRef="#ctx0" brushRef="#br0" timeOffset="4612.845">393 9026 246 0,'0'-7'289'0,"0"0"9"16,0 1-96-16,5 3-112 0,-5-2-50 0,4 4-20 16,-2-1-12-16,-2 1-7 0,4 0 5 15,-4-2-3-15,4 3 2 16,-2-2 2-16,2 0 6 0,-2 1 16 16,-2-3 15-16,4 4 12 0,1-3 4 0,-5 3-7 15,0-4-13-15,0 3-16 0,2-3 2 16,-2 1 3-16,0 1 2 0,0-1-2 15,4 1 3 1,-2-4 74-16,-2 4-56 0,0 1 9 0,0 0-2 0,0 1-8 16,0 0-5-16,0 0 29 15,0 0-41-15,0 0-8 0,0 1-7 0,0-1-6 16,4 0-6-16,0 0-3 0,-4 0 2 16,2 0 26-16,9-1 60 0,-1-2-39 15,0 1 1-15,3-2-26 0,1-1-11 16,-1 1 13-16,3 0 23 0,1-3 8 15,3 2 7-15,-3 0-2 0,4 1-16 16,-9 1-27-16,9 1-9 0,-5 2-8 0,5 2 0 16,12 5-8-1,-21-2 3-15,28 3-3 16,-24-1 5-16,5-4 0 0,20 5 7 16,-18-5-6-16,-4-1 0 0,1-1 0 0,3 1 1 15,-2-2 0-15,1 0-1 0,-1 0 1 16,0 0-2-16,18 0 2 0,-16 1 2 15,-7 0 34-15,5 1 26 0,-4 0 11 0,3-1 5 16,1 2-1-16,-2-1-33 0,-3 1-25 31,44 4-6-31,-35-5-16 0,-6-1 0 0,5-1 3 0,-5 2-2 16,6 0 0-16,-7-2 2 0,5 0-3 16,-2 0 0-16,2 0 0 0,-3 3 0 0,1-3 0 15,-2 0-1-15,1 0 2 0,3 0-1 16,-2 2 0-16,1-2 1 0,-1 2 0 0,2-2-1 15,2 0 1-15,-7 0-1 16,7 0 0-16,-6-2 1 0,8 0-1 0,-5 2 0 16,5-3-1-16,4 3 1 15,-2-4 1-15,2 1-1 0,-2-2 0 0,-2 3 0 16,4-1-1-16,-2 0 0 0,-2-2 1 0,6 2 0 16,-2 0 1-16,-2 0 0 0,6 3 2 15,-6-1-1-15,2-1 1 0,-2 2 1 16,2 0-1-16,21 0 6 0,-25 0-8 15,0 0 2-15,-1 2 0 0,1-1-3 16,-4 1 3-16,4-1-2 0,0 1 0 0,0-2 2 16,0 0-3-16,2 0 3 0,-3-2-2 15,1 2-1-15,0 0 0 0,0 0 0 0,4 0 2 16,-6 0-2-16,2 0 2 16,41-1 1-16,-39-1-2 0,4 2 0 15,0-1 4-15,0 1-1 0,-2 0 58 0,2 0 28 16,-2-2 12-16,3 2 6 0,-5 0 0 0,4 0-55 15,-7 2-28-15,8-2-14 16,-3 1-6 0,33 1 0-16,-4-1-2 0,-35-1-3 15,70 2 2-15,-66-2-2 0,2 0 0 16,2 0 0-16,0 0 1 0,0-2 1 16,0 1 0-16,-2-1 1 0,2 1-1 0,-4-1-1 15,4-1 0-15,-6 0-1 0,4 0 0 16,-2 2 0-16,-2-2 0 0,0 3 2 0,4-1-2 15,-4 1 2-15,-3-2-2 0,8 2 1 16,-4 0-1-16,35 0 3 16,-35 0-3-1,37-2 4-15,-36 2-1 0,4 0-2 0,0-1 0 0,2-1 4 16,0 1-4-16,-2 0 3 0,4-2-1 16,-4-2 0-16,5 1-1 0,-5-1-1 15,33-3 67 1,-31 4 45-16,25-4 174 0,-27 5-135 0,-6 0-61 15,-2 2-49-15,29-4-13 16,-30 4-24-16,-5-1-2 0,6 2-1 0,-9 0 2 16,1 0-3-16,0 2 0 15,-5-1 0-15,2 2 1 0,-7 0 1 0,-1 3 3 0,-2 3-55 16,-4 4-324-16,-10 4-357 0,-5 0-162 16,-3-5-77-1</inkml:trace>
  <inkml:trace contextRef="#ctx0" brushRef="#br0" timeOffset="12329.8776">19757 8428 212 0,'0'-6'363'0,"-4"0"31"0,4 0-27 15,-2 1-115-15,2-2-69 0,0-1-17 0,-4 3 10 16,0-2 20-16,4 0 11 0,-2 0 16 31,-2-1 11-31,-13-21 702 0,15 20-732 0,-8-1-13 16,1 1-13-16,1-1-27 0,0-3-9 16,0 2-15-16,-7-2-14 0,3-1-14 15,-5 0-10-15,3 1-18 0,-5 1-3 0,0-2-6 16,1 2-3-16,-7-1-9 0,6 2-5 0,-7 1-10 15,3-1-7-15,-4 1-9 0,0 2-4 16,-4 1-6-16,4 1-5 0,-6 2-2 16,4-1-2-16,-37-1 2 15,35 2 8-15,-2 4 8 0,2 0 9 16,4 3 1-16,-25 4 27 0,27 0-35 16,7 2-8-16,-7 3-2 0,2 0-2 15,2 3-3-15,3 0 1 0,-7 2-1 16,9-2-1-16,-40 38 11 15,35-36-10-15,4 3-1 0,-1 1 3 16,-3 1-2-16,0 2 4 0,3-2 0 16,1 2 2-16,-1-1 3 0,9-3 0 0,-5 4 1 15,4-2-4-15,8-1-2 0,-7 2-1 0,9-1-2 16,0 1-1 0,9 21 3-16,-3-24-3 0,4 0-2 0,-4-1 0 15,7 0 1-15,-3-2 0 0,7-1-1 16,24 14 8-16,-12-21 11 0,4 3 10 15,8-6 8-15,5 1 4 0,3-4 4 0,5-2-6 16,6-1-6-16,4-1 8 0,0-1 3 16,-2-1 3-16,-2 0-3 0,0 1-2 15,-6 0-10-15,0 1-2 0,-4-1 0 16,-3-3 2 0,40-7 38-16,-4-6-13 0,-46 6-34 0,-4-3 1 0,0-1 4 15,-4-3 1 1,25-37 33-16,-15-19-19 0,-20 31-35 0,-11-5-9 15,-4-2-10-15,-4-4-2 0,-6 3-2 0,-11 3-1 16,-9 2-2-16,-5 5-16 0,-5 5-111 16,-7 3-238-16,-9 8-453 0,-4 3-341 15,-10 2-140-15,-95-25-1025 0,82 17 1715 16</inkml:trace>
  <inkml:trace contextRef="#ctx0" brushRef="#br0" timeOffset="18637.8865">10246 9008 215 0,'-21'-8'290'0,"3"-2"26"15,1 1-79-15,-26-11 159 16,32 14-287-16,-3 1 3 0,4 1-5 0,1-1 3 0,-1 2 6 16,4 0 3-16,-5 0 8 0,3 2 4 15,2-2-13-15,0 2 49 16,2-1-122-16,4 2-22 0,-2 0-11 15,2 0-8-15,0 0-3 0,0 0-2 0,0 0-2 16,2 2 6-16,6-1 56 16,0 1 11-16,0-2 27 0,3 0 20 0,1-2-2 15,1 1-21-15,7-1-2 0,1 0-12 16,6 1-12-16,0-2-7 0,6 2 25 0,0-2 1 16,6 1-4-16,3 0-1 0,-1-1-4 31,56-2-9-31,7 0 3 0,-45 1 3 0,-1 0 5 15,4 0 5-15,3-1-3 0,1-2-44 0,4 2-19 16,5-1-8-16,-3 1-5 0,0 2-2 16,3-2-2-16,1 2-2 0,1 0 2 15,-1-1-2 1,261-12 109-16,-254 13-9 0,4 1 13 0,0-1 5 16,-2 2-26-16,1 1-46 0,-1-1 1 15,6 1 0-15,2-3 1 16,0 3 2-16,0 0-2 0,3 0-20 15,86-3-9-15,99-2-15 16,-188 7-2-16,-4-1 3 0,-2 1-1 16,0-2-2-16,6 1-1 0,-2 1-2 0,2-2 1 15,0 0 16-15,4 0 21 0,-4 0 10 16,4-2 5-16,0-1 4 0,-1 2-6 0,5-3-13 16,-2 2-7-16,3-1-1 15,1 1-3-15,-8-1-9 0,6 0-5 0,3 2-3 16,-5-3-1-16,5 2-1 0,-1 1 2 15,4-2-1-15,-3 1 1 0,-5-1-3 16,0 1-3-16,5 0 0 0,3 2 4 0,-3-3-2 16,-1 3 0-16,-4 0 0 0,5 0 5 15,-3 0-2-15,-6 0 3 0,7 0 4 0,-3 0 1 16,2 3 3-16,-6-3-1 0,7 2 0 16,-5-2-1-16,-2 0-4 0,2 0-3 0,3 0 4 15,-3 0-4-15,0 0 2 0,0 0 0 16,-8 0 1-16,4 0-2 0,-2 0 3 0,-2 0-1 15,2 0 3-15,-4-2 5 0,-4 2 3 16,1 0 2-16,-5 0-1 0,-2 0-4 16,-1 2-3-16,3-2-2 0,-3 0-7 0,1 2-3 15,-1-2 1-15,1 0 2 0,-1-2-3 16,-3 2 2-16,-3 0 1 0,4-2-4 16,-3-1 0-16,-1 3-1 0,-4-2 2 0,0 0-2 15,1 1 1-15,1-3-1 16,-6 1 1-16,2 3-1 0,-8 0 0 0,2 0 0 15,-7 0 1-15,3 0-4 0,-4-2 1 0,4 2 2 16,-7 2-3-16,3-2 1 31,-1 0 3-31,216 3 29 0,-213-3-29 0,6-3-3 16,-4 3 0-16,-5 0 2 0,5 0-4 16,-2 3 0-16,-1-3-1 0,-1 2-2 0,0 3 1 15,-1 0 2-15,1-3 2 0,4 1 1 16,-5 1-2-16,9-1 3 0,-8-2 0 0,4-1-3 15,-5 0 1-15,5 0-2 0,-2-1 0 16,-1-1-2-16,-1-1 2 0,0 3-4 16,-1-2 3-16,1 2 1 0,2 0-1 15,-3-3 2-15,5 3 4 0,-8-5-3 0,3 3 2 16,-5 0-1-16,3-1-3 0,-1 1-3 16,41-3-1-16,-44 3 2 0,5 1 1 15,-5-1 1-15,0 2 1 0,1 0-1 16,1-2 2-16,-1 2-2 0,-1-1 0 15,1-1 0-15,-1 2 2 0,-2 0-2 16,-1 0 2-16,30 2-6 0,-37-2 2 16,-4 1 1-16,6-1-3 0,-8 2 4 0,6 0 1 15,-6-1-2-15,2-1 2 0,2 2-1 16,-2-2-1-16,35 5 5 0,-31-5-7 16,-4 4 3-16,4-1 3 0,2-1-3 15,-6 1-3-15,2-1 7 16,21 1-2-16,-27 1 0 0,-2-3 2 0,-3 1-4 15,-3-1 0-15,-7-1 0 0,3 0-4 16,-3-1 4-16,0 1 2 0,1 0-4 16,-3 0 4-16,2 0 0 15,5 0-4-15,12 0 4 0,-11 0-4 16,-3 0 2-16,1 1 2 0,3-1-4 0,-1 0 4 16,-8 0-2-16,11 0 1 0,-11 0-1 0,7 0 2 15,-5 0-2-15,1 0 0 0,1-1 0 16,0-1 1-16,-1 1 1 0,3-1-2 15,-3-1 2-15,-3 1-2 0,17-3 3 16,-9 5-4-16,-3-2 1 0,3 0-2 16,1 2 0-16,7 0 0 0,-1 0 1 15,0 2 1-15,27 3-2 0,-24-3 2 16,6 0-1-16,-6 1 2 0,3-1-2 0,-2 1 2 16,0-2-2-16,-4 1-1 0,2 0 0 15,-3-2 0 1,-1 0 2-16,35-4 6 0,-44 0-3 0,3-3-2 15,-3 2 5-15,-1-2 2 0,-5 2 2 16,2-2-1-16,-2 0 0 0,-4-2-1 0,2 0-2 16,1 0-4-16,-5-3 4 31,0 2 13-31,-5-58 195 0,1 52-187 16,4 0-7-16,-2 0-4 0,2-22 8 15,0 18-10-15,0-2-1 0,0 0-3 0,2-2-2 16,-2 0-3-16,4 0 0 0,-4-2 0 0,5 3-1 15,-5 1 4-15,0 1 3 0,0-1 1 16,0 5 1-16,0-2 1 0,2 0-4 0,-2-1-2 16,4 5-3-16,-4-18-1 15,2 18-4-15,-2 0 0 0,8 0 3 0,-8 1-3 16,2 0 2-16,2-1-1 0,0 1-1 16,-4 2 0-16,3-2 0 0,-3 2 0 0,0 2 0 15,-3 0 0-15,-1 0 0 16,0 3-3-16,-2-1 0 0,0 1 0 0,0 2-2 0,-5-1-1 15,1 2 2-15,4-1-1 0,-5 2 1 0,5 3 1 16,-4-1 1-16,-1 1 0 0,5 0-1 16,-8 0 3-16,-15 7-5 15,14-4 5-15,7-2-3 0,-10 3 2 0,1-1 1 16,0 0 0-16,1 0 0 16,-3 1 0-16,-6 1 0 0,3-2 0 0,-5 0 0 15,-2 1-1-15,2 0 0 0,-4-2 1 0,2 1-1 16,-2-2 2-16,2 2 0 0,-2 1-1 0,2-1-2 15,-4-2 1-15,2 1-3 0,-2 0 4 16,0-2 0-16,-4 0 4 0,-1 0-3 0,3 0 0 16,-6 3-1-1,-92-3 0-15,82 2 0 0,5-2 2 0,-3 0-2 16,1 2 1-16,3-1 2 0,-3 1-2 16,5 2-2-16,-5-2 1 0,5 0 1 0,1 0-5 15,-1 1 3-15,-1-1 2 0,1-1-2 0,-1-1 1 16,1 2 4-16,-5-2-3 0,3 1 1 15,-7 1-1-15,7-1 0 0,1 1-1 16,-3-1 0-16,1-1-2 0,3 0 0 0,-1 1 2 16,-3 1-1-16,1 0 1 0,3-1-3 0,-1 1 2 15,-3 1 2-15,1 0-2 16,3-2 2-16,-54 0 3 0,47-1-2 0,-4 0 0 16,5 0-2-16,-3 0 2 0,2 0-4 15,-3-1 2-15,3 1-2 0,-4 0 0 16,5-1 2-16,-1 1 0 0,-4 0 0 0,5 0 2 0,-5 0 0 15,0 0 0-15,2 0-1 0,-6 0 1 16,5 1 0-16,1 0-1 16,-56 1-4-16,55-1 1 0,-1 1 1 0,4 0-1 15,-4-1 1-15,3-1-2 0,-7 1 3 0,4 2 0 16,-2-3 0-16,0 3 2 16,-55-6 0-16,59 3-2 0,-2 0 0 0,0 0-1 15,1 0 0-15,3 0-1 16,-4 3 4-16,0-2-4 0,3-1 2 0,-3 3-4 0,0-2 7 15,-2 3-2-15,3 1 1 0,-5-3 0 16,6 1 0-16,0-1-4 0,1-1 0 16,-1 0 0-16,6 2 1 0,-3-2-2 0,5 1 2 15,-3 0 1-15,-40-2-1 0,43 1 1 16,1-1-1-16,0 3 3 0,-1-1 2 0,1-1-3 16,-1 1-1-16,1 1 0 0,8-2 0 31,-9 0-1-31,-156 6-2 0,160-4 6 15,-3 0-3-15,-42 1 1 0,42-3-2 16,-1 1-2-16,1 1 3 0,-3-3-1 16,3 0 1-16,-5 2 0 0,9-2 0 15,-4 0-1-15,-1 0-1 0,1 0 0 0,-3 2-2 16,3-2 4-16,-9 0 0 0,9 0 0 0,-7 0 0 16,5 0-1-16,-9 0 1 0,4 0 0 0,-4 3 2 15,1-2 2-15,-3-1-2 16,2 0 0-16,-4 1-2 0,6-1-1 0,-1 0 1 0,-5-1-2 15,6 2 1-15,-6-1-3 16,4 0 3-16,-61-1 1 0,55 1 1 0,0-1 2 16,0 1-2-16,0 0-1 0,2-3 0 15,2 3 0-15,0-4-4 0,-2 4 4 0,4-3 0 16,3 1 0-16,-7-2 3 0,2 0-2 16,-2 1 0-16,-2 1-1 0,-2-1-2 0,2 1-2 15,0 0 4-15,-64-4-1 16,64 3 1-16,0-2 1 0,0 2-2 0,-4-1 1 15,4 1 0-15,-2-2 1 0,-6 5-1 0,6-2 1 16,2-1 2-16,0-2-3 0,0 2-4 16,0-1 2-1,2 1 0-15,-56-3 0 0,62 3 1 0,-6 2 0 0,3 0-1 16,-3 1 1-16,2-3 1 0,0 3 0 16,-2 0 3-16,4-3-1 0,3 3 0 0,-3 0-4 15,4 0 1-15,-4 0 0 0,5 3 1 0,1-3-3 16,1 0 4-16,-3 0-1 0,5 0-1 15,-3 0 0-15,0 0 0 0,3-3 0 0,-3 3 1 16,3 0 2-16,-5 0-1 0,7 0 3 16,-5 0-3-1,1 0-2-15,-189 0-6 0,188 0 8 16,-3 0 0-16,-1 3 3 0,0-3-3 16,-6 0 2-16,5 3-2 0,-3-1-1 0,2 1-5 15,0-1 2-15,4 0 2 0,-3-1 0 16,1 0 0-16,-2 2-1 0,-4-3 0 0,-2 3 2 15,5-2 0-15,-10 0 0 0,5 1 2 0,0-1-2 16,-2 1 2-16,2 0-4 16,-60 1-1-16,58-3 3 0,2 0-3 15,-6 0 3-15,4 0-1 0,-6 0 2 0,2 0-1 16,-4 0 4-16,3 0-2 0,1-3 1 16,-62-2-4-16,66 2-3 0,-2-1 3 15,8 0 1-15,-4 1-2 0,0-2 2 16,0 0 3-16,0 5-1 0,-4-3-4 0,4 1 2 15,0-1 0-15,4 1-4 0,-2 0 3 0,2 0-1 16,-2 2 4-16,5-1-1 0,1 1 2 16,-2 0-3-1,-107-5 3-15,109 4-1 0,0-1-1 0,1 1-4 0,1-3 1 16,3 2 1-16,-1-1-2 0,3 0 6 16,-3 0-2-16,5-1-1 0,-1 1 2 15,1-2 1-15,-1 2-2 0,9 3 0 0,-8-1 0 16,5 1-3-16,1 0 1 0,0-3 0 0,4 3 1 15,0-3-2-15,4 2 5 16,-2 2-4-16,4 2 1 0,8-3 0 0,-6 0 1 16,9 0-1-16,-1 0 0 0,5 0 0 0,2 0-1 15,3 0-1-15,-1 0 2 16,2 0 0-16,4 0-2 0,-2 0 1 0,0 0-2 16,4 0-2-16,0 0-3 0,0 0 3 15,4 3-4-15,-4-3 2 0,0 1-2 0,0 0 2 16,4 4 2-16,-4 0-2 0,0 2 1 0,0 3 4 15,2 1 0-15,-2 4-3 0,0-1 5 16,4 4-1-16,6 33 4 16,-7-32 0-1,1-1-3-15,8 58 0 16,-8-57 2-16,0 1-2 0,-4 4 0 0,0-4 0 0,0 1-2 16,0 4 4-16,-4-1-4 0,0-1 4 15,4 4-2-15,-2-4 0 0,-6 2 2 16,6 0 2-16,-2 0-4 0,1 1 0 0,-5 0 2 15,6-1-2-15,-4 1 0 0,-2-1 0 0,6-4 2 16,-5 2 0-16,3-2 1 0,-2 0 0 0,-2 0 0 16,2 0 0-16,3 0-2 15,-5-1 0-15,2-1-1 0,4-3 4 0,-2 0-1 16,0-7-1-16,2 1-1 0,-3-2 1 16,1 0-2-16,4 0 0 0,-2-4-2 0,-2 2 4 0,4 0 0 15,-2-2 0-15,2 0-1 0,0-1-1 16,0-1 0-16,2-2 0 0,-2 3 2 0,6-3 0 15,-6 2 3-15,9 1 0 0,-3 1 0 16,0-1 0-16,4-2 1 0,1 2 2 0,1-2-1 16,5 3-3-16,7 0 3 15,26 0 0-15,76-9 5 16,-68 0-8-16,2-1 1 0,2 0 1 16,13-1-3-16,-3 0-3 15,89-1-243-15,-78 6-408 0,0-6-457 0,4-8-202 16,-1-9-67-16,1-9 143 0,2-11 417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41:57.984"/>
    </inkml:context>
    <inkml:brush xml:id="br0">
      <inkml:brushProperty name="width" value="0.05292" units="cm"/>
      <inkml:brushProperty name="height" value="0.05292" units="cm"/>
      <inkml:brushProperty name="color" value="#FF0000"/>
    </inkml:brush>
  </inkml:definitions>
  <inkml:trace contextRef="#ctx0" brushRef="#br0">187 4601 202 0,'-2'-2'280'0,"-5"-1"29"16,-1 3-64-16,6-3-60 0,-2 3-18 0,2 0 4 16,-2 0 9-16,0 0-2 0,4 3-6 15,-3-3-17-15,3 3-14 0,0-3-19 16,0 2-8-16,0-2-8 0,-4 2-5 0,4-1-5 15,0-1-12-15,0 2-19 0,4 0-18 16,-4-1 11-16,0 1 5 0,3 0 2 0,-3 1 14 16,0-1 50-16,4 3-3 0,0 0-7 15,-4-1-3-15,2 1-14 0,-2 0-53 16,6 1-24-16,-6 0-11 0,4 1-6 0,0 0-4 16,-2 3 1-16,-2 0 0 0,7-3-2 15,-3 3 61-15,0-3 32 16,-2-1 11-16,6 4 130 0,-8-7-174 0,2 0-31 15,-2-2 37-15,4-1 45 0,-1-1 40 16,5-2 22-16,-2-5 5 0,4-2-45 0,-1-3-52 16,5-3-39-16,-2-3-25 0,9-3-13 15,-4-1-7-15,3-1-1 16,-1-4 3-16,2 2-2 0,28-27 11 0,-24 31-7 16,-6 1-9-16,6 4 6 0,-9 4-3 15,1 2 6-15,-7 2 0 0,2 4-1 16,1-2-7-16,-3 4 2 0,-2 0-1 0,1 0-4 15,-1-1 10-15,-6 4 0 0,4-3 3 16,3 1 0-16,-7 1-2 0,4-3-3 0,2 2-36 16,-6-1-112-16,-2 1-201 15,0 1-277-15,-2-1-318 0,-6 1-108 16,-11-2-795-16,9 4 1273 0</inkml:trace>
  <inkml:trace contextRef="#ctx0" brushRef="#br0" timeOffset="46078.0269">13541 13566 91 0,'0'-8'200'0,"0"1"-9"0,0-3-18 16,0 2-25-16,0-2-23 0,0 2-14 0,4-2-25 16,-4 3-5-16,2-2-4 0,2 1-18 15,0 1 9-15,-2 1 11 0,-2 0-9 16,4 2-5-16,-2 1-2 0,-2 0-14 0,0 1-13 16,4 2-7-16,-4 0-1 0,0 0-2 15,0 2-7-15,0-2-7 0,0 0-4 0,0 1-2 16,0 1 4-16,0 1 64 15,0 0 31-15,0 1 12 0,0 2 4 0,0 2 1 16,-4 1-64-16,2 3-29 0,-2 1-14 0,-2 1-6 16,0 4-2-16,-3-2-2 0,3 3 0 15,-4-2 1-15,4 2-3 0,-1 1 2 16,1-1 0-16,0-2 0 16,-8 19 0-16,7-2 1 15,3-18-3-15,4-1 1 0,-2 0-2 0,-2-2 2 16,4 1-3-16,0 14 3 15,0-20-3-15,0-4 0 0,4 0 2 16,-2 0 1-16,-2-3 0 0,4 1 2 0,3-2 2 16,-1 0 120-16,4-2 63 0,0-1 28 15,3-2 10-15,3 0 5 0,-1-3-121 16,6 1-59-16,-3-2-31 16,3 2-13-16,16-10-2 0,-20 10-5 15,-5 0-1-15,5 2-2 0,-7 0 0 16,0 0 1-16,23-7 0 15,-26 9-1-15,-3 2 2 0,0-1-2 16,-2 1 0-16,-2-1 2 0,4 1 0 0,-2 1-1 16,-2 0 1-16,0-2 1 0,0 2-1 15,0 0 1-15,0-3-1 0,-2 1 0 16,2-1 1-16,-4-4-1 0,2 5-1 16,2-3 0-16,-4 0 0 0,0-2 0 15,1 2 2-15,-1-2-1 0,4 1-1 16,-4-1 1-16,4 3-1 0,-2-2 0 0,-2 2 1 15,4-2-2-15,-2 2 1 0,2-3 1 16,-4 2 1-16,4 0 1 16,-4-2 51-16,4 2 199 0,0 3-103 0,0 0 5 15,0 2-46-15,0 2-61 16,0 1-26-16,0 13-10 0,0-4-12 0,0 1-1 16,0 3 2-16,0 4-2 0,0-1 2 15,-2 4 0-15,2-1 0 16,-5 3-1-16,5 24 5 0,0-23-2 0,5-1 1 15,-3-1-1-15,-2-2-1 0,0 2 2 16,4-4-3-16,-4 1 2 0,4-4-2 0,-2 0 0 16,-2-5-1-16,4 0 1 0,-4-3-1 15,2-1 2-15,-2-1-1 16,0-4 0-16,0-1 2 0,0 0 0 0,0-2 3 16,0-2 2-16,0 0 1 0,0 1 2 15,0-1 0-15,0-3 3 16,0 5-20-16,-6 0-206 0,0 3-398 0,-5 1-235 15,-1-1-110-15,-4-5-39 0,-5-3 180 16,-2-11 389-16</inkml:trace>
  <inkml:trace contextRef="#ctx0" brushRef="#br0" timeOffset="53615.333">13220 14366 3 0,'0'0'197'16,"0"-2"35"-16,0-1-28 0,0 0-66 0,4 0-23 15,-4-2-14-15,0 2-27 0,0 1 10 16,4 0-1-16,-4-1-14 0,0 1-6 0,0 1 3 16,0 1-19-16,0-2-13 0,0 2-4 15,-4 0-3-15,4 2-13 0,0-2-2 16,-4 0 28-16,4 1 28 0,0-1 24 0,-2 0 36 15,-2 2 42-15,4-2 11 0,0 0-7 16,0-2-14-16,0 1-33 0,-4-3-42 0,4 0-41 16,0-2 31-16,4-1 16 0,-4 2 8 15,0-1 3-15,4 2 2 0,-2-2-55 16,-2 0-27-16,4 0-10 0,0 1-6 0,-4 2-3 16,2-2-2-16,2 2 2 15,-1-2-3 1,5-3-3-16,4-5 2 0,-6 10 0 15,5-1 1-15,-5 3-1 0,4-2 1 0,-4 3 0 16,5 0 0-16,-5 0 0 0,2 1 0 16,3 1-1-16,-9-1 0 0,8 1 1 15,-4 0-2-15,-2-1 1 0,3 1 0 0,-1 0 0 16,-2 1-1-16,-2 1 2 0,2-1 0 0,2-1 0 16,-2 3 2-16,1 0-4 0,-3 0 2 15,-2 3 0-15,6 19 0 16,-6-16 0-16,4 2 0 0,-4-2 0 15,0 1 0 1,-4 22-1-16,-2-20 1 0,4-1 1 0,-3 4 2 16,1-2-1-16,-2 3 3 0,-4-2 0 15,4 0-2-15,-1 1-2 0,-3 0 1 0,0-3 1 16,-1 4-2-16,1-4 0 0,2 3 1 16,-3-4 1-16,1 2-1 15,0-2-2 1,-13 28 4-16,9-20-2 0,7-11 1 15,5-2-2-15,-12 9 0 0,10-10 0 16,-3 1 0-16,1-1-1 0,2-1 2 0,2 2-1 16,-2-3 1-16,-2 2-2 0,6-2 0 15,-4 0 0-15,1-1 0 0,-1-1 2 0,4-1-2 16,0 1 0-16,0-1 0 0,-2-1 0 16,2 1 0-16,0-2 0 15,2 0-2-15,-2 1 2 0,0-1 2 16,4 0 0-16,3 0 2 0,-1 0 0 0,4-1 2 15,7 1 123-15,3 0 81 0,-1-3 40 16,8 1 17-16,-2-3 6 0,2 2-121 16,-5-3-81-16,5-2-35 15,-4 1-18-15,49-12-1 16,-30 7-15-16,-26 6-2 16,-3 0 0-16,28-7 3 15,-39 11 0-15,2 1-1 0,-4 0 2 16,0 1 3-16,0-3 0 0,0 3 0 0,-4 0-2 15,2-3 0-15,-2 2-1 0,-2 0-3 16,2-1-1-16,-3 2 0 0,3 2 0 0,-2-1-97 16,0 3-752-1,2-7-941-15,-2-1 875 0,6-8 168 0,-5-3 255 16</inkml:trace>
  <inkml:trace contextRef="#ctx0" brushRef="#br0" timeOffset="54237.4075">14188 14280 105 0,'-4'-3'240'0,"-2"-4"33"0,1 2-66 0,5 2-42 0,-6-1-18 16,6 1-31 0,-2 2-25-16,-6-2 32 0,6 3-88 0,-2 2-15 0,-3-1-8 15,7 0-2-15,-4 2-2 16,2-1 0-16,-2 1 6 0,4 1-2 16,0-1 72-16,4-3 39 0,-2 2 12 0,2 1 10 15,1-3-3-15,1 0-70 0,0 0 20 16,6-3 25-16,-1 1 8 0,-1-1 5 0,5-2 0 15,-3 1-56-15,2 0-40 0,3-2-16 16,0 1-11-16,22-7 3 16,-16 5-8-16,-3 1 0 0,3 0-1 15,-2 0 1-15,35-8 2 16,-42 12-3-16,-2-1 1 0,-1-1-1 0,3 4 0 16,-6-3-1-16,-3 3 2 0,1 0-2 15,-2 0 0-15,-2 0 0 0,-2 0 0 16,0 0 0-16,0 0 1 0,0 0 0 0,0 0 1 15,-2 3-1-15,-2-1 2 16,-7 8 7-16,5-3-3 0,4-1-14 16,-6 1-85-16,6-2-125 15,-6 1-121-15,1 1-759 0,1-6 547 0,2 1 101 16</inkml:trace>
  <inkml:trace contextRef="#ctx0" brushRef="#br0" timeOffset="54658.1483">14198 14449 263 0,'-6'2'214'0,"2"-1"-91"16,4 1-39-16,0-2-31 0,0 1-6 0,0-1 12 16,0 2 15-16,0-1 12 0,0-1 6 15,0 0-15-15,0 1-24 0,0-1-11 0,4 2 17 16,-2 0 11-1,-2 1 1-15,6-3 69 0,-2 2-61 16,3-2 16-16,-3 0 8 0,2 0 4 0,0 0 1 16,2 0-45-1,5 0-34-15,41-5-3 0,-32 1-17 0,5 0 72 16,2 0 37-16,-2-1 15 16,0-1 5-16,43-9 91 0,-47 10-216 15,-2-2-6-15,-1 4-4 0,-3-2 1 16,-1 1-4-16,-3 1 2 0,-3 0-1 0,1 1-1 15,-5 0 1-15,-2 2 2 0,-2-2 2 16,-2 1 38-16,0 1 32 0,0 0 21 16,0-2 5-16,-2 0 0 0,-4 1-2 15,2 1-84-15,-1 0-9 0,-1 1-1 16,4-1-3-16,-2 4-26 0,0-3-92 0,-2 1-169 16,4-2-223-16,-7 0-145 15,7-2-40-15,-6-4 65 0,2-3 155 16</inkml:trace>
  <inkml:trace contextRef="#ctx0" brushRef="#br0" timeOffset="56915.8758">9826 16511 18 0,'-6'-12'218'0,"2"1"27"0,0-1-28 16,-3-1-1-16,3 3-12 0,-2 2-28 15,4-1 10-15,-2 2 15 0,0 1-13 0,2-1 1 16,-2 4 14-16,4 0-32 15,0 1-45-15,6 0 39 0,-2 7-138 16,6 0-16-16,3 5-5 0,3 2-5 0,-1 3 2 16,-3 5-1-16,5 1-1 0,-7 1-1 15,4-1 1-15,-5 2-1 0,1-2 0 0,-4 0 3 16,5-2-2-16,-7-2 2 0,0-2-1 16,-2-2-1-16,-2 3 2 0,0-12 0 15,0-2 45-15,0-2 324 16,0-1-39-16,0-1 41 0,-2-5-26 0,-2-3-74 15,0-5-106-15,2-3-92 0,-3-5-40 16,5-3-21-16,-4-6-7 0,4-2-5 0,4 2-3 16,3-3-1-16,3 2-1 15,4 3-1-15,3 5 1 0,-5 1 0 0,5 7 1 16,-3 5-1-16,-1 7-1 0,1 5 1 16,-5 5 0-16,1 7 1 0,0 5-1 0,5 8 1 15,-9 1 1 1,0 3 0-16,11 58 1 0,-11-60 2 0,0-6-2 15,-2 1 0-15,2-5 1 0,-1 0 1 0,1-2-2 16,-2-1 0-16,-2-2 1 0,2-4 1 16,2 1 0-16,1 1 0 0,-7-3-2 15,4 1 1-15,2-4 0 0,-6 2-1 0,8-5-6 16,-8 3-55-16,2-12-423 16,2-1 31-16,-4-2-150 0,2-8-96 0,-2-3-39 31,5 1 62-31</inkml:trace>
  <inkml:trace contextRef="#ctx0" brushRef="#br0" timeOffset="57072.7853">10302 16370 52 0,'0'0'300'15,"0"0"36"1,8 5 348-16,-2-5-470 0,1 0-101 0,3 0 1 16,0-5-1-16,3 1-37 0,3-1-38 0,-1 0-16 15,1 0-11-15,1 2-5 0,-1 3-1 16,-3 1 1-16,1 3-79 0,-4-1-162 0,-1-1-136 15,-5-2-66-15,-4 0-27 0,0 0 63 16</inkml:trace>
  <inkml:trace contextRef="#ctx0" brushRef="#br0" timeOffset="57247.675">10414 16560 21 0,'-5'10'287'0,"1"-4"45"16,4-3 18-16,9-3-128 0,-7-1-82 0,4-3-53 15,4-1-35-15,21-12 24 16,-18 5-47-16,3 0-9 0,1 2-9 0,-1 0-5 16,5 1-1-16,-5 1 0 0,1 2-35 15,0 0-83-15,-1-2-154 0,1-1-73 0,-1-1-33 16,1-2 20-16</inkml:trace>
  <inkml:trace contextRef="#ctx0" brushRef="#br0" timeOffset="57959.9918">10889 16073 244 0,'0'-7'281'0,"-10"-6"415"0,10 8-526 0,0 2 6 16,0-1-9-16,0 1 27 0,-2-2 14 0,2 1-33 16,0-1-5-16,0 1 6 0,0-1-47 15,2 1-21-15,-2 1-14 0,0 0-32 0,0 1-35 16,0 2-15-16,0 0-7 0,0 4-2 15,0 1-3-15,4 6 2 0,-4 4-1 0,-4 5 1 16,4 7 2-16,-2 1-2 0,-2 4 4 16,0-1-1-16,4 1 1 0,-3-3-1 15,3-2 0-15,0-3 1 0,3-2-3 0,-3-3 3 16,4-3-3-16,2 0-2 16,15 5 3-16,-9-15 1 15,4 1-2-15,-1-4 2 0,2-5 2 0,3-1-3 16,-1-2 2-16,14-6 1 15,-2-5-1-15,-19 4-2 0,3 1-2 16,-3-1 2-16,-4-1 0 0,-1 2-1 0,-1-1-1 16,-2 0 1-16,-2 0-2 0,2 0 0 0,-4 0-1 15,0 2 1-15,-4-2 1 0,4 0-1 16,-6 2 1-16,2 0-2 0,-2 1 2 16,3 0-1-16,-7-3 287 0,6 7-75 15,4 4 14-15,-2-1 5 0,2 2-109 16,-4 2-65-16,4 3-34 0,0 0-13 0,-4 7-6 15,4 5 0-15,0 3-1 0,0 1 1 16,0-1 2-16,4 4-1 16,0 21 12-16,-2-21-11 0,-2-3 1 0,6 1-1 15,-2-2-2-15,0 0 0 16,5 12 1-16,-5-19-3 0,2-1 1 16,-2-3-2-16,-2 0 2 0,2-4-2 0,3 0 1 15,-3-2 1-15,0 1 0 16,-4-4 1-16,0 12 18 0,0-8-21 15,-8-2-136-15,1 2-254 0,1-4-326 16,-4-4-145-16,0-1-64 0,-3-8 107 16,-1 1 237-16</inkml:trace>
  <inkml:trace contextRef="#ctx0" brushRef="#br0" timeOffset="65152.1935">15199 13951 29 0,'2'-8'202'0,"2"-1"22"15,-2 2-43-15,3 0-40 16,5-17 197-16,-8 16-251 0,-2 0 26 15,4-1 22-15,-8 2-14 0,4-1-7 16,0 3 30-16,-2 0 18 0,-2 0-14 0,4 3-7 16,-2-1 5-16,-2 1-3 0,4 1-37 15,-5 1-15-15,5 0-10 0,0 0-9 0,0 1-39 16,0-1-17-16,0 2-8 0,0-1-2 16,0 1-2-16,0 0 2 0,0 2 1 15,0 2 2-15,0 1 2 0,0 1 0 16,5 6 1-16,-5 14 11 0,0-12-11 15,0 3 0-15,0 3-4 0,4-1 1 16,-4-1-1-16,2 4-1 0,-2-4 2 0,6 3-2 16,-2-3 3-16,2 4-2 0,-2-4 0 15,1 4 0-15,1-2 0 16,0 25 4-16,0-24-7 0,-2-1 2 0,-2-6-1 16,3 2 0-16,-5-4-1 0,4-4 0 15,-2 2-2-15,-2-7 3 0,0 0-3 16,0-2 5-16,0-2 0 0,0 1 61 0,0-2 98 15,0-2 91 1,0 1 50-16,0-7 303 0,0 0-422 0,0-1-88 0,0 2-51 16,0-3-24-16,0 2-12 0,6-2-7 15,-2 2-10-15,2-1-94 0,5 0-174 16,5-10-962-16,-10 7 311 0,3 1 9 16,-7-4 136-16,-2 0 201 15</inkml:trace>
  <inkml:trace contextRef="#ctx0" brushRef="#br0" timeOffset="65559.5833">15474 13929 191 0,'11'-20'232'0,"-5"-1"5"0,2 1-115 0,2 4-62 16,-1 1-1-16,-5 3 3 0,2-1 0 15,0 4 42-15,-6-1 19 0,0 5-20 0,-2 0 5 16,-2 1 10-16,-2 2-37 15,2 4-20-15,-13 8 53 16,-6 18 23-16,13-11-66 0,0 3 1 0,-1 1-23 16,3 1-22-16,0 2-6 0,2 1-3 15,4 4 2-15,-3-3 0 0,5-1 0 0,5 1-5 16,-3-4-2-16,8 0-4 0,0-1-4 16,1-2-1-16,1-3 0 0,5 0 0 0,-3-1 0 15,5-3 107-15,-3-2 61 0,5-3 28 16,2-1 11-16,-3-4 4 0,1-2-103 15,-2-5-59-15,1-2-26 0,-3-1-11 0,-1-4-7 16,1-1-2-16,-7-1 1 0,1 1 142 16,-7-1 67-16,-2 0 31 0,-4 2 11 15,-7 2 5-15,-1 0-143 0,-6 5-66 0,-3 2-29 16,-8 6-14-16,0 2-8 16,-4 3 1-16,-37 26-3 15,53-23-1-15,5 3-1 0,10-1-174 0,-2 2-356 16,4-3-278-16,6-7-126 0,-6-3-58 15,5-9 150-15,-3-5 343 0</inkml:trace>
  <inkml:trace contextRef="#ctx0" brushRef="#br0" timeOffset="67842.2919">16409 13471 138 0,'-10'-9'260'15,"3"-1"22"-15,-3 3-57 0,10-1-54 0,-4 1-32 16,4 3-36-16,0 1-14 0,0 3-33 16,0-2-13-16,0 2 24 0,0 0 12 0,0 0 2 15,-2 0 1-15,2 0-2 0,0 2-29 16,0-2-28-16,0 2-12 0,0-1-7 15,0 1-3-15,0 0 3 0,0 1-2 0,2 1 2 16,-2-1 2-16,0 2 1 0,4 0 3 0,-4 0 1 31,4 2-1-31,-2 17 9 0,2-14-15 0,-1-1-3 16,-3 6 0-16,0-2 1 0,0 5 0 0,-3-1 0 16,3 3 3-16,-4 1-1 0,4 0 0 15,0 0-2-15,0 0 2 0,0 0-2 0,4-1 2 16,-4 0 1-1,3 2-1-15,1 43 11 0,0-44-8 16,-2 1-3-16,-2-2 1 0,4 2-1 16,-4-4 1-16,0 0-2 0,0 18 6 15,0-20-5-15,0-1-1 0,0 0-1 16,4-1 2-16,-2-1-2 16,-2-1 1-16,11 17 4 0,-7-22-6 15,-2 0 1-15,2-2 3 0,-2 0-3 16,-2 0 0-16,4-3 3 0,-4 1-3 0,0-1-1 15,0-1 1-15,4 2-1 16,-4-1-1-16,2-1 2 0,-2 2-1 0,0-1 0 16,0-1 0-16,0 0 0 0,0 1 1 15,0-2 1-15,0 0-3 0,0 0 2 16,0 0-1-16,0 0 0 0,4 0 0 0,-4 2 3 16,3-2 1-16,1 0 0 0,2-2 2 15,2 0-2-15,0 1 149 0,3-2 89 0,5 0 40 16,1 0 19-16,-1-3 8 15,5 1-144-15,0-3-90 0,-3 1-40 0,3-2-20 16,2 1-8-16,4-3-4 16,20-7 0-16,-24 9-4 0,-6 2 0 0,-3 2 0 15,-8 0 0-15,0 5 0 0,1-3 2 16,-7 3-1-16,0 0 0 0,0 0 3 0,-2 0 2 16,-3 3-1-16,-5 1 3 0,4-1 3 15,-4 2 1 1,3-3-2-16,-20 4 33 15,23-4-39-15,4-1-93 0,-2 1-176 16,-2-4-245-16,2-1-191 0,-2-3-85 0,0-4 48 16,-2-4 159-16</inkml:trace>
  <inkml:trace contextRef="#ctx0" brushRef="#br0" timeOffset="68435.5831">16351 13468 136 0,'-6'-3'128'0,"6"0"-12"15,-6-3 57-15,0 3-93 16,1 3-72-16,3 0-5 0,-2 0 1 15,0 0 1-15,2 0 4 0,-2 2 37 16,-2-2 22-16,6 0 9 0,-5 0 3 0,3 0 8 16,-2 1-35-16,4 1-17 0,0-2-8 15,0 1-4-15,0-1-14 0,0 3-5 0,0-3-3 16,0 3 1-16,0-2 51 0,6 1 36 16,-6 0 15-16,9-2 8 0,-3-2 3 0,4 0-51 15,3-2-33-15,-1-2-15 0,3-2-7 16,5 0 93-16,-1-2 47 0,2-2 22 15,1 2 8-15,-1-2 2 0,-4 0-92 0,5 3-47 16,-5 1-24-16,-7-1-9 0,5 1-5 16,-7 1-2-16,0 2-1 15,-2-7 6-15,-6 9-4 0,0 1 0 16,-4 1 0-16,-2 1-4 16,0 3 3-16,-9 0-2 0,3 1-1 0,0 2 3 0,-3 1 2 15,3 5 4-15,1-2-1 0,5 2-90 16,2 2-150-16,4 0-216 0,6-1-102 15,5-1-43-15,-1 0 71 0</inkml:trace>
  <inkml:trace contextRef="#ctx0" brushRef="#br0" timeOffset="69062.5304">17025 13540 51 0,'-2'-6'142'15,"-2"2"-18"-15,4-1-8 0,0 2 10 0,-4-1-3 16,4 1-25-16,0-2-12 0,-2 0 5 15,-2 3-27-15,4-1-14 0,-2-1-6 0,-2 4-3 16,4-3-12-16,-5 1-5 0,5 2-5 16,-6-2 0-16,6 2-5 0,-6-1-6 0,2 1-3 15,-2 1 0 1,-1 1-1-16,-9 5 3 0,6 0-5 0,3 3 0 0,-3 0 0 16,0 5-2-16,-1 1 1 0,1 4 0 15,4 0-1-15,0 0 2 0,1 2-2 16,3-2 1-16,2 2 0 0,2-1-1 15,3-1 3-15,1-1-3 0,0-1 2 16,4-2-1-16,-3-2 0 0,3 1 0 0,0-1 2 16,5-3 2-16,-7 0 94 0,9-2 58 15,-7-3 24-15,4-1 12 0,-3-3 6 16,1-2-96-16,15-9-24 0,-15 0 18 16,5-1 62-16,-7-3 26 0,7-2 13 0,-7-4 4 15,-4-1-80-15,3 0-64 0,-7-1-31 16,-2 1-11-16,-2-1-7 0,-7 2-5 15,1 0 2-15,-6 0-5 0,-3 3 0 0,1 1-1 16,-5 2 2-16,2 1-2 0,-1 2 0 16,5 3 0-16,3-1 1 0,1 3-2 0,5 3 1 15,2 0 0-15,4 4 0 0,0 0 0 16,4 5 0-16,2 1 1 0,1 2 1 16,7 4-36-16,-2 1-137 0,-1-1-183 15,12 13-886 1,-13-17 558-16</inkml:trace>
  <inkml:trace contextRef="#ctx0" brushRef="#br0" timeOffset="69499.2604">17342 13616 82 0,'4'-1'263'16,"-4"-2"29"-16,0-1-25 0,-4 2-102 16,4 1-52-16,0 1-48 0,-2 0-22 15,-2 0-2-15,-3 3 17 0,3-2 8 0,-2 1 4 16,4-1 0-16,-2 2-19 0,0 0-26 16,2-1-11-16,-3 1-7 0,5 0-5 15,0 1 1-15,0-1-1 0,0 0 0 16,5 0 81-16,-3-1 43 0,2 0 22 15,6-2 8-15,-4 0 3 0,7-2-79 0,3-1-38 16,-1-2-22-16,5-1-10 0,-1 0-1 16,-2-1-2-1,20-7 6-15,23-6 399 0,-37 11-235 16,-7 2 2-16,3 1-90 0,-7 0-49 16,1 0-20-16,1 1-11 0,-8 1-3 15,0 1-1-15,-1 0 0 0,-1 2-1 0,-2-1 2 16,-2 2 9-16,0-1 13 0,0 1 2 15,-2 0 4-15,2 0-1 0,-4 0-9 0,-1 0-13 16,5 3-5-16,-6 0-1 0,0 1-3 16,2 4 3-16,2-1-4 15,-2 9-408-15,8-9-135 0,-4-7-147 0,0 0-63 16,2-4 75-16,-2-3 181 0</inkml:trace>
  <inkml:trace contextRef="#ctx0" brushRef="#br0" timeOffset="70053.9204">17935 13300 14 0,'9'-17'239'0,"9"-30"278"16,-7 26-395-16,-1-1-62 0,0 5-10 16,-4 5-4-16,5 0 30 0,-7 2 25 0,-2 1 10 15,2 2 9-15,-4 2 2 0,0 2-30 16,0 6-26-16,-4-1-13 0,4 5-29 15,-2 5-13-15,-2 1-4 0,0 2-1 16,2 3-1-16,-3 2 3 0,5 2 3 0,0-1 1 16,0-1 1-16,5 4-3 0,-3-4 2 15,2 1-3-15,2-2-3 0,-2 1 2 0,-2-2-2 16,6 0-2-16,-5 1 2 0,3-4 0 16,-2-1-2-16,0 0 2 0,2-3-2 0,-2 1 2 15,-2-3-3 1,5-2 2-16,-3 4 6 0,-4-9-4 0,0 0 45 15,0-2 96-15,4 0 89 0,-4-2 84 16,0 0 66-16,-4 1-18 16,0-9 120-16,2 1-368 0,-5-3-65 0,3-2-29 15,-2-1-14-15,-2-1-5 16,2-4-3-16,-5-1-2 0,5 0-2 0,0-1-1 0,0-1 3 16,-3-1-6-16,7 4 6 0,-4-4-3 15,2 4 0-15,0 5 0 0,4 1 0 16,-2 2-3-16,-2 3 3 0,4 4 0 0,-3 2 0 15,3-1 0-15,-4 3 0 0,4-1 0 16,-4 2 0-16,2 0 0 0,-2 2-1 16,-2 3 0-16,-5-2 0 0,7 4 1 15,-4-2 1-15,0 4-1 0,2-1 1 16,-11 10 0-16,11-6 2 0,2 1-1 16,-3 2 0-16,7 2-5 0,-4 1-144 0,4 2-239 15,4 0-291-15,-4-1-133 0,-4-3-51 16,4-1 114-16,-8-5 226 0</inkml:trace>
  <inkml:trace contextRef="#ctx0" brushRef="#br0" timeOffset="70261.6467">17884 13621 32 0,'6'-3'253'0,"0"-6"18"0,0 0 8 16,2 2-149-16,1 1-66 0,1-1-30 15,0 2-5-15,17-9 27 0,-14 8-29 16,-3-1-2-16,0-1-13 0,7 2-5 16,-7 2-1-16,7-1-5 0,-7 3 1 0,3 1 1 15,-3 1 2-15,0 1 3 0,-4 3-1 0,1-3-76 16,-3 1-136-16,-4-2-62 0,0 0-31 16,0 0-12-16</inkml:trace>
  <inkml:trace contextRef="#ctx0" brushRef="#br0" timeOffset="70989.1949">18233 13183 103 0,'0'-9'221'15,"-4"0"18"-15,2-6 52 0,2 10-186 16,0-2-18-16,0 2-4 0,0 0 5 16,2-2-3-16,-2 2-15 0,4 0-6 0,-4-1 18 15,4 2-4-15,-2-2 0 0,2 1-3 16,-1 2-3-16,-3 2-38 0,4-1-16 16,-4 4-10-16,0 1-3 0,6 1 0 0,-6 4 4 15,4 2 1-15,-4 4 3 0,6 3 1 16,-6 2-4-16,6 23 9 15,-6-20-11-15,0 1-1 0,5-3-2 0,-5-1 1 16,0-1-1-16,4-3-1 0,-4-2-3 16,0 0 3-16,2-1-2 0,-2-3 1 15,0-1 0-15,0-3 0 0,0-1-3 0,0 1 3 16,0-4 0-16,0 0 2 0,0 1 22 16,0-4 83-16,0 1 77 0,0 0 41 15,6-4 19-15,-2 1-16 16,6-4-74-16,30-23-20 0,-26 16-127 15,-1 3-5-15,1-2-2 0,-2-1-2 0,1 1 0 16,1 1-1-16,-1 3 0 16,-3 1 0-16,0 3 0 0,3 1-1 0,-3 4 1 15,1 1-1-15,-1 3 1 0,-4 1 0 0,4 3-2 16,-3 3 2-16,3 0 0 0,-4 4 2 0,-2 1-2 16,0 0 0-16,-1-2 1 0,-3 3-1 15,4 1 1 1,-8 18-1-16,1 0 0 0,-1-18 0 0,-2-2 0 15,-2 2 3-15,0-3-3 0,-7 0 1 16,5 0 0-16,-7-4 0 16,5-2 3-16,-15 2 3 0,17-9-2 15,-1-1-1-15,5-1 2 0,-4-5-2 0,8 0 0 16,-3-2-2-16,5-2 0 0,0-2 0 16,7-2-1-16,-1 1-2 0,4 0 1 15,5 2-1-15,-3-1 1 0,5 3-1 16,10-4 2-16,-11 11 0 0,-1 0 2 15,-3 2 1-15,-2 2 1 0,3 1-2 16,-9 1 3-16,2 1-69 0,0 2-84 0,-6-2-97 16,-6 0-100-16,4 0-83 0,-6-3-32 0,2-1-44 15,-1-2 37-15,1 0 73 0,-2-3 75 16</inkml:trace>
  <inkml:trace contextRef="#ctx0" brushRef="#br0" timeOffset="71353.9699">18287 13113 102 0,'-10'-4'147'16,"-1"1"-68"-16,-5 3 9 0,12 0-48 15,-3 2 26-15,7-2 158 16,0 0 35-16,7-2-164 0,3 0-40 0,0-3-28 16,7-1-9-16,-1-3 49 0,5 2 23 15,2-2 11-15,4-1 2 0,-5 0 1 16,5 3-58-16,-6-1-25 0,2 1-13 16,-7 2-2-16,1 0-3 0,3 1-1 15,-9 3-2-15,-5 1 0 0,-2 0 2 16,-2 0-2-16,2 0 0 0,-4 0 2 0,0 1-2 15,0 1 2-15,0 0 3 16,-4 8 14-16,2-2-4 0,-6 1-15 16,2 3-89-1,-1-4-173-15,-9 4-900 0</inkml:trace>
  <inkml:trace contextRef="#ctx0" brushRef="#br0" timeOffset="71890.6411">18603 12791 186 0,'-4'-11'254'0,"4"-1"21"15,0 2-115-15,4-2-51 0,-4 5-24 16,7-1-37-16,-1 3-18 0,-2-1-10 0,2 2-1 16,0 0-2-16,5 1-1 0,-1 0-4 15,4 2 0 1,-1-1-8-16,20 5 6 0,-17-1-8 0,22 4 6 15,-18-2 45-15,-1-1 37 0,-2 0 14 16,-1-1 6-16,-1 1 2 0,-3-3-48 0,2 1-32 16,-3-1-10-16,-3 1-4 0,2 1 4 15,1-2 2-15,-5 1-1 0,-2 1 0 16,0 0-6-16,2 3 10 16,-4 0-17-16,7 17 30 15,-7-11-27-15,-2 3 0 16,4 4 0-16,-8 50 15 15,4-40-23-15,0 3 1 0,0 0-3 0,-2 3 4 16,2-1-2-16,0 1 4 0,0 2 2 0,0 3 177 16,2 0 82-16,-2 2 32 0,4-2 18 15,2-3 2-15,-2-2-176 0,3 0-78 0,-1-5-36 16,4 2-18-16,0-5-6 16,1-1-2-16,-1-1-3 0,-2-4 1 0,3-2 0 15,-1-3 0 1,0-2-1-16,7 6 12 0,-17-16-8 0,0-1 49 15,0-2 77-15,0 0 69 0,0 0 38 0,-4-2 17 16,2 1-39-16,-9 1-75 0,-3 0-65 16,-9 3-39-16,-4 2-18 0,-6 4-9 15,-6 5 1-15,-9 2-3 0,-8 7-51 16,-8 2-354-16,-6 2-405 0,-6-6-181 16,-5-9-84-16,2-9 11 0,-1-10 337 0</inkml:trace>
  <inkml:trace contextRef="#ctx0" brushRef="#br0" timeOffset="73267.2739">15871 15158 82 0,'-2'-4'86'16,"-2"1"3"-16,4-2 26 0,-4 0 4 15,4 0 7-15,0 1 11 0,-2-1-6 0,-2 1-18 16,2-1-2-16,-2 0-20 0,-1 3-27 15,-1 0-12-15,0 2-18 0,-4 2-13 16,-1 2-7-16,-1 1-2 0,2 2 38 0,-3 0 34 16,3 3 14-16,2 1 4 0,-1 0-1 15,1 3-37-15,2 1-34 0,0 1-15 16,-5 25 11-16,11-20 65 16,0 1 33-16,0 1 17 0,6-3 3 0,-1 0-4 15,1 0-74-15,14 13-21 0,-9-20-40 16,1-1 1-16,5-3-2 0,-3-1 1 15,3-3-1-15,1-1 4 0,-1-3 89 0,4-3 42 16,1-4 19-16,-1-1 10 0,2-3-1 16,-2-4-87-16,-1 2-42 15,-1-5-20-15,12-20-3 0,-19 17-10 16,-3-2-2-16,-3 0-1 0,-6 1 1 0,-4 0 1 16,-7-1-2-16,-1 5 3 0,-9-1 0 15,3 1-1-15,-7 2 1 0,2 0-1 16,-4 5-3-16,6-1 1 0,-1 4-4 15,1-1 2 1,-8 1-1-16,15 7-1 0,7 3 2 0,5 4 0 0,2 5 0 16,2 5 2-16,5 2-1 15,-3 6-107-15,6 3-235 0,2-1-252 0,-1 0-115 16,3-6-53-16,-3-1 84 0,-3-8 226 0</inkml:trace>
  <inkml:trace contextRef="#ctx0" brushRef="#br0" timeOffset="73799.9443">16486 15109 172 0,'-13'-7'262'0,"3"-4"35"16,-1 0-86-16,1 4-40 0,6-3-20 0,-2 4 0 16,0-2-14-1,1 1-6-15,-11-7 82 0,10 13-188 0,-5 1-11 16,5 1-5-16,0 4-6 0,-4 0-2 0,-1 5-1 16,5 0 0-16,-4 3-1 0,4 2 0 15,-1-1 2-15,-1 3-1 0,2 0 1 16,6 3 4-16,-6 1-3 0,6 2 3 0,0-1 0 15,0 3 0-15,0-3 0 0,6-1 1 16,0-1-2-16,-2-3 0 0,7 0 1 0,-5-2 0 16,4-3-2-16,2-1 8 0,-1-1 119 15,5-2 54-15,-1-4 26 16,20-4 233-16,-18-4-341 0,3-4-50 0,1-3-29 16,2-2-10-16,-3-1-6 0,-1-4-2 15,2 0 72-15,-5 0 75 0,1-1 32 16,-7-1 14-16,0 1 9 0,-5-2-67 0,-3 0-74 15,-4 0-32-15,-7-1-15 0,-1 3-10 16,-3 0-2-16,-3 2-4 0,-1 0-1 16,-3 4-2-16,-34-12-2 15,37 22 2-15,5 3 1 16,2 1-1-16,-7 8 0 0,13 0 1 0,2 1-1 16,2 5 0-16,2-1 0 0,2 1-112 15,6 3-202-15,1-5-247 0,1 2-198 16,-1-4-90-16,1-3 69 0,2-4 187 15</inkml:trace>
  <inkml:trace contextRef="#ctx0" brushRef="#br0" timeOffset="74310.5599">16883 14996 60 0,'6'-8'204'0,"-2"0"14"0,-2 1-56 16,-2 1-28-16,-2 0-23 0,-2 1-4 15,0-1 10-15,2 1-4 0,-5 1-5 0,-1 1 6 16,0-2 3-16,0 2-11 0,-5 2-20 0,7 0 3 16,-2-1 2-16,-1 2-14 0,1 2-7 15,2-1-5 1,-11 20 16-16,15-12-76 0,-2 6-2 0,4 2 0 15,0 0-3-15,0 5 3 0,0-1-1 16,4 1-1-16,-2 0 4 0,5 0-2 16,3-1 1-16,0-1-2 0,1-1 1 15,1-1-1-15,5-2 2 0,-1-4-2 0,-1 1 5 16,5-4 89-16,-1-1 66 0,-3-2 30 16,5-3 13-16,-4-2 5 0,3-2-88 15,-1-2-64-15,-2-3-30 0,-3-2-13 16,7 0-5-16,4-20 3 0,-11 12-6 15,-8-2 0-15,0-2-2 0,-6 3-1 0,0-4 1 16,-6-1-1-16,-4 2-1 0,-7-1 1 16,1-2-1-16,-7 4 0 0,-4-2 1 15,0 4-1-15,-22-12 2 0,28 17-5 16,2 5 0-16,1 2 0 0,5 4 0 16,3 2 0-16,4 6 0 0,2 2 0 0,2 4 0 15,2 2 0-15,6 4-23 0,0 2-142 16,8 4-194-16,-1-4-218 15,3-1-98-15,1-3-24 0,-3-5 124 0</inkml:trace>
  <inkml:trace contextRef="#ctx0" brushRef="#br0" timeOffset="74712.309">17497 14995 54 0,'8'-16'268'0,"0"-4"16"15,-6-1 8-15,5 3-154 0,-3 3-72 0,-4 2-7 16,0 2-5-16,0 2 25 0,-6 0 14 16,1 4 5-1,-17-5 85-15,-18 20-1 0,24 2-148 16,1-1-10-16,3 6 38 0,-2 1 19 16,3 3 7-16,5 1 6 0,-4 24 32 15,10-21-109-15,4-3-8 16,2-1-3-16,4-1-2 0,21 13 91 0,-12-21 36 15,4-2 18-15,2-3 10 0,-3-4 1 16,5-3-81-16,0-3-42 0,0-2-7 0,0-4 106 16,0 0 52-16,-2-5 24 15,22-21 229-15,-30 11-336 0,-3-1-52 16,-6-1-27-16,-3 0-9 0,-10-1-9 16,-3 1-2-16,-33-20 0 0,12 26-5 15,-2 3 3-15,2 5-3 16,2 5-1-16,-23 13-1 0,30 6-3 0,-3 8-170 15,2 3-359-15,0 5-232 0,5 1-104 16,-7 0-45-16,3-3 152 0,-3-4 349 16</inkml:trace>
  <inkml:trace contextRef="#ctx0" brushRef="#br0" timeOffset="75777.8658">16068 16666 127 0,'10'-5'221'0,"0"2"-2"0,-3-2-41 16,1 0-14-16,-2 1-22 0,0-1-7 0,-2 2-14 15,-1-2 9-15,-3 1 18 0,0 3-9 16,4-1-12-16,-4-1 40 0,-4 3 6 0,4-1-18 15,0 1-12-15,-3-3 16 0,3 1 1 16,-4 0-19-16,4 1-8 0,-4 0-4 16,2 0 20-16,-2-2 1 0,2-4 147 15,-2 5-152-15,4-1-45 0,-4 1-52 16,4 0-24-16,0 1-12 0,0-1-4 0,0 0-1 16,0 2-3-16,0 0-1 0,0 0-1 15,0 0 0-15,0 0 0 0,0 0-2 16,0 0 0-16,0 0 2 0,0 2-2 15,0 0 1-15,0 3 2 16,4 7 7-16,2 5 6 0,-6-3-3 16,6 4 1-16,-6 3-1 0,4 23 17 0,0-17-19 15,-1-1-1-15,-3-1 2 0,0 4 1 16,0 1 18-16,0 0 124 0,0 0 57 16,0-2 22-16,0-1 11 0,0-5-17 0,0-3-123 15,0-2-55-15,0-3-24 0,4-6-15 16,-4 1-2-16,2-1 2 15,-2-7-6-15,0 1 1 0,0-1 1 16,0-1 14-16,-2-1-7 16,2-2-3-16,-4-4 9 0,4 5-14 0,0-2-3 15,0-3-6-15,0 2-6 0,0-2-67 16,-3 0-176 0,-5-11-992-16,6-8-795 0,-2 9 1120 0,4-4 218 15,0-2 254-15</inkml:trace>
  <inkml:trace contextRef="#ctx0" brushRef="#br0" timeOffset="76343.7007">16492 16556 91 0,'4'-4'278'0,"-2"-2"22"0,-2 0-9 0,0 1-123 15,4-2-45-15,-4 2-26 0,4-2-15 16,-2 2-16-16,-2 0 5 0,0-2 19 16,4 4 0-16,-4 1-2 0,0-1 0 0,0 3-12 15,0-2-37-15,0 1 14 0,0 1 25 16,0 0 17-16,0 0 24 0,0 0 30 0,0 0-7 31,-4 0-16-31,4 0 67 0,0 0-102 0,0 0-71 0,0 1-5 16,0-1-2-16,0 2-1 0,0-2-1 15,4 4-3-15,-4 0-1 0,7 5 2 0,-3-1 1 16,-2 4 0-16,2 2-2 0,2 0 2 16,-2 3-3-16,-2 0 0 0,-2 0-1 15,5 2 93-15,-1-1 44 16,4 37 370-16,-8-38-429 15,4 0-42-15,0 15-9 16,2 2-20-16,-6-17-9 0,5-1 1 0,-3-3 0 16,2 0-2-16,-2 0 2 0,2-1-3 0,-4 0 0 15,4-2 0-15,-2-3 1 0,-2 1-2 16,4-4 0-16,-2 1 2 0,-2-3 1 0,0-2-1 16,0 0 2-16,0 0 5 0,0 0 0 15,0 0-1-15,-2-1 0 0,-2 0-2 0,2-2-4 16,-2 0 0-16,0 0-4 0,-2-4-89 15,4 4-155-15,-7-17-903 0,7 4 328 16,-2 0 34-16,8-4 131 0,2-2 186 16</inkml:trace>
  <inkml:trace contextRef="#ctx0" brushRef="#br0" timeOffset="76784.4283">17129 16385 23 0,'4'-2'297'0,"-4"-3"46"16,-4 2 34-16,4-4-101 0,-2 2-116 0,2 3-50 15,0-1-38-15,-4 3-25 0,4 0-10 16,0 0-5-16,0 3 31 0,0-3-37 15,4 0-3-15,-4 4 46 0,2-1 19 16,-2 4 8-16,4-2 2 0,-2 2 38 0,-2 4 5 16,4-1-3-16,-4 3 0 0,0 2 0 15,-4 2-39-15,4 3-49 0,-2-2 45 16,2 6 21-16,-4-1 9 0,4 0 1 16,0 19 61-16,0-4-142 15,4-21-35-15,-2 2-1 16,-2-6-4-16,8 13 9 0,-6-18-10 15,7 6 5-15,-7-9-2 0,-2-3-1 16,4-2-1-16,-2 3 1 0,-2-3 0 0,0 0 3 16,0 0-4-16,0-3 4 0,0 3-1 0,0-2-1 15,0 0-3-15,0 1 1 0,0-3-4 16,0 1-40-16,-2-14-438 0,-2 7-43 16,4-1-179-16,0-6-42 0,4-3 78 15,-2 0 154-15</inkml:trace>
  <inkml:trace contextRef="#ctx0" brushRef="#br0" timeOffset="77093.2344">17786 16230 348 0,'0'-5'358'15,"-4"0"36"-15,4 0-131 0,-2 3-86 0,-2 4-54 16,4 3-46-16,0 2-30 0,-4 2-11 0,2 4 35 16,-2 2 16-16,-2 4-2 0,6-2-2 15,-5 3-5-15,5-1-40 0,0 0-20 16,11 37 280-16,-11-39-172 16,6-3 2-16,-2 2-63 0,2-4-34 15,-2-2-15-15,1-2-8 0,-3 2-5 0,2-3 0 16,-2-2-2-16,-2 0 0 0,-2 0-1 0,-2-1 2 15,-3 1-1-15,1-1 3 0,-8 0-67 16,-3 1-208-16,-4-5-214 0,-1-5-98 16,-7-5-44-16,-2-9 47 0</inkml:trace>
  <inkml:trace contextRef="#ctx0" brushRef="#br0" timeOffset="77779.8252">15902 15778 6 0,'0'-1'127'16,"-4"-1"-35"-16,4 2-6 0,0 0 11 16,0 0 15-16,0 0 16 0,0 0 7 0,0 0-6 15,0 2-19-15,0-1-29 0,-2 1-29 16,-2 1-9-16,0 2-11 0,-2 3-5 15,4 4 4-15,-7 1 14 0,3 4 0 0,0 2-4 16,2-2-1-16,4 0-1 0,0 0-21 16,6 0-8-16,2-2-4 0,11 11 2 15,-9-16-4-15,5-3 0 16,-3 1 64-16,15 1 137 0,-10-9-88 0,-5-2 2 16,2-1-61-16,3-4-32 0,-5-2-11 15,3 0-8-15,-3-3 76 0,3-1 42 0,-3-2 19 16,-6-4 9-16,3-1 5 0,-7 0-75 15,-2 1-45-15,-2 3-19 0,-7 0-9 0,1 2-5 16,-8 3-3-16,-1 2-2 0,-4 1 2 16,-1 0-2-16,1 4 0 0,0 3-2 15,9-1 2-15,-3 5 0 0,3 8-2 16,8-1 1-16,4 2-27 0,4 2-123 16,-2-1-138-16,2 1-206 0,2-1-92 15,5-3-13-15,-1 0 100 0</inkml:trace>
  <inkml:trace contextRef="#ctx0" brushRef="#br0" timeOffset="78269.8256">16502 15724 82 0,'4'-7'218'0,"-4"-1"19"15,0-1-60-15,2 2-42 0,-2 0-8 16,0-3-11-16,0 3-5 0,-2 1 17 16,-2-1 4-16,4 2-9 0,-4-1 33 0,4 1 14 15,-6 2-31-15,6 0-12 0,-6 2-19 16,1 1-57-16,3 1-25 0,-4 2-11 0,2 3-8 16,0 2-2-16,-2 2-2 0,2 2-1 15,1 2 1-15,3 1-1 16,7 34 4-16,-1-30-4 15,2-3 0-15,0 0-1 16,19 27 2-16,-16-31-1 0,-1-4 0 16,2 0 1-16,-1-2 47 0,5-2 50 15,1-4 22-15,-1 0 11 0,1-4 2 0,-3-4-43 16,3-1-48-16,-5-3-18 0,3-1 75 0,-3-1 52 16,-1-4 27-16,-5-1 8 0,-2-1 2 15,0-1-83-15,-8-16-33 16,-2 20-63-16,-5 0-5 0,-1 1-3 0,-7 1-3 15,3 0 0-15,-1 3 0 0,1 0 0 0,3 3-1 16,-1 2 1-16,6 4-2 0,-1 0 1 16,3 3-3-16,6 3 2 15,0 3-2-15,4 2 1 0,15 30-345 16,-11-26-55 0,0 2-160-16,3-4-179 0,-1 0 21 0,0-3 101 0,3-2 146 15</inkml:trace>
  <inkml:trace contextRef="#ctx0" brushRef="#br0" timeOffset="78633.6017">16996 15583 742 0,'2'-13'248'16,"3"-1"-82"-16,-1 3-34 0,-2 3-46 0,-2-1 10 16,0 4 12-16,0-2 95 0,-2 7-103 15,-2 3-35-15,-1 1-35 0,-1 6-15 16,0 2-9-16,0 1-3 0,-2 3-1 15,5 1 0-15,-1 3 0 0,4-4 2 0,0 2 2 16,4-3-1-16,-1 1 1 0,7-4-2 16,-4 0 5-16,4-3 50 0,1-1 23 15,3-2 11-15,3-5 5 0,-1-2 0 16,1-2-51-16,2-4-23 0,-5 1-11 16,23-15 1-16,-20 6-8 0,-5 0-1 0,3 1 51 15,-7-1 72-15,-4 1 32 0,-4-1 14 16,0 2 7-16,-10-2-51 0,-1 1-71 15,-1 3-31-15,-9-1-17 0,5 5-6 0,-1 0-3 16,-3 4-2-16,7 0 0 0,-3 6-2 16,5 2 0-16,1 3 0 0,4 4 0 15,2 0-59-15,1 2-173 0,-1-1-222 0,8 1-172 16,-1 0-77-16,1-2 25 0,0-4 157 16</inkml:trace>
  <inkml:trace contextRef="#ctx0" brushRef="#br0" timeOffset="78908.2441">17625 15383 47 0,'4'-3'214'0,"-4"-1"19"0,0 1-52 0,0 1-57 15,0 2-18-15,0 0-21 16,0 2-14-16,0 11 143 15,-4-4-100-15,2 13 158 0,2-9-142 16,-4 2 74-16,4 1-24 0,4-2-15 0,-4-1-8 16,0 0-4-16,0-1-82 0,0-2-37 15,0 0-16-15,0-2-9 16,0 1-5-16,2 8 5 0,-2 4 4 16,0-8-33-16,-2-1-196 0,-4 0-225 0,-2-5-105 15,1-6-51-15,-3-6 8 0</inkml:trace>
  <inkml:trace contextRef="#ctx0" brushRef="#br0" timeOffset="79642.759">16372 16266 105 0,'-2'-3'329'15,"-2"-5"61"-15,-1-1 45 0,5 0-122 0,0 4-43 16,0-2-28-16,5 0-28 0,-5 0-45 15,4 0-19-15,-2 2-1 0,-2 1-39 0,0 0-23 16,0 4-15-16,4 0-19 0,-2-3-29 16,2 3-13-16,2 3-7 0,-2-3-3 0,3 4-1 15,-3 0 2-15,2 3-2 0,0-2-38 16,-2 4-143-16,-2-6-193 0,3-1-174 0,-5-2-82 16,0 0 3-16,6 0 129 0</inkml:trace>
  <inkml:trace contextRef="#ctx0" brushRef="#br0" timeOffset="79942.5772">16692 16140 187 0,'0'0'298'0,"-4"-2"30"0,4 0-50 16,0 2-71-16,0 0-20 16,0-3 220-16,0 3-180 0,0-2-8 0,0 0-30 15,0 1-46-15,0-1-43 16,0 0-23-16,0 2-67 0,0 0-7 0,4 2-1 16,0 0-2-16,-1-1 0 0,3 1 0 15,2 0 0-15,0 1 0 16,-4-1-61-16,13 0-522 0,-13-4 58 15,2 0-63-15,-2-3 33 0,-1-3 125 16</inkml:trace>
  <inkml:trace contextRef="#ctx0" brushRef="#br0" timeOffset="80250.3939">16972 16082 33 0,'0'0'217'16,"-3"1"29"-16,3 1-34 0,-4-2-28 0,4 0-9 16,0 1 15-16,0-1 23 15,0 1 18-15,0-1 183 0,0-1-243 0,0 0-34 16,0 1-40-16,0 0-22 0,0-2-12 15,0 2-29-15,0 0-19 0,4-1-10 16,-1 1-2-16,1 1-3 0,2 1 0 0,0-1-1 16,-2 0 1-16,0 0-26 15,-2 4-132-15,-8-3-767 0,2-1 357 16,-2-2 2-16,-7-6 123 0</inkml:trace>
  <inkml:trace contextRef="#ctx0" brushRef="#br0" timeOffset="82942.0649">17960 14843 78 0,'-4'3'136'0,"-2"1"-14"16,2-1 1-16,2-1 26 0,-3 1 8 0,1-3-17 16,-2 4-2-16,4-3-14 0,-6 1-8 15,6 0 7-15,-5-2-12 0,3 1-10 16,-2 1 0-16,2-2 17 0,-2 0 0 0,2 0-2 16,4 0 2-16,-2 0-2 0,-3 0 5 15,5 0 7-15,-4 0 4 0,4-2 1 16,0 2-10-16,0-1-50 0,0-1-38 0,0 0-18 15,4 1-10-15,1 0-3 0,1-5 0 16,4 4 6-16,3-5 51 0,1 2 26 0,5-2 9 16,-3 0 6-16,9 0-3 0,-2-1-52 15,4-1-25-15,0 1-9 0,-1-1-7 16,1-1-1-16,-2 2-3 0,2 3 0 16,0-1 1-16,0 1-2 0,-4 1 1 0,3-2-2 15,1 1 1-15,0 2 1 0,-4-1-2 16,-2-1 2-16,16 0-1 0,-21 2-2 15,-3-1 1-15,-3 2 0 0,0-1 1 16,-3-1 0-16,3 1 1 16,-6 0 1-16,-4 3 2 0,2-2-1 0,-2 2 2 15,-2 0 0-15,-2-1-1 0,4-1 0 16,-4 0-1-16,-2 2 0 0,-1-2-2 0,3 1-1 16,-2 1 0-16,0 0-1 0,0 1 2 15,-3 3 1-15,3 1-44 16,0 1-147-16,-4 1-209 0,-1-1-950 15,3-12 18-15</inkml:trace>
  <inkml:trace contextRef="#ctx0" brushRef="#br0" timeOffset="83521.5417">18320 14550 18 0,'-10'-5'182'0,"-1"1"23"15,5 4-49-15,0-2-21 0,2 1-7 0,-2 1-7 16,1 0-12-16,3 0-2 0,-2 0-5 0,-2 0-19 15,2 0-10-15,4 0 21 0,-6 0-14 16,6 0-6-16,-4 1-1 0,4-1-12 0,0 2-29 16,-3-2-7-16,3 0 11 15,0 0 7-15,0 2 44 0,3 0-47 16,-3-1-19-16,8 4-3 0,-2-2 70 0,4 1 35 16,3 3 12-16,-3-2 5 0,7 0-2 15,-1-2-74-15,1 3-33 0,-1-1-17 16,1-1-8-16,-3 1-3 0,-1-2 0 0,3 1-1 15,-1-1-1-15,-3 0 1 16,11 2-1-16,-15-3-1 0,-2 1 0 16,1 1 0-16,-3-1 0 15,-2-1 0-15,2 13 10 0,-8-8-2 16,4 2 1-16,-6 1 1 0,-1 2-1 0,-3 1-2 16,0 2-3-16,-1-1 3 0,-1 0-3 15,2-1 0-15,-1 1 0 0,5-2-3 16,0-3 2-16,0-1-2 0,1 0 1 0,1-2-1 15,-2 2-1-15,0-2 2 0,6-2 0 16,-4 2 1-16,-2-1 0 0,1-2 1 0,5 1 0 31,-6 1 3-31,4 8 18 0,2-6-12 0,2-2-1 0,-2 0-55 16,4-2-172 0,-4-3-832-16,0-16-190 15,-4 3 794-15</inkml:trace>
  <inkml:trace contextRef="#ctx0" brushRef="#br0" timeOffset="83992.2842">18746 14443 218 0,'-2'-9'259'0,"-2"0"-11"0,0 1-63 15,2 1-31-15,-3 2-36 0,3 3-27 16,-2 2-5-16,-2 2-28 0,-4 5-12 0,4 6 25 16,-5 2 19-16,1 4-3 0,4 5-3 15,-5 1-1-15,7 0-33 0,-2 3-28 0,6-2-8 16,0-4-6-16,6 2-4 0,-2-2 3 15,7-4-1-15,-1-3-3 0,0 0 4 0,3-3 97 16,3-2 52-16,21 2 214 16,-18-12-176-16,2-1-95 0,2-4-51 15,-3-1 57-15,3-2 31 16,-6-4 11-16,20-13 163 0,-15-8-193 16,-11 14 28-16,-3-1 61 0,-6-1 27 15,-2 1 9-15,-2-2 4 0,-8 1-122 16,-1-1-69-16,-5 0-28 0,-1 1-14 0,-3 3-7 15,3 2-1-15,1 4-4 0,-1 3 2 16,3 5-3-16,-13 31 0 16,20-5-177-16,5 5-410 0,-2 5-273 15,0-4-122-15,-2-1-58 0,-4-3 153 16,3-6 397-16</inkml:trace>
  <inkml:trace contextRef="#ctx0" brushRef="#br0" timeOffset="84991.0961">18287 16248 117 0,'-6'-2'263'0,"-3"-1"24"0,3-2-51 15,-4 3-85-15,4-1-43 0,2 2-34 16,-3-1-2-16,5 0-12 0,-6 2-11 0,2 0-3 15,4 0 5-15,-7 2-11 0,7 0-2 16,-2-1-3-16,0 2-4 0,-2-1-15 16,4 3-7-16,-2 0-3 0,4-2 37 0,-4 1 21 15,4-1 9-15,0 2 5 0,0-2 0 16,0 0-36-16,4-1-21 0,-4 1-10 0,6 1 77 16,0-3 51-16,4 1 23 15,7-2 10-15,4-2 4 0,6-3-77 16,-1-3-53-16,36-9-15 0,-24 5-27 0,-5 2-1 15,0-4-1-15,-2 0 1 0,2 0 3 16,-2 2 85-16,-2 0 38 0,-2 1 19 0,0-1 7 16,-5 2 1-16,3-2-84 0,-2 2-36 15,0 0-20-15,-3 1-5 0,-3 2-7 0,0 0 2 16,-5 2-4-16,2 0 0 0,-7 0 2 16,-1 3-3-16,-2 0 2 0,-2 1 2 15,-2 1-1-15,0 0 14 0,0-2 53 0,0 2 42 16,0 0 22-16,0-2 10 0,0 1-8 0,0-1-52 15,-2 1-42-15,-2-3-15 16,4 4-27-16,0 0-3 0,0 0-16 16,0 4-124-16,0-4-194 0,-2 1-249 0,2-1-223 15,-8-5-88-15,1 0 78 16,1-7 172-16</inkml:trace>
  <inkml:trace contextRef="#ctx0" brushRef="#br0" timeOffset="85351.8728">18779 15845 235 0,'-2'0'289'16,"2"0"18"-16,-4-2 11 0,4 2-250 16,0 0-31-16,0 2-17 0,0 1-6 0,4-1-1 15,-4 3 1-15,2-1-1 0,2 0 27 16,7 1 9-16,-1 0 6 0,2-2 1 0,5-2 2 15,-1-1-26-15,1 0-10 0,0 0-5 16,-1 0-4-16,-1 2 0 0,-3 0-4 16,-2 3-3-16,1 0-1 0,-5 3 1 15,2 5 91-15,-6 17 250 0,-4-12-147 16,-2-2 4-16,-2 3-87 0,-3-3-62 16,3-1-29-16,-4 0-13 15,4-2-6-15,-21 26 6 0,21-27-10 16,-5-1-2-16,5 2 2 0,-4-1-1 15,4-1 0-15,-5 7-1 0,7-9 2 16,2-2-3-16,-2 1-100 0,4-4-195 0,0-4-182 16,-6 3-84-16,6-3-38 0,-4-3 89 15</inkml:trace>
  <inkml:trace contextRef="#ctx0" brushRef="#br0" timeOffset="85910.5261">19313 15663 85 0,'4'-9'313'0,"-4"-7"51"15,4 3 47-15,-4-1-122 0,2 1-75 0,-2 3-40 16,0 5-44-16,0 1-46 0,4 2-39 16,-4 2-23-16,13 8 80 0,-9 1-39 15,2 2 4-15,4 7 73 0,-4 4 4 16,1 2-5-16,1 2 1 0,-2 2-3 16,0 0-73-16,1-2-32 0,-3-1-13 0,2-1 62 15,0 0 28-15,-2-6 16 16,2 2 3-1,1 10 65-15,3 1-141 0,-10-24-46 0,0-2-3 16,4 0 2-16,-4-5-1 16,0 3 4-16,0-2 35 0,0-2 78 0,-4-2 58 0,4 0 25 15,-6 0 12-15,2-3-33 0,-3-3-73 16,1-3-59-16,2-1-25 0,-2-4-15 16,0-3-4-16,-1-2-4 0,3-3 0 0,-2-3-5 15,6-2 2-15,-4 3 0 16,-2-1 0-16,0-21 2 0,1 30-1 0,-1 4 0 15,2 5-1-15,2 3 0 0,-2 2 0 16,-2 3 0-16,2 1-2 0,-3 2 0 0,1 3-1 16,-4 4 2-16,-1 2-1 0,5 4 1 15,-4 4-3-15,4 2 1 0,6 2-107 16,-4 2-237-16,4-2-304 0,-2 2-231 0,-3-5-103 16,-1-4 61-16,0 0 213 0,-2-8 294 15</inkml:trace>
  <inkml:trace contextRef="#ctx0" brushRef="#br0" timeOffset="86099.4141">19201 16031 164 0,'2'-4'397'0,"4"-15"552"0,-2 6-648 0,3 1-85 16,3 0-95-16,0 1-59 0,7-1-28 15,-5 0-16-15,7 3-9 0,-3 2-3 0,3 0-4 16,-2 2-1-16,-1 3 2 0,-1 0-17 15,1 1-86-15,-6 1-125 0,1 0-163 16,-3-2-76-16,7-8-428 16</inkml:trace>
  <inkml:trace contextRef="#ctx0" brushRef="#br0" timeOffset="86867.7027">19534 15642 102 0,'0'-8'241'15,"2"1"29"1,2-16 253-16,-4 4-84 15,0 13-286-15,-4-12 346 0,4 12-372 16,0 1 14-16,-2 0-15 0,2 1-14 16,0 3-7-16,0-1-5 0,0 1-29 0,0 1-38 15,0 1-19-15,2 1-7 0,2 3-3 16,0 0 2-16,-2 3 1 0,3 4 2 0,-1 1 2 16,-2 2-1-16,-2 3-2 0,6 0-2 15,-6 2-2-15,4-1 0 0,0 3-2 16,-2-2 1-16,-2 3-1 15,0-3 0-15,4 35 1 16,-4-25 0-16,0-18-3 0,0-5 3 0,0 1-2 31,0-1 2-31,0-4 7 0,0-4 0 0,2-1 2 16,-2-1 0-16,5-4-3 0,-1-2-4 0,-2-4 0 16,6 1-3-16,0-5-1 0,1 0 1 15,-1 0-2-15,13-16-2 16,-5 19 2-16,23-23-2 15,-24 26 1-15,1 2-1 0,-5 1 2 16,1 1 0-16,-1 4 0 0,-1 1-1 16,0 2 2-16,-4 3-1 0,1 2 0 0,3 2 2 15,-4 3-1-15,2 2-1 16,-1 0 1-16,-1 1-1 0,0 2 1 16,4 15 1-16,-10-13-1 0,5-1 1 0,-5 2-1 15,-5-1 2-15,5 0-1 16,-4 0 1-16,2-3-2 0,-4 0 4 0,-2-1-2 0,2-1 46 15,-5-2 49-15,5-2 23 0,-4 2 13 16,-1-4 3-16,5-2-40 0,-4-2-49 16,4-1 23-1,-15-4 436-15,13-7-145 0,3 0-275 16,1 2-45-16,8-10-12 0,3 9-26 16,-3 1-2-16,6 1-4 0,0 2 2 0,-1 1 0 15,5 1 0-15,-1 0 0 0,-3 1-1 16,0 2-1-16,3 2-2 0,-5-1-1 15,0 1-19-15,-4 1-79 0,1-2-106 0,-3 0-104 16,-2 1-115-16,-11-2-687 16,9 0 535-16,-8-3-14 0,4 0 25 15,-5-3 91-15,5-2 102 16</inkml:trace>
  <inkml:trace contextRef="#ctx0" brushRef="#br0" timeOffset="87305.4359">19584 15583 60 0,'-11'-6'196'0,"1"2"12"16,-9-7 0-16,9 7-139 0,0 1-9 0,-3-2 48 15,5 0-40 1,-4 1 50-16,7 1-68 0,-1 2-6 0,2 0-8 16,4-2 0-16,0 3 3 0,-2 0 7 0,2 3 5 15,0-3-10-15,0 1-10 0,2-1-9 16,-2 0 6-16,0 0 18 0,4 0 16 16,2 0 50-16,5-1 32 0,-1-2 4 15,7-2-17-15,26-7 149 16,7-5 53-16,-28 5-103 0,5 0 37 15,0-2-66-15,0-3-31 0,0 0 24 0,0 2 8 16,23-17 174-16,-30 18-194 16,-3-1-40-16,-1 4-74 0,-5 1-35 0,-5 3-16 15,0 0-7-15,-6 4-4 0,4 2-4 16,-8 2 2-16,-2 2-3 0,2 6 1 0,-9 2-4 31,3 5-4-31,-23 45-1726 0,16-47 765 0,7-8-33 16,0-13 171-16</inkml:trace>
  <inkml:trace contextRef="#ctx0" brushRef="#br0" timeOffset="95758.3832">19954 5511 154 0,'0'-2'328'16,"-4"1"31"-16,4 1-11 15,-7-2 124-15,7 2-12 16,-2-2-214-16,-2 2-17 0,4-3-22 0,-4 3-27 15,4-1-22-15,-2 0 0 0,2-2 8 16,-4 1 10-16,2 1 5 0,-2-2 16 16,4-1-8-16,-4 2-26 15,4-1-10-15,-2-6 122 0,2 3-142 0,0-2-2 16,2 0-25-16,-2 1 5 0,4 2-6 16,-4-4-18-16,4 1-13 0,-2 3-7 0,2-2-28 15,-2 1-16-15,2 0-8 0,0 1-5 16,3 1 0-16,-1-1-4 15,4 2 0-15,17-4 6 0,-15 2-9 0,5 3 3 16,0-5-1-16,-1 4 1 0,-1-2 0 16,1 4 0-16,1 0 18 0,-5 1 9 0,-2 1 0 15,5-1 6-15,-9 1-6 0,4 1-16 16,-3 3-8-16,-1 0-4 0,0 0-2 16,-2 2 1-16,2 1 0 15,-2 0-1-15,1 8 7 0,-3-7-3 0,-2 9 3 16,0-7-2-16,-2 1-2 15,-7 13 4-15,3-11-2 0,0-1-5 16,-4 3 2-16,3-3-1 0,-3 0 0 0,0-1-3 16,4 0 1-1,-1 1 1-15,-7 9 1 0,8-14-3 0,1 0 2 0,3-2-3 16,-2-2 1-16,4 1 2 0,-2 0-3 16,-2 0 0-16,4 0 0 0,0 2 0 15,0-4 1-15,0 1 0 0,0 1-1 16,0-2 2-16,0 6 3 0,0-5-4 15,4-2 1-15,-2 0 4 0,2 1 1 16,-2 0 0-16,9-1 2 0,-1-2 6 16,1-2-4-16,5 1-2 0,17-7 4 15,-12 4-8-15,-3 1-3 0,-3-2-1 16,1 3-1-16,1-1 1 0,0 1 1 16,-7-1-1-16,2-1 2 0,3 4 1 0,-9-3-4 15,4-1 0-15,-3 1 0 0,-1 0-3 16,-2 1 2-16,0 2 1 0,-4 0 1 15,0 0-1-15,-4 0 0 0,4-2-2 16,-4 2-1-16,-2-3-5 0,1 3-6 0,-1 0-6 16,4-2-72-16,-2-2-149 0,0-2-229 15,-2-3-285-15,6-1-283 0,-2-2-59 16,2 0 89-16,2-16-320 0</inkml:trace>
  <inkml:trace contextRef="#ctx0" brushRef="#br0" timeOffset="96465.9451">20434 4974 105 0,'0'-15'318'16,"0"-1"30"0,0-26 461-16,-2 32-626 0,-3-2 11 0,1 1 6 0,4 0 2 15,-6 0-4-15,4 1-6 0,-2-2-13 16,0 3-8-16,4 0 11 0,-6 3-10 0,3-1-28 16,-5 2 7-16,2 2-1 0,0-2-30 15,2 5-16 1,-13-2 47-16,7 4-112 0,-1 0-3 0,3 3-1 0,-2-1-2 15,-1 2 1-15,-1 1-9 0,2 2-9 16,-1-1 7-16,1 2 23 0,0 0 8 16,3 4 5-16,1-3-1 0,-2 2-9 0,2-1-25 15,4-2-9 1,2 5-6-16,-4 9 3 0,8-13-5 0,-2-1 1 16,2 3 11-16,-2-1 72 0,6 0 32 15,-2-2 12-15,5 0 6 16,-1 0-10-16,3-2-67 0,13 6-20 0,-9-8-34 0,0-3-2 15,-1 1-4-15,1-1 1 0,-3-1 0 16,3 0 3-16,-1-1-2 0,1 1 2 16,-1 0 0-16,-3-2 1 0,3 0-1 15,-1 0 0-15,-3 3-4 0,-2 1 2 0,1-1-4 16,-5 3-2-16,4-2 1 0,-3 5-1 0,-3-2 0 16,2 3 0-16,-6 0 1 0,4 0 1 15,-8-1-1-15,4 3 3 0,-6-2 0 16,-5 2-3-16,5 0 1 0,-8 1-4 15,1-1 2-15,3 0 0 0,-7-2-1 0,7 0 1 16,-2-2 0-16,-3-1 3 0,3-4-1 16,1 0 5-16,1-6 2 15,-2-9 10-15,8 0-11 0,-3-3-4 0,7-4 0 16,0-3-3-16,4-4 1 0,-1-3-2 16,3-3 0-16,4-1 0 0,-4 0 0 15,5 3-2-15,3 1 2 0,-4 6 0 0,-1 2-1 16,1 4-2-16,-4 5 1 0,5 2-6 15,-7 7-14-15,-4 1-154 0,0 4-385 0,0 1-359 16,-6 4-159-16,-5 1-60 16,-3-1 123-16</inkml:trace>
  <inkml:trace contextRef="#ctx0" brushRef="#br0" timeOffset="98565.4661">20775 5172 56 0,'-6'-2'280'0,"2"0"25"0,-1 1 3 16,3 0-94-16,-2 1-51 0,0 1-11 16,2-1 12-16,2 1 6 0,-4-1-1 15,4 2-12-15,-6-2-18 0,6 2-25 0,-5-1-24 16,5 1-26-16,0-1-23 0,0 1-12 16,0-1 16-16,0-1 7 0,0 2 3 0,0-2 1 15,0 0-1-15,5 1-9 0,-5 1 25 16,6-2 11-16,-6 1 5 0,4-1 3 15,-4 1-19-15,2-1-35 0,-2 0-20 0,0 2-4 16,0-2-3-16,0 0-2 0,0 2 5 16,0-2 31-16,0 0 16 15,0 0 7-15,-2 1 68 0,2-1-99 0,0 0-18 16,0 2-9-16,0-2-2 0,2 1-1 16,2-1-2-16,0 0 5 0,-2-3-1 15,7 2-1-15,-3-3-1 0,0 2-2 0,6-3 2 16,-3 1-3-16,-1-1 0 0,2 0 0 15,1 0 1-15,-5 0-1 0,4 0 1 16,1-2 0-16,-1 2-1 0,-4 1-1 16,4-1 0-16,-3 1 1 15,-1 0-1-15,10-4 0 0,-7 6-1 16,-3-2 0 0,6-2 0-16,-3-2-1 0,-3 6 0 0,-4-1-1 15,2 0 0-15,0 1-3 0,-2-1-1 0,2 2-61 16,-4 0-155-16,0 1-255 0,-6 0-194 15,-2 2-86-15,-5 1 19 0,3 4 137 0</inkml:trace>
  <inkml:trace contextRef="#ctx0" brushRef="#br0" timeOffset="98913.2473">20847 5334 60 0,'-2'4'367'16,"2"-2"38"-16,0-1 20 15,-4-1-102-15,4 0-119 0,4 0-42 0,-2 0 2 16,-2-3 17-16,6 1 10 0,-1 1-5 0,1-2-23 16,-2 0-24-16,8 0-21 0,-3 0-13 15,-1 0 17-15,2 0 28 0,11-4 229 16,-9 4-188-16,3-1-35 0,-3-3-51 15,3 2-46-15,-3-2-29 0,5 1-16 16,-1-1-7-16,1-3-3 0,-3 2-1 0,-1 0-1 16,-3 0-1-16,0 1-1 0,1 2 3 15,-5 0-6-15,-2 1 3 0,-2 4-1 16,-2-3-2-16,0 3-3 0,0 0-5 0,-6 3-40 16,2 1-147-16,-9 1-249 0,3-1-273 15,0 0-120-15,-1 0-15 0,3-1 125 0,0-2 242 16</inkml:trace>
  <inkml:trace contextRef="#ctx0" brushRef="#br0" timeOffset="101088.0174">21397 4920 171 0,'-2'-4'267'15,"-6"-3"262"-15,6 6-369 0,2-3-40 16,0 4-4-16,-4 0-5 0,4-1 5 16,0 1-4-16,0 0-1 0,0 0-12 0,0 0-17 15,0 0-14-15,0 0-4 0,0 0 11 16,0 0 22-16,4-2 20 0,-4 2 12 0,0 0 4 15,0-1-2-15,2 0-2 0,2-2 6 16,-4 1 8-16,0-1 9 0,0 2 31 16,0-1 33-1,-6-5 361-15,2 4-460 0,4 0-50 0,-2 0 5 16,-2-1 4-16,-1 1 1 16,3-7 70-16,-2 3-114 0,4 0-14 0,0-3-10 15,4 0-4-15,-2 0-2 16,3 0 0-16,-1-3-1 0,2-2-1 0,0 1-1 15,0 1 4-15,5 1-4 0,-5 1 2 0,2 3 0 16,0-2 20-16,1 5 35 0,-3-2 18 16,0 2 10-16,0 1 3 0,5-2-19 15,-5 2-33-15,2-2-20 0,0 3-8 0,3-3-3 16,-1 1-1-16,-4 2-4 0,5 0 0 16,-5 2 1-16,8 1 2 0,-7 1 2 15,-1 2-3 1,2 2-1-16,0 4 4 0,3 7 0 0,-11-6-1 15,4 2 1-15,-2-2-1 0,-2 3 0 16,4 1 0-16,-4-1-3 0,0 0 3 16,0 1 1-16,0-1-3 0,0 3 0 0,0-4 4 15,0 1-2-15,0-1 1 0,0 0-3 16,0 0 4-16,-4-1-4 0,4-1-1 16,-2 0 4-16,-2 2-2 0,-3 0 4 0,3-2-1 15,-2 0 5 1,0 1 19-16,-17 24 201 0,15-23-141 0,2 0-24 15,-1-2-32-15,1 0-17 0,2-1-11 16,-2 0-2-16,6-3-1 0,-4 1 2 16,4-3-4-16,0 1 2 0,-2-2-4 0,2 1 1 15,0-1-1-15,2 0 0 0,-2-1 0 16,0-1 3-16,4 0 0 0,-4-1 1 0,2 0 3 16,2 0 1-16,2-1-3 0,3 0 1 15,-1-2 0 1,13-6 1-16,-7 2-5 0,36-23 2 15,-32 18-4-15,-1 0 4 0,3 0-3 16,-3 2 0-16,0 1 0 0,-1-1-2 16,-6 3 1-16,5-1 1 0,-7 3 1 0,3-1 1 15,-7-1-2-15,2 5 1 16,-2-1-2-16,-2 0-1 0,-2 0 0 0,0 1 1 16,0 2 1-16,0 0 2 0,0 0-1 15,0 0 1-15,0 0-2 16,0-2-5-16,0 2-7 0,0-3-11 0,0 3-71 15,0-2-181-15,-6 0-270 16,0-1-351-16,-9-6-1308 0,13 3 1228 0,-4-1 257 16</inkml:trace>
  <inkml:trace contextRef="#ctx0" brushRef="#br0" timeOffset="101925.1421">21794 4576 40 0,'0'-10'266'31,"-6"1"37"-31,2-22 550 0,4 26-697 0,-2 2 8 0,-2 0 1 15,4-1 9-15,0 2-12 0,0-1-29 0,0 1-34 16,0 1-1-16,0 1-11 0,4-2 8 16,-2-1 5-16,2 2 4 0,-4-4-22 15,6 2-20-15,-6 1-28 0,7-2-9 0,-7 3 32 16,4-1 17-16,0 0 7 0,-2-1 26 16,-2 1 13-16,4 0-23 0,-4 2-16 0,2 0-7 15,2 0-23-15,-4 2-22 0,7 0 33 16,-3 1 16-1,0 1 6-15,4 18 138 0,-8-11-199 16,4-2-7-16,-4 1-5 0,4 1 2 16,-2 1-2-16,3-1 0 0,1 2 101 0,0-1 57 15,0 3 26-15,2-2 10 0,-6 1 2 0,3-1-99 16,1 0-58-16,-6 0-28 31,6 1-11-31,-2 41 4 0,-4-48-14 16,0-1-2-1,-4 4-2-15,4-10 11 0,0 0 2 0,0 0 0 16,0-3-2-16,0-2 4 0,0-2-8 16,4-1-2-16,-4-3-1 0,6-1 0 15,-1 0-1-15,5-1 0 0,-4 1 1 0,0 0-1 16,0 1 0-16,5-1 2 16,5-6-5-16,-9 8 2 0,3 3-1 0,4 2 1 15,-3 0-1-15,-3 2 1 0,2 2 0 16,1 1 1-16,-1 2-3 0,0 1 6 0,-3-1-3 15,3 3 0-15,0 1 0 0,-4 0 0 16,7 1 0 0,-5 0 0-16,9 7-3 0,-11-6 6 0,0-1-3 15,-2 2 0-15,-2 2 2 0,2-2 1 0,-4 3-1 16,-4-2-2-16,4 2 0 0,-6 0 0 16,2-2-2-16,-2 2 1 0,0-2 2 15,-5 0-1-15,1 2 1 0,4-3 0 16,-5-2 0-16,-1 3-3 0,8-6 2 15,2-3 1-15,-2-1-1 0,-1 0 0 16,5 0 1-16,-2-2 0 0,-2-3-1 16,4-1 2-16,0 0-1 0,6-6-1 0,-1 5 0 15,1-1 0-15,-2 1 0 0,2 0-1 16,4 2 1-16,-3 0-5 0,3 2 0 16,-4 0-5-16,0 2-33 0,3-2-138 15,-7 3-222-15,-2 0-274 16,0 0-277-16,-6-5-1063 0,-1 2 1245 0,3 1 267 15</inkml:trace>
  <inkml:trace contextRef="#ctx0" brushRef="#br0" timeOffset="102199.9737">21859 4475 131 0,'-5'-4'324'0,"-1"-1"28"0,2-2 39 16,-2 2-145-16,6 2-66 15,0 1-22 1,23-21 439-16,-9 15-483 0,-2 3-38 0,9-3-26 16,-4 1-26-16,5 0-12 15,-1-1-8-15,23-7-2 0,-24 10-4 0,-1-1 0 16,2 3-2-16,-1 0-27 15,-3 0-104-15,-1-2-160 0,-3 1-164 0,1-2-75 16,-1 1-7-16,-3-3 91 0</inkml:trace>
  <inkml:trace contextRef="#ctx0" brushRef="#br0" timeOffset="102685.6721">22409 4159 6 0,'6'-5'279'0,"0"0"40"0,-6-1 40 16,4 4-73-16,-4 1-58 0,0-1-13 16,-4 1-16-16,4 1-14 0,-6 0-23 0,2 0-36 15,2 3-25-15,-2 0-8 0,-3 3-20 0,7 3 16 16,-6 1 17-16,2 2-1 0,2 5 29 15,-6-1 44-15,-1 24 138 0,5-20-176 16,-2 0-39-16,2 5-50 0,-2-2 62 31,6 1 25-31,-7 74 399 0,7-74-503 0,3-4-16 16,1 1-9 0,2-4-6-16,37 31 10 0,-26-40-9 15,-1-1-1-15,5-6 0 0,-4 1 0 16,3-4-1-16,-1 1 1 0,-3-4-2 0,1-2 1 15,0 2 0-15,-3-2 0 0,3-2 1 16,-5-1-1-16,-2-2 0 16,1 0 11-16,-5-26 416 0,-8 28-249 15,-9 4-3-15,1-1-96 0,-6 2-44 16,-5 3-22-16,-2 2-8 16,-20 7-4-16,26-4-6 0,1 3 2 0,5 0-5 15,-1 3-11-15,4 0-165 16,-1-1-427-1,-22 14-2536-15,-8-15 1563 0</inkml:trace>
  <inkml:trace contextRef="#ctx0" brushRef="#br0" timeOffset="104021.6746">21087 6147 217 0,'0'-7'301'16,"0"0"38"-16,0 2-59 16,-2 2-75-16,-2-1 147 15,4 3-174-15,0-3-2 0,0 1 149 0,4 1-182 16,-4 2-18-16,2-3-5 0,2 1 0 0,0 0 6 16,-2-1-1-16,5 2-12 0,-3 0-19 15,2 1-24-15,-2 0-16 0,2 1 30 16,-2 0 15-16,5 9 324 15,-5-3-260-15,-4 3-11 0,0-1-5 16,4 2 35-16,-4 2-25 0,0 2-12 0,0 0-6 16,0 2-7-16,0 21-34 15,2-21-82-15,-2 7-9 16,4-2 0-16,7 22 0 16,1 0-3-16,-8-21-2 0,6-1-1 0,-3-3 3 15,-1 1-2-15,4-1 1 0,-4-2-2 16,1-2 2-16,-3-1-3 0,2-1 2 0,-2 1 2 15,-2-4-3-15,2-1 1 0,3 0-1 16,-3-1 3-16,0-2-4 0,-2 0 4 16,4-1 3-16,-2-2 19 0,2 2 59 15,5-5 25-15,11-3 135 0,-7-3-142 16,18-10-27-16,-16 5-66 0,-1 1-6 16,1 0-3-16,-1-2-1 0,1 0 0 15,-3 1 0-15,-1 0 3 0,-3 2-6 16,0 3 6-16,1-1-2 0,-5 2-2 0,-4 0 1 15,2-2 0-15,0 0 0 0,-2 4-3 16,2-1 3-16,-4 0 0 0,0 1 3 16,0 0-3-16,0-1-3 0,0 0-3 0,0 3-9 15,0 0-18-15,-4-1-67 0,2 1-137 0,-8-1-212 16,0 1-251-16,-1-1-273 0,-1-2-90 16,-3-1 67-16,3 1 186 0,-3-4 242 15</inkml:trace>
  <inkml:trace contextRef="#ctx0" brushRef="#br0" timeOffset="104487.3977">21064 6159 221 0,'-6'0'278'15,"-4"0"29"-15,6 0-73 0,-3 0-43 16,7 0-10-16,-2-2-4 0,2 2-6 0,0-1-19 16,0 1-26-16,2 0-13 0,3-2-3 15,-3 2 4-15,2-1 8 0,2 1 19 16,0-2 5-16,-2 1 8 0,3-1 0 0,-3 1 4 15,2-1 1-15,4-2 5 0,-4-2-13 0,9-1-19 16,-3-5-29-16,5 2 11 0,6-5 22 16,-3-3 7-1,34-19 155-15,27-11-109 0,-63 35-173 16,-1 4-4-16,-3-1-1 0,-3 5-5 16,-5 1 1-16,-4 1-2 0,2 2-2 15,0-1-2-15,-4 2 1 0,0-1-1 0,0 1 1 16,0 1-2-1,-4 2 0-15,0 3 1 0,2-2-4 0,2 3 0 16,2-2-1-16,2 2-7 16,0-2-69-1,2 9-784-15,-1-3-1838 0,-5-11 1953 0,0 0 296 16</inkml:trace>
  <inkml:trace contextRef="#ctx0" brushRef="#br0" timeOffset="105186.5755">21615 5953 20 0,'0'-3'256'0,"-7"-1"29"15,3 1 13-15,-2-4 49 16,2 5-219-16,-2-4 151 15,-5 1 20-15,9 4-148 0,-2 1-13 0,-2-2-10 16,2 4-12-16,2-1-3 0,-2 2-4 16,-3 2 6-16,3-1-5 0,-2 1-10 0,2 1-18 15,2 1 12-15,-2 1-8 16,-3 1-5-16,3-1-5 0,2 5-4 0,-2-3 1 16,0 2 14-16,2 1 8 0,2 2 3 0,-4-3 1 15,4 2-34 1,6 27-6-16,-2-31-53 0,2 2-2 15,3-1 1-15,-1-2 1 0,0-2 2 0,0 1 12 0,3-2 75 16,3-2 33-16,-1 0 16 0,-3-2 7 16,0 1-13-16,3-3-71 15,-3 0-34-15,0 0-17 0,1-5-5 0,1 2-3 16,-2-2-2-16,5-1 44 0,-7 0 57 0,7 0 27 16,-5-2 12-16,-4 0 3 0,5-1-41 15,-5 1-57-15,0-1-26 0,-2-1-15 0,-2 0-3 16,2-2-6-16,-4-12 4 15,-4 10-3-15,2 1-2 0,-2 1 0 16,-2-1 2-16,0 1-2 0,-5-1 0 16,1-2 0-16,0 3 1 0,-1 1-2 0,-1-1-1 15,6 2 2 1,-5 4 0-16,-5-3-2 0,5 9 0 0,1 0-2 0,4 5-1 16,-4 0 0-16,-1 5-5 0,1 1-2 15,4 4-25-15,-1-1-193 0,3 1-370 16,2-2-324-16,-2-3-146 0,2-1-40 0,-6-3 163 15,2 0 356-15</inkml:trace>
  <inkml:trace contextRef="#ctx0" brushRef="#br0" timeOffset="105832.1758">21985 5915 243 0,'-4'-3'316'0,"-3"-1"35"16,5 1-55-16,-12 1 344 15,14 2-437-15,-2-3-6 0,-2 3-20 16,4 0-20-16,0 0-28 0,-5 0-28 0,5 0-25 16,0 0-6-16,5 0 2 0,-5 0 10 15,4 0 18-15,-2 0 18 0,4 0-2 16,2-2-15-16,-2 0 1 0,7-1 25 16,14-6 182-16,-13 4-140 0,-1-3-20 15,7-2-40-15,-1 0-45 0,2 0 31 16,26-18 181-16,-24 14-122 0,-2 0 0 15,-3 2-59-15,-1 2-50 0,-3 0-19 16,3 0-15-16,-7 5-3 0,-4-2-2 0,5 2 0 16,-9 4-1-16,2 0 0 0,-4-1 1 15,0 2 1-15,0 0 1 0,0 0-3 16,-6 2-1-16,-9 8-4 16,7-6 0-16,0 1-3 0,1 0 2 15,1 0-3-15,6-1-5 16,-4 4-22-16,4-5-80 0,0 1-205 0,4-3-286 15,-4-1-302-15,2-5-126 0,2 0 31 16,3-3 177-16,1-2 277 0</inkml:trace>
  <inkml:trace contextRef="#ctx0" brushRef="#br0" timeOffset="106566.0201">22725 5460 127 0,'-4'0'391'0,"2"0"33"16,-15 0 323-16,7 2-573 0,6-1-35 0,-6 1 8 16,3-1 18-16,1-1 12 0,0 1-18 15,0-1-35-15,2 1-36 0,-3-1-31 16,3 2-11-16,2-2 31 0,-2 0 51 15,4 0 38-15,-4-2 20 0,4 0-8 0,-2-1-40 16,-2 0-58-16,4 0-40 0,-4-1-18 0,1 1 19 16,3-2 38-1,0 1 21-15,0-3 7 16,3-6 87-16,7-7-123 0,-6 12-67 16,0 3-2-16,-2-3-1 0,4 3 1 0,-1 0-1 15,1 1-1-15,0 1 0 0,4-2 0 16,-3 1 0-16,3 1 2 0,-2 2-2 15,0 0 2-15,3 1 0 0,-1 0 12 0,0 1 14 16,1 0 8-16,-1 1 1 0,-2 1 4 16,3 0-13-16,-5 1-15 15,4-1-7-15,11 19-1 0,-15-13-2 16,-2 0-1-16,2 0-1 0,-1 0 0 0,-3 0 0 16,2-1-1-16,0 1 1 0,-2-1-2 15,-2 1 2-15,0 2 0 16,-2 11 0-16,-2-9 2 0,-2-1-1 0,-5 1 1 15,5 0 1-15,-4 1-3 0,-5-1 4 16,5 0-3-16,4 1-1 0,-7-3 1 16,7 1 1-1,-2-4-1-15,-5 10 3 0,9-14-3 0,4-3-1 16,0 3-1-16,0-4 0 0,0 3 0 0,0-3 2 16,0 0 0-16,4 2 2 0,-4 0 0 15,7-2 2-15,-7 0 0 0,6 0 50 16,2 0 45-16,0-2 24 0,3 0 11 0,3-3 2 15,-1 0-43-15,3-1-50 0,1 0-24 16,-3-2-11-16,-1 3-5 0,3-1-4 16,-6-1 1-16,5 1-4 0,-7 1 4 15,0 1-1-15,-1-1 0 0,-1 3-1 0,-6 1-1 16,4-1 1-16,-4 0-3 0,0 2-2 0,0 0 3 16,0 0-5-16,-4 0 2 0,4 0-4 15,0 4-5-15,-6-3-24 0,6 1-104 16,-4-4-200-16,4 1-265 0,-7-3-307 15,7-3-114-15,-4-1 39 0,8 0 175 0,-4-4 253 16</inkml:trace>
  <inkml:trace contextRef="#ctx0" brushRef="#br0" timeOffset="107118.7847">23079 5157 191 0,'-4'-2'289'0,"-3"1"13"16,1-3-61-16,6 4-108 15,-4-5 27 1,4 3-72-16,0-3 407 0,-2 5-383 15,2-2-4-15,0 2 6 0,0 0 11 0,-4 0 10 16,4-2 3-16,0 2-20 0,-4 0-31 16,2 2-34-16,2 0-24 0,-4-2-14 15,4 5 14-15,-3 2 11 0,-1 1 11 0,0 4 2 16,2 0 32-16,2 2 13 0,-4 3 0 16,4-2-6-16,0-2 2 0,4 2-32 15,-2 0-30 1,2-2-16-16,17 19 60 0,2-17 114 0,-13-11-80 15,7-1 1-15,-1-3-46 0,1 0-32 16,-1-3-14-16,24-6 2 16,-20 3 34-16,-3 2 38 0,10-2 129 15,-17 6-106-15,-4 0-46 0,0 3-37 16,-6-1-18-16,0 1-4 0,0 1-4 16,-6 2 1-16,0 2 0 0,-4 2-1 0,-1 2-4 15,-5-2 3-15,5 0-4 16,-1 0-1-16,-2-1 0 0,7 0-1 0,-3-4 0 15,4 2 0-15,0-1-1 0,1-1 0 0,3 0-1 16,-2-1-6-16,4 3-59 0,0-4-172 16,-4-1-266-16,4-2-302 0,0 0-133 15,-6 0-1-15,4-9-402 16</inkml:trace>
  <inkml:trace contextRef="#ctx0" brushRef="#br0" timeOffset="107312.6613">23042 5175 291 0,'0'-7'324'15,"4"1"15"-15,12-13 57 0,7-3-207 16,-9 11-98-16,-1-1-13 0,8 2-15 16,-5 0-21-16,7 2-20 0,-3 1-12 0,1 0-10 15,-2 4-71-15,-3-1-172 0,-1 1-109 16,-3-2-47-16,3 0-16 0,-9 3 56 15</inkml:trace>
  <inkml:trace contextRef="#ctx0" brushRef="#br0" timeOffset="107719.4082">23488 4937 154 0,'-6'4'348'0,"-4"-3"29"0,3 0 26 0,-3 4-166 0,4 2-78 0,0-3-14 16,-5 2 15-16,7 0 6 0,-2 1-10 15,0 1-16-15,2 1-13 0,2 0-29 16,-2 0-27-16,4 1-17 16,0-1-5-16,6 20 160 0,-2-22-132 15,2 0-2-15,0 1-36 0,5-1-21 0,-1-2-7 16,2 1-3-16,3-1-2 0,1-1 13 15,5-1 52-15,-2 0 27 0,1 0 11 0,-3-1 3 16,-5 3-13-16,3 0-50 0,-5 2-27 16,3 0-8-16,-3 6 1 15,-10-6-8-15,0 0 2 0,0 0-2 0,-4 0 2 16,-2 3-3-16,-1-2-3 0,-3 1 1 16,0-1 0-16,-3-1-3 0,-1-2 1 15,5 0-2-15,-1-1 4 0,0-1-3 0,6 0 1 16,-3-1-2-1,1-2-71-15,2-5-130 0,-2 2-212 16,2-4-243-16,2 0-107 0,-2-5 8 0,4-3 116 16,0-1 204-16</inkml:trace>
  <inkml:trace contextRef="#ctx0" brushRef="#br0" timeOffset="107899.7497">23459 4974 253 0,'-4'0'426'0,"2"-5"32"0,-2-1 40 15,4 0-192-15,4 2-109 0,2-4-30 0,0 0-8 32,5-4-27-32,49-32 128 0,-40 35-250 15,-3 3-9-15,-5 2-6 0,3 2-62 0,-7 0-152 16,3-1-231-16,-7 3-103 0,2-2-43 16,-6-1 38-16,0 3 144 0</inkml:trace>
  <inkml:trace contextRef="#ctx0" brushRef="#br0" timeOffset="108505.3747">23575 4775 1 0,'-6'-2'295'0,"0"-1"26"0,-1 1 19 15,3 0-88-15,-2 2-102 16,0 0 109-16,2 0-111 0,4 0 5 0,6 0-14 16,-2 0-25-16,2-3-36 0,7-2-29 15,3 0 1-15,5 1 2 0,0-4 0 16,-1 1 22-16,-1-1 20 0,4-1-9 0,-3-1-10 16,1 1-5-16,2-1-20 0,-7-2 8 15,5 4 14-15,-4 0 22 16,-5 2 24-16,-2 3 9 0,1 0-28 0,-5 2-18 0,-2 1-7 15,0 3-11-15,-2 3-5 0,4-1-3 16,-1 12 28-16,1-9-11 0,-2-1 21 16,-2 3 9-1,2-1 2-15,17 20 84 0,-15-17-167 0,4 1 65 16,-3 1 43-16,3 1 19 0,-4 0 7 16,4 1 0-16,-3 1-67 0,-1 0-46 15,4 1-20-15,-4 0-7 0,3-1-6 0,-3 3 48 16,4-2 43-16,1 0 22 0,-3 1 9 15,2-3 6-15,-4-2-51 0,5 0-44 0,-1-2-21 16,0 0-11-16,1-2-5 0,-5 2-1 16,4-3 1-16,1-1-5 0,-5 1 3 15,4-2-3-15,-4 1 5 0,1-1-5 16,-3 0 2-16,2-2-2 0,0 2 1 0,-6-2-1 16,4-1 3-16,-4 0 1 15,2 1-1-15,-2-2-1 0,0 3 2 0,0 0-1 16,0-2 6-16,-2 0-3 0,2 0 3 15,-6 0 0-15,-11 10 5 0,1-6-9 16,-5 5-4-16,-1-1-1 0,-10 3 0 0,-1 0 0 16,-4 2 0-16,-2-1-6 0,-5 5-107 15,-5-2-456-15,-9 0-397 0,-12-4-177 16,-7-5-75-16,-10-5 70 0,-12-3 442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32:55.732"/>
    </inkml:context>
    <inkml:brush xml:id="br0">
      <inkml:brushProperty name="width" value="0.05292" units="cm"/>
      <inkml:brushProperty name="height" value="0.05292" units="cm"/>
      <inkml:brushProperty name="color" value="#FF0000"/>
    </inkml:brush>
  </inkml:definitions>
  <inkml:trace contextRef="#ctx0" brushRef="#br0">23747 8031 203 0,'49'27'287'15,"67"13"235"-15,-52-25-406 0,7-6-65 0,-5-3-30 16,6-4-21-16,3-6-18 0,-5-1-17 15,0-3-29-15,-1-3-52 0,-1-5-89 0,-6-4-40 16,2-3-9-16,-4-5 17 0</inkml:trace>
  <inkml:trace contextRef="#ctx0" brushRef="#br0" timeOffset="1737.9214">24866 6866 82 0,'-2'-5'209'16,"-9"2"-3"-16,5-2-36 0,-4 1-40 0,3-2-29 16,-3 1-17-16,-4 1-12 0,1-2-5 15,-1 1-3-15,1-1 3 0,1 2 4 0,-7-2 10 16,7 2 6-16,-1-3 11 0,-5 2 2 15,5 0-2-15,1 2-2 0,-4-2-6 16,1 1-1-16,3-1 0 0,-3 2 7 0,3-2 9 16,-3 3 6-16,3-1 5 0,-3 0-1 15,-1 0-6-15,3 0-7 0,-3 1-8 16,-1 2-11-16,1 0-2 16,-1 0 1-16,-24 0 89 0,22 3-77 15,-6 2 8-15,3-1 7 0,-1 0 13 0,-4 3 6 0,4 0 9 16,-4 1 4-16,1-1-1 0,-1 2-6 15,4 2-7-15,-4-1-10 0,2 4-13 16,2-2-19-16,1 3-15 0,-3-1-14 0,6 1 3 16,-3 4 3-16,1-1 10 0,0 1 4 31,0 5 1-31,-57 92 253 0,63-89-253 16,3 0-2-16,-2 3-5 0,1-2-10 15,3 2-16-15,-3-1-22 0,3-1-10 16,-7 35 22-16,3-30 2 0,8 1 8 15,-5 3 12-15,5-3 4 0,0 1-6 16,2 0-1-16,2-1 6 0,4-4 5 0,2 0 2 16,-2-2-1-16,-2 1-6 0,8-1-16 0,-6-2-13 15,7 1-11 1,-3-2-7-16,10 25 8 0,-5-28-14 0,-3-1 0 16,11 1-2-16,-7-5 0 0,5 1-3 15,-1 0 0-15,5-3-1 0,-2 0 0 0,5-1 0 0,-1-2-1 16,0 0 1-16,4 0-1 0,-2 0 2 15,-1-3-1-15,3-1-1 0,4 0 2 16,-4-2 0-16,0-3-2 0,2-2 2 0,2 1 1 0,-4-2-1 16,-2-2-1-16,2 1 0 0,-3 0 0 15,3-2 0 1,46-12 9-16,-51 8-3 0,3-3-1 0,-6 0-2 16,6 0-3-16,0-3 2 0,-1 0-2 15,26-21 2-15,-23 17-2 0,0-4-1 16,0 0 0-16,-5-3-1 0,1 3-1 15,2-3 0-15,-2-3 3 0,-5 1 0 0,1-2 0 16,0-4 0-16,-3-3-2 0,1-6 0 0,-1-1-2 16,-1-5 0-16,1-2-4 15,-3-1-2-15,18-120-22 0,-25 112 27 16,-2 1 0-16,-12 5-1 0,6 2-17 16,-36-34-180-16,9 50-27 0,-12 3-147 15,-4 8-218-15,-20 5-265 0,-5 4-213 16,-6 4-31-16,-7 3 94 0,2-1 209 15,9 1 299-15</inkml:trace>
  <inkml:trace contextRef="#ctx0" brushRef="#br0" timeOffset="54882.356">404 7331 139 0,'-6'-7'351'16,"-1"1"36"-1,-24-4 651-15,25 10-874 0,2-2 4 16,-2 2-7-16,4-2-28 0,-7 1-13 15,3 1-2-15,4-1-17 0,2 1-8 16,-4 0 9-16,4 0-13 0,0 0-4 0,0 1-9 16,-4-1-11-16,4 1-22 15,0 1-20-15,4 0-14 0,0 1-7 0,-2 2-2 16,2 2 0-16,3 1 0 0,-1 1 0 0,0 2 0 16,2 1 0-16,3 0 0 0,-5-1 2 15,4 3-2-15,-2 1 3 0,3-1-2 16,-1 0 1-16,5-1-1 0,1-3 1 15,30 12 323-15,-30-20-77 16,1-6 20-16,-1-4 8 0,1-2-86 16,3-6-30-16,-3-5-11 0,6-7-12 0,4-7-7 15,8-12-16-15,4-9-62 0,11-11-30 0,6-9-9 16,8-6-1-16,10-1-12 0,-1-3 2 16,3 3-4-16,1 6-3 0,-3 4 0 15,-8 10 1-15,-2 11 4 0,-14 7 0 0,-7 12 6 16,-10 6 0-1,-10 10-1-15,10 27-323 16,-35 12-461-16,-6 2-223 16,-9 5-101-16,-18 29-884 0</inkml:trace>
  <inkml:trace contextRef="#ctx0" brushRef="#br0" timeOffset="58173.6361">358 9590 250 0,'-14'-12'478'0,"-3"-2"38"0,-1-1 32 16,-3-1-169 0,4 3-169-16,-7-4 130 0,17 10-170 0,1 4-21 0,2 1-18 15,2 5-40-15,2 2-43 0,-4 2-29 16,8 5-12-16,-2 1 24 0,2 3 18 15,0 1 8-15,3-3 8 0,-1 3 0 16,4-2-27-16,2 1-18 0,3-1-9 0,-3 0-6 16,5 1-1-16,20 11 1 0,-20-15-1 15,-1-4 107-15,1 1 54 0,-3 1 24 16,-1-5 10-16,1 0 5 0,-6 0-105 16,1-3-51-16,-3-1-22 0,0-1 24 0,4 0 48 15,-3-3 39-15,-1-5 36 0,4-4 13 16,5-7-16-16,-3-7-43 0,5-9-31 15,9-12-37-15,6-12-6 0,3-10-15 16,8-10-7-16,11-8-19 0,4-5-1 0,4-2-10 16,8-1-2-16,5 7 0 0,-7 8 0 0,0 16-96 15,-12 18-328-15,-9 14-457 16,-13 18-209 0</inkml:trace>
  <inkml:trace contextRef="#ctx0" brushRef="#br0" timeOffset="98859.6849">15414 13350 76 0,'4'0'314'0,"-4"-2"32"16,0 0 18-16,-4 2-145 0,4-3-80 0,0 3-32 15,0 0 6-15,0 0 22 0,0 0 26 16,-2 0 16-16,2 0-2 0,0 0-20 0,0 3-27 15,0-3-25-15,0 0-20 0,0 0 5 16,0 0 18-16,2 0 25 0,-2 2 22 16,0-2 21-16,4 2 4 0,1-1-23 0,-3 1-27 15,-2-2-13-15,4 2 12 0,-2-2-5 16,6 0-2-16,-8 3 0 0,2-1-21 16,2 0-43-16,-2-1-23 0,-2 1 11 15,4 3 27-15,1-3 13 0,-5 3 5 0,2-2 1 16,-2-2-24-16,0 4-33 0,0-1-14 15,0 1 28-15,-2-1 16 0,2 2 7 16,0 0 1-16,0 1 1 0,0 0-35 0,0 1-19 16,0-3 15-16,-5 12 89 0,5-7-51 15,0 2 3-15,0 0-20 0,0 2-25 16,-4 3-14 0,4 0-7-16,-2 22 5 0,-2-20-8 0,4 0 3 0,0 0-1 15,-2-1-2-15,2 1 4 0,2-2-1 16,-2 1 9-16,0-2 22 0,4 1 12 0,-2 1 6 15,-2-3 2-15,4 0-7 16,-4-1-27-16,5-1-10 16,-5 1-9-16,2 7 3 0,-2-11-2 0,0-2-6 15,4-1 5-15,0 7 2 16,-4-8-5-16,2-2 0 0,2 1-1 0,-4-4 5 16,2 1-6-16,-2-1 5 0,0 1-3 15,0-1 3-15,4-1-6 0,-4 0 4 0,5 2 2 16,-5-2-3-16,0 0 2 0,0 0-3 15,0 1 4 1,0-1-1-16,0 0 9 0,0-1 89 0,0-2-36 16,-5 0 4-16,1-2-2 0,4-3-35 15,0-1-18-15,0-1-7 0,0-4-7 0,0 0-1 16,4-6-2-16,1-2 2 0,-5-1-2 16,0-4 1-16,0 0 0 0,0 0-1 15,-5-1 0-15,1-2 1 16,2 4 1-16,-12-49 1 0,7 52-2 0,3 2-3 15,-2 2-1-15,0 3 0 0,0 2-1 16,2 2 3-16,2 0 0 0,-7 3 3 0,9-1 0 16,-2 1-1-16,2 1 2 0,-4 2 2 15,2 3-4-15,2-4-11 16,0 7 6-16,0 0-2 0,0 0 3 0,0 0 3 16,0 2-7-16,0 3 3 0,0 0 1 15,2 3-1-15,-2 5 2 0,4-1 3 0,-4 2 2 16,2 2-1-16,-2 0-1 0,0 1 0 0,4 0 0 15,1 0 0 1,-3 19 1-16,4-17 0 0,-2 1 0 0,0 0-1 0,-2-2 3 16,2-1 0-16,-2-2-2 0,2 4 3 15,1-5-3-15,-5 4 1 16,10 28-5-16,-8-33 3 0,2-1-1 16,-4-1-2-16,2 1 7 0,-2-2 1 0,4-1-5 15,1-3 3-15,-5-1-2 0,2-1-1 16,-2 0-1-16,4 0 2 0,-2-1-1 15,-2-2 3-15,4 2 12 0,-4-3-3 16,0 0 2-16,0 0-1 0,0-1 3 0,4-2-3 16,-4-4-4-16,0 2-3 0,0-6-3 0,0-1 0 15,-4-3-2-15,0-2 1 0,4 1-2 16,-2-3 1-16,-2-4-2 0,2-1-1 16,2-2-4-16,-17-57-39 0,9 57-12 15,-3 3-89-15,3 4-131 0,-6 2-252 16,3 8-359-16,-1 2-257 0,-5 6-45 15,1 2 78-15,-28 8-299 16</inkml:trace>
  <inkml:trace contextRef="#ctx0" brushRef="#br0" timeOffset="129695.1273">888 12596 52 0,'-4'2'308'0,"-3"-2"45"16,1 2 43-16,2-1-91 0,-2 1-44 0,4 0-10 15,-7-2 3-15,7 0-6 0,-2 0-18 16,4 4-34-16,0-4-42 0,0 1-38 0,0 1-35 16,0-2-16-16,4 1 10 0,-2 1 31 15,7 1 38-15,-1-1 36 0,2 0 22 0,1-1 2 16,3-1-8-16,3 2-19 0,-5-2-12 15,5 2-10-15,3-2-10 0,-1 0-9 16,6-4-4-16,-2 1-6 0,8-4-6 16,-2 2-10-16,4-2-11 0,0-1-17 0,4-1-11 15,2-1-19-15,-2 0-3 0,5-2-1 16,-1 0-2-16,3 0 10 0,-1 2 8 0,9-2-4 16,-3 2-1-16,1 0 3 0,0 1-6 15,-1-1 1-15,3 1-4 16,47-10 64-16,-49 11-56 0,4 1-14 0,-5 1 11 15,1 0-8-15,4-1-10 0,-5-2 1 16,5 1 6-16,0 0 5 0,0-1 4 16,-5 2 10-16,5-1 1 0,-4 0-7 0,3 0-6 0,-1-1-8 15,2 0-8-15,-4 0-4 0,3 1 1 16,1-1-1-16,-4 1-5 0,4 0 1 0,-5 1-4 16,1 0-1-16,-7 2-6 15,5 0 2-15,66-1 18 0,-81 4-33 16,-4 0 0-16,-3 1-3 0,-1-1-1 0,-2 2 1 15,-2 2-2-15,-3-2 1 0,-3 0 4 16,-3-2-1-16,3 1 0 0,-7-1 2 0,2-1 0 16,-3 1-1-16,1-3 4 15,-6 3-5-15,-2 0-4 0,4 1-7 0,-4-2-8 16,0 2-95-16,-4-2-240 0,-2 1-493 16,-5-1-425-16,1-2-187 0,-2-2 4 0,1-1 199 15,11 8 475-15</inkml:trace>
  <inkml:trace contextRef="#ctx0" brushRef="#br0" timeOffset="134545.3469">15425 10606 83 0,'0'0'292'0,"-2"-1"48"16,2 1-9-16,0 0-75 0,-9 0-57 15,9-2-30-15,-2 0-12 0,-4 1-3 16,2 0 0-16,0-1 0 0,2 1-6 0,-7-1-11 16,3 1-8-16,4-1 1 0,-2 1 8 15,0 1 9-15,4-2 4 0,-2 2-3 16,2 2-16-16,0-2-30 0,0 0-31 15,0 0-27-15,2 1-21 0,-2 1-12 0,0-1-6 16,0 1-1-16,4-1-2 0,-4 3 1 0,4 1 45 16,-4 3 28-16,0 2 51 15,-4 4 24-15,0 1 12 0,2 3-13 0,-2 3-3 16,2 0-41-16,-3 1-22 0,1 4 6 0,4-2-11 16,4 3-15-16,1 0-4 0,1-1 0 15,-4 0-5-15,6 0-12 0,0-3-3 0,1 0-1 31,-7 1 3-31,14 39 64 0,-12-46-67 0,1-3 5 16,-5 1 4-16,0-4 6 0,0 1 6 0,-5-4 6 16,5-1 4-16,-4-2 3 0,4-2 9 15,0-3 12-15,0 0 10 0,0 0 13 16,0-3-3-16,0 3-11 0,0-5-17 16,-2 1-24-16,2-4-27 0,0-1-14 0,0-4-10 15,0-4-6-15,0-1-6 0,0-3 1 16,0-1-4-16,0-2 2 0,0-5 0 0,0 0 1 15,-4 0 1-15,2-2-3 0,2 0 3 0,0 1-2 16,-4 1-1-16,4 1-4 16,-4 3 7-16,4-20-10 0,0 28 9 0,0 4 1 15,0 4-3-15,-2 1 2 0,2 3 2 0,0 1-3 16,0 3-1-16,0 1-2 0,0 0 1 16,0 0-7-16,0 0-4 0,0 3-5 15,2 2-2-15,-2 2 4 0,0 6 7 0,4 5 3 16,-8 4 5-1,2 71-3-15,2-58 4 0,-4 2 2 0,-1 3 0 16,5-2 0-16,0-4 0 0,0 0 0 16,0-2 2-16,0-2 2 0,0-1-3 0,5-3 2 15,-1-2 3-15,-4-1-3 0,0-4-3 16,2-4 6-16,-2-1-6 0,0 0 0 0,4-3 2 16,-4-2 2-16,0-4-1 0,0-1 0 0,0-2 8 15,0-1 6-15,0-2 5 0,0-1-1 16,-4-1-2-16,4-3-4 0,-2-3-6 0,2-6-6 15,-4-4 2-15,-1-2-2 0,5-4 0 16,0-4-4-16,0-3 0 0,0-2 1 0,0-4-1 16,5-2 2-16,-1-3 1 0,-4-1 1 0,2 1-2 15,2 0 1-15,0 3-3 0,-2 5-3 16,2 5 0-16,-2 4-4 0,-2 9 3 16,4 3-1-16,-4 8-4 0,0 2-10 0,0 4-1 15,0 4-2 1,0 5-2-16,-12 98-13 0,8-70 32 15,0 4 5 1,2-1 2-16,4 113 1 16,2-121-4-16,0 2 4 0,-2-7 3 0,2-1-1 15,-2-2 2-15,2-5-1 0,1-2-3 16,-5-5-2-16,2-4-5 0,-2 0 3 0,0-2 5 16,0-3 12-16,0 0 6 0,0-4 3 0,-2-1 0 15,2-5-3-15,-11-16 1 16,7 4-20-16,-6-29 0 0,10 16-5 15,0 1 0-15,0-5 3 0,0-1-1 0,0 2 1 16,0-2-1-16,4 8-5 0,0 5-12 16,-4 4-74-16,6 9-145 0,-6 4-254 15,2 6-325-15,7 2-321 0,-7 6-75 16,4 16-836-16,2-8 1453 0</inkml:trace>
  <inkml:trace contextRef="#ctx0" brushRef="#br0" timeOffset="135741.959">17009 10753 306 0,'-2'-6'436'0,"2"0"61"15,-4 0-6-15,4 1-139 0,0 3-81 0,0-1-37 16,4 1-3-16,-4-1 11 0,0 3 23 15,0 0 29-15,0 0 16 0,-4 0-6 0,4 3-17 16,0-1-32-16,-5 0-26 0,5-1-22 16,0 1-11-16,-2 3-22 0,2 3-19 15,-4 1-23-15,0 1-28 16,4 4-17-16,0 6-3 0,-2 0-3 0,2 4-1 0,2 1-1 16,-2 1-7-16,4-2-11 15,0 1-7-15,7 22 39 16,1-4-30-16,-6-23-42 0,5-3-5 15,-5-3-6-15,10 12 4 0,-7-15-8 0,-3-4-3 16,0-1 3-16,-2 0 0 0,-2-3 1 16,5 0-2-16,-7-2 6 0,4-1-2 0,-4-2 4 15,0 0 4-15,0-1-1 0,4-1-7 16,-4-1 0-16,0 0-7 0,0 0-2 0,0-1-2 16,0-1 1-16,0-5-12 0,0 7 2 15,0-2-9-15,0 2-53 0,0-2-101 16,-4 0-142-1,0-2-235-15,-3-17-2551 0,5 5 1174 16,2 13 1351-16</inkml:trace>
  <inkml:trace contextRef="#ctx0" brushRef="#br0" timeOffset="136160.7013">17342 10705 52 0,'0'-9'393'15,"0"-1"80"-15,0-16 855 16,0 19-840-1,0 6-270-15,0 4 445 0,0 4-403 0,4 2 28 0,-4 6 5 16,0 2 16-16,0 3-39 0,0 1-20 16,0 0-56-16,0 0-29 0,0-2-41 0,0 1-32 15,4-1-25 1,-4 0-11-16,2-2-9 0,2 18 25 0,-2-20-52 16,2-2-6-16,1-1-7 0,-3-1-2 15,2-3-1-15,0-1-4 0,-4 1 6 16,2-3-4-16,2 2-2 0,-2-7-7 15,-2 0-3-15,0-2-51 0,0 2-115 16,-2-3-206-16,-8 0-243 0,-1-1-251 0,-1-2-176 16,-2 0 13-16,-3-2 162 0,-4 1 227 15</inkml:trace>
  <inkml:trace contextRef="#ctx0" brushRef="#br0" timeOffset="136603.4238">16947 10899 123 0,'-19'3'495'16,"11"-3"78"-16,-2 0 34 0,10-2-96 0,0 1-229 15,10 1-113-15,6-2-46 0,3-1-4 16,8-1 20-16,6-1 17 0,4-2 3 16,3 0-2-16,7 0-7 0,1-1-16 15,-3 1-13-15,3 0-6 0,-3 1-6 16,-3 0 1-16,34-5 120 0,-47 7-123 16,-2-1-4-16,-4 5-10 0,-5-3-10 0,-1 3-16 15,-9 3-2-15,0-3 15 0,-6 5 26 16,-2 1 35-16,0 3 26 0,-2 1 2 15,-2 1-16-15,-2 2-33 0,0 1-30 0,-2-1-27 16,5 1-12 0,-11 29 48-16,14-34-88 0,0 2-5 15,8-2-1-15,1 3 10 16,1-8-7-16,4-1 2 0,-1-3-1 16,1 2 0-16,-5-4-3 0,5-1 2 0,-2-3-3 15,-1-1 0-15,-5-2-1 0,4-2-1 16,-3-1-1-16,1-1 1 0,-8-3-2 15,-4 0-2-15,-3-2 0 0,-3-2-2 16,-2 3-1-16,-7-1 1 0,3 4-3 16,-3 3-5-16,-6 3 2 0,2 1 0 0,1 5 0 15,1 2 2 1,-33 15-29-16,48-6 25 0,6 0 1 16,4 1-17-16,-2-1-77 0,8 0-115 0,5-2-177 15,-3 0-189-15,5-2-178 0,4-2-75 16,1-3-34-16,1 0 48 15,4-3 131-15,0-1 165 0</inkml:trace>
  <inkml:trace contextRef="#ctx0" brushRef="#br0" timeOffset="136889.2447">17755 10836 229 0,'25'-8'352'16,"-8"-1"61"-16,-1 0-7 0,-5 1-83 15,-3-1-46-15,2 1-17 0,-1-1 7 0,-7 4 14 16,-2 1 7-16,-2 1-6 0,-7 1-20 16,7 4-39-16,-12 2-34 0,3 2-18 15,-1 3 0-15,0 1 4 0,-3 2 6 0,5-1-10 16,-1 0-29-16,9 1-43 15,2-2-32-15,11 12-5 16,28 3 3-16,-23-19-38 0,1 0 1 16,0-2-1-16,-3 1 3 0,3 1 12 15,-9-3 3-15,0 6 16 0,-2-4 15 0,-2 5 14 16,-8 0 2-16,0-2-6 0,-2 2-16 16,-31 15 42-1,24-17-99-15,-1-1-5 0,-3 0-4 0,9-2-4 16,-6 0-4-16,1-2-16 15,5-3-37-15,8-1-108 0,-2-1-187 0,2-3-220 16,0-2-236-16,2-2-218 0,6-4-11 16,-6 4 137-16,13-6 200 0,-9 1 228 15</inkml:trace>
  <inkml:trace contextRef="#ctx0" brushRef="#br0" timeOffset="137147.2477">17923 10730 23 0,'10'-24'441'0,"1"2"88"0,-5 4 63 0,0 5-8 16,-2 3-199-1,-4 3-111-15,2 11 533 0,6 8-457 0,-8-1 29 16,3 6-4-16,1 2-74 0,-2 5-75 16,2 0-69-16,2 31 45 0,0-29-120 15,-2-1-19-15,3 0-12 0,1 0-2 16,0-2-20-16,0-2-8 0,1-3-3 0,-1 0-2 16,2-2-4-16,-3-2-5 0,-1 0-1 15,0-3-2-15,-2-2-2 0,-2-1 0 16,-2-2-2-1,0-3-3-15,-16 0-79 0,9-5-87 0,-3-2-176 16,0-4-190-16,1-1-220 0,1-5-191 16,0-1-35-16,0-1 110 0,1-3 170 0,1-1 211 15</inkml:trace>
  <inkml:trace contextRef="#ctx0" brushRef="#br0" timeOffset="137306.1806">18113 10837 285 0,'23'-4'484'0,"4"-1"49"16,-4 1 40-16,34-4 93 15,-28 5-396-15,2 0 54 0,-2-2 62 0,4 3 33 0,3-1-4 16,-12 0-56-16,3-1-95 0,-2 0-93 16,-8 1-78-16,-5 0-49 0,-6 1-26 15,3 1-13-15,-7-1-19 0,-4 2-129 0,-13 0-261 16,-1-2-374-16,-7 2-192 0,-4 0-71 16,0-2 87-16,-2 2 240 0</inkml:trace>
  <inkml:trace contextRef="#ctx0" brushRef="#br0" timeOffset="138398.7638">15243 10885 100 0,'2'-3'342'0,"2"1"31"0,-2 0 13 16,2 2-153-16,0 2-4 0,-4-2-150 16,2 0 5-16,-2 2 12 0,0 1-2 15,0-3-1-15,4 2-3 0,-4-1-3 16,2-1 0-16,3 2 10 0,-1-1 3 0,-4-1 7 16,2 0 7-16,-2 2 4 0,0-2 1 15,4-2-3-15,-2 2-5 16,6-1 1-16,-8-1-6 0,2-1-3 0,2 3-2 15,1-3 1-15,-5 1 5 0,2 2 6 16,-2 0 14-16,0 0 15 0,-2 0 5 16,2 0-13-16,-9 0-21 0,3 0-29 0,-4 2-36 15,-1 1-16-15,-5-1-1 0,-1 2 9 0,-1-1 6 16,-7 0 5-16,2-1-4 16,-33 2 11-16,21-2-45 0,-41-2-5 15,36 0-5-15,-53-2 2 16,44 2 10-16,-1 0 6 0,-4 2 13 0,5-1 16 15,-3 1 14-15,6 1 9 0,-1 1 15 16,1 0-5-16,-1 3 4 0,-1 2 5 0,-1-1-1 16,5-1-4-16,5 0-1 0,2-1-13 15,-1-1-15 1,-44 8 14-16,55-10-63 0,8 0 0 16,3-1 8-16,-3-2 4 0,13 1-1 0,0-1 2 15,1 2-2-15,5-2-10 16,0 0-8-16,5 0-2 0,-1 0 0 0,2-2-2 0,0 2-1 15,0 0-4-15,5 0-7 0,-5 0-91 16,2 0-156-16,-6-1-247 0,4-1-289 16,-6-2-282-16,0 4-41 0,0-6 98 0,0 0 220 15,0 6 281-15</inkml:trace>
  <inkml:trace contextRef="#ctx0" brushRef="#br0" timeOffset="138962.4143">14200 10825 85 0,'9'-9'297'0,"-7"0"23"16,2 0-1-1,2 0-121-15,8-7 41 0,-7 7-119 0,-1 3 17 0,4 0 15 16,1 1 5-16,-9 1-8 0,8-1-13 15,-4 2-13-15,-2 3-14 0,0-3-1 0,-2 1 2 16,3 2 8-16,-5 0 13 0,0 0 16 16,0 0 22-16,0 0 26 0,0 2 27 15,0 1 33-15,-5-3 17 0,5 0 17 16,-2 0 1-16,2 0-23 0,-4-3-32 0,0 1-40 16,4 2-45-16,-2-2-37 0,-6 2-30 0,2 0-28 15,-5 0-13-15,5 2-17 0,-6 0-11 16,-3 4-5-16,-1 3 2 0,-3 2 2 15,-6 2 10-15,2 2 10 0,-3 1 12 0,-1 1 10 16,4 1 5-16,0 3 9 0,2-2-2 16,1-2-6-1,7 1-6-15,-7 10 25 16,3 9-2-16,13-25-52 16,8-2-1-16,2 12 56 0,5-13-36 0,-1 2 1 0,2 1 0 15,5 0-6-15,2-1-11 0,-1 1 0 16,7 1 0-16,-6-1-2 0,12 2-3 0,-4 1 1 15,2-2-4-15,2 0-7 0,-3 1-3 0,4-2-4 16,-10 0-3-16,1-3 1 0,4-1-4 16,-6-1-1-16,16 6 0 0,-25-9 2 15,-1 2 0-15,1 1 6 16,-12-7-6-16,0 0 1 0,0-3-8 0,-2 1-28 16,-8 0-162-16,-1-4-310 0,-1-1-503 15,-3 0-273-15,3-3-94 0,2 2 100 16,-1-5 287-16,5-4 490 0</inkml:trace>
  <inkml:trace contextRef="#ctx0" brushRef="#br0" timeOffset="148363.0344">15441 13552 94 0,'0'0'415'0,"0"0"84"0,-2-3 509 15,2 2-674-15,0 1-82 0,-4-2-35 16,4 1 0-16,0-1 16 0,0 2 12 16,0 2 200-16,0-2-276 0,0 0-42 15,4 0-27-15,-4 0-5 0,0 0 6 16,2 0 19-16,-2-2 15 0,0 0 7 0,0 1-8 15,0 0-16-15,4-1-30 0,-4 1-25 16,0-2-22-16,0 0-20 0,0-2-11 16,0 2-3-16,0-6 0 0,0 6 3 15,0-2 7-15,0-2 38 16,0 5-18-16,0-1-1 0,0 6 0 0,0-3-8 16,0 0-9-16,2 0-1 0,-2 2 16 15,4 3 18-15,-4 4 13 0,5 1 19 16,-5 4 4-16,0 2-4 0,0 3-13 0,0 2-11 15,-5-1-10-15,1 2-9 0,4-1-12 16,-2-1-7-16,2 1-5 0,-4-1-7 16,4 2-5-16,0-2-1 0,0-1-3 0,0-3-1 15,0-1-1 1,0 2 0-16,0 14-8 16,-2-21 5-16,2-5-4 0,0 0-12 0,0-3-51 0,0 0-73 15,-4-2-107-15,0-4-174 0,4-1-189 16,-6-3-159-16,6-16-1075 15,0 10 995-15,0-1 167 0,0 1 194 16</inkml:trace>
  <inkml:trace contextRef="#ctx0" brushRef="#br0" timeOffset="149361.9444">15431 13750 257 0,'-6'0'447'0,"4"-3"60"0,-7 2 9 16,7 0-146-16,2-1-103 0,-6 1-48 15,6 1-7-15,0 0 33 0,-4 0 46 16,4 0 41-16,0 0 24 0,0 0-4 16,-4 0-24-16,4-2-44 0,0 0-43 15,0 1-35-15,4-3 116 0,-4 4-192 16,0-3-16-16,0 1-22 0,-4 2-5 0,4-2-6 15,0 1 4-15,0 1 0 0,-2-2 13 16,2 2 2-16,-4 0-1 0,-1 0-5 0,-1 0-4 16,0 0-11-16,0 2-4 0,0-1-5 15,-5 1 1-15,-3 0 0 16,-13 10 56-16,10-8-71 0,-1 2-7 0,-3-2-2 16,-2 1 0-16,-2-1 0 0,3-1 3 0,-5 2-1 15,-2-2-6-15,2 0-3 0,-6-1-5 16,0 0-1-1,-4 1 4-15,-40 4 68 0,29-2-35 0,3 0 8 0,-3 0-79 16,-1 4 0-16,1-4 0 0,3 3 0 0,-3-1 0 16,1-1 0-16,5 0 0 0,1 0 0 15,-29 7 0 1,-7-1 0-16,58-9 0 0,5 1 0 16,2-3 0-16,3 3 0 0,1-1 0 0,0-2 0 15,6-1 0-15,2 1 0 0,-5-1 0 0,5 0 0 16,0 0 0-16,0-2 0 0,0 2 0 15,5-3 0 1,-5 3 0-16,0 0 0 0,2-2 0 0,-2 0 0 16,4 1 0-16,0 1 0 0,-2 0 0 15,4 0-80-15,3-4-222 0,-7 1-27 16,4 1-35-16,2-3-36 0,-6-2-37 0,6 2-44 16,-6-1-51-16,5-1-32 0,1-1-4 15,-2 1 24-15,4-1 62 0,3 1 103 16,1-3 105-1,53-25-78-15,-51 24 350 0,-3 1 20 16,3 0 32-16,-1-2 28 0,-5 0 39 0,2-1 37 16,-6-1 28-16,5 1 26 0,-5-2 30 15,2 0 40-15,-6 0 38 0,5 2 36 16,-7 2 31-16,0 2 13 0,0 4-15 0,0-3-33 16,-2 4-38-16,-5-1-51 0,-1 0-47 0,0 3-36 15,-3 2-20-15,-3 4-13 0,-3 1-9 16,1 2-3-16,-17 14 110 0,16-9-131 15,-3-1-12-15,3-1-8 0,0 2-12 16,1 0-10-16,3 0-10 0,-3 1-5 0,1 2-3 16,3-2-2-1,-29 28 93-15,28-26-106 0,-3 2-35 16,-17 17 0-16,16-16 0 0,1 0 0 0,-1 1 0 16,-2-2 0-16,11-2 0 0,-6 0 0 15,3-1 0-15,9-2 0 16,-2 2 0-16,2 9 0 15,8-11 0-15,7 14 0 0,3-16 0 0,-1 2 0 16,3-1 0-16,24 7 0 0,-20-9 0 16,1-1 0-16,4-1 0 0,-4 0 0 0,4 3 0 15,0-3 0-15,-3 3 0 0,1-1 0 16,-4 1 0-16,16 10 0 0,-24-9 0 16,1-3 0-16,-4-3 0 0,-3 1 0 0,-1 2 0 15,-2-1 0-15,-4-1 0 0,0 1-250 16,-8 0-1292-16,8-5-165 0,-7-2 48 0,5-7 221 15,-6-11 380-15,0-10 579 0</inkml:trace>
  <inkml:trace contextRef="#ctx0" brushRef="#br0" timeOffset="154348.3383">15447 12741 624 0,'0'-11'460'0,"-2"2"31"16,-2 3-154-16,4 0-65 0,0 2-25 16,0 1-3-16,0-1 19 0,0 4 22 0,0-1 12 15,0 1 2-15,0 1-2 0,0-1-16 16,0 2-21-16,4-2-17 0,-4 2-30 16,2 1-20-16,-2-2-29 0,0-1-27 0,0 0-13 15,0 0-7-15,0 0-24 0,0 2 4 16,0-1 0-16,0 1 6 0,0-2 6 15,0 0 18-15,0-2-1 0,4 2-2 0,-4-3-8 16,5 2-8-16,-5-1-26 16,0 2-23-16,0-1 20 0,0 2-65 0,0 1-10 15,0 2 14-15,0 2 10 0,0 2 8 16,0-1 19-16,0 4 14 0,-9 16 57 16,9-11-57-16,-2 4-11 0,-2 1-3 15,4 1-5-15,0 2-10 0,-2 5-15 0,-2 1-10 16,0 4-3-16,2 4-4 0,-2 3-3 0,2 0-1 15,2 1-2-15,-5 0 0 0,1-2-1 16,4 0 1-16,4-1 0 16,1 32 1-16,-3-40-3 0,-2-2-3 0,0-2 1 15,0-6-5 1,0-3 0-16,-7 21-93 0,3-31-92 0,4-2-165 16,-2-4-239-16,2-1-333 0,0-1-317 0,-4-6-54 15,2-1 86-15,4-7 206 16,2-3 325-16</inkml:trace>
  <inkml:trace contextRef="#ctx0" brushRef="#br0" timeOffset="155354.7359">14484 14643 126 0,'-19'2'272'16,"2"3"25"-16,1-3-56 0,-1 2-93 15,7 1-63-15,4-1-39 0,-5 1-31 0,3 2-52 16,0 0-114-16,-7 2-91 0,3 2-41 15,-5 2-13-15</inkml:trace>
  <inkml:trace contextRef="#ctx0" brushRef="#br0" timeOffset="168678.5692">21625 12925 160 0,'-23'3'296'16,"-2"-1"35"-16,7-1-27 0,1-1-93 0,7 2-24 0,-1-2 13 16,5 0 23-16,6-2 4 15,0 1-3-15,13-7 168 16,1 3-219-16,65-24 510 15,-36 17-387-15,77-17 295 0,-35 15-334 16,10-3-49-16,17-1-37 0,8-2-29 16,10 1-30-16,6 1-14 0,3 1-15 0,12-1-1 15,0 4-3-15,2-5-1 0,4 1-6 16,-4 2 2-16,2-1-7 0,2 0-6 0,-3 0-5 16,-3 0-6-16,-9 2-6 0,-7 4-3 15,-9-4-10-15,-12 6-5 16,78-8 7-16,-114 11-29 0,-11 3-6 15,22-2-2-15,-46 4-15 16,-35 1 7-16,-12 1 0 0,-10 0-6 0,-11 4-42 16,-17 0-95-16,-11 2-166 0,-9 1-213 15,-15 1-245-15,-14 1-242 0,-12 0-40 16,-13 0 103-16,-12 0 191 16,-11-2 236-16</inkml:trace>
  <inkml:trace contextRef="#ctx0" brushRef="#br0" timeOffset="168901.4337">21939 12934 351 0,'-62'22'509'0,"21"-10"86"31,14-9 63-31,17-1 245 0,26-4-748 0,13 2-16 0,14-3 47 16,11-4 73-16,12 0 71 0,11-6 35 16,8 0 1-16,4-2-32 0,8 0-56 0,2 0-58 15,3 0-54-15,1 2-45 0,2 0-37 16,-1 5-33-16,-3 2-24 0,-4 3-17 15,-8 4-3-15,-6 3-14 16,72 8-19-16,-95-6-52 0,-8 2-159 0,-9-2-270 16,-18-2-364-16,-17 3-219 0,-20-4-39 15,-15-3 115-15,-18-2 252 0</inkml:trace>
  <inkml:trace contextRef="#ctx0" brushRef="#br0" timeOffset="169954.8196">1204 12617 65 0,'0'-7'406'15,"0"0"51"-15,8-20 639 16,1 21-989-16,7 1-50 0,5 2-35 0,6 0-9 16,6 2 16-16,10-1 10 0,11 1 14 15,6-2 22-15,6-1 18 0,9 2 8 0,1 1 13 16,3-4 16-16,8 0 8 0,0 0 4 16,6-4 3-16,101-8 178 15,-95 4-157-15,-2 2-2 0,7-2-1 0,-5-4-21 16,2 1-34-16,-1-2-23 15,-7 2-15-15,-2 1-28 0,62-15 1 16,-87 16-32-16,-12 4-4 0,-11 0-1 16,-10 1-2-16,-6 2-1 0,-10 3 0 0,-11-1-2 15,-6 5 0-15,-6 0 1 0,-13 4-4 16,-8 1 1-16,-8 7 0 0,-4 1-2 16,-5 3 0-16,-1 1 0 0,-13 0-3 0,2 3-31 15,-8-2-60-15,-2-2-61 0,-9 3-53 16,-3-2-39-16,-9 0 9 15,-4 2 52-15,-101 18-40 0,90-21 177 0,-1-1 21 16,8-1 10-16,4-2 7 0,4-3 9 16,14-1 2-16,-1-3 1 0,12 0 0 0,4-1 2 15,13 2-2-15,-7-2 1 0,8 4-1 0,9 2-23 16,-2-1-54-16,4 3-77 0,6 0-101 16,4-2-105-16,-12 12-685 15,27-12 554-15,0 2 81 0</inkml:trace>
  <inkml:trace contextRef="#ctx0" brushRef="#br0" timeOffset="170450.5113">884 12645 122 0,'-13'-5'359'46,"1"-4"65"-46,14-49 1141 0,21 50-1477 0,12-4 5 16,0 1 13-16,12-1 10 0,3-2 4 0,10 2 3 16,0-1 1-16,6 5 2 0,-2 0-7 15,3 4-10-15,1 3-17 0,-2 2 2 16,0 3-5-16,9 2-7 0,-3 0-7 0,4-2-6 16,11 1-26-16,4 0 31 0,-2-5 17 15,4 3 10-15,0-3 1 0,3-3-2 16,-8 1-49-16,-5-2-26 0,-2-2-12 0,-5-2 33 15,-9 0 19-15,-3 2 8 16,-6-1 7-16,31-10 42 0,-56 12-100 0,-11 0-9 16,-1 2-11-16,-7-1-4 0,-7 4 2 15,-5 0-1-15,-4 3-6 0,-5-1-91 0,-3 5-196 16,-11 1-255-16,-1 4-294 0,-5 0-132 16,-4 1 33-16,4-1 169 0,-6-2 241 15</inkml:trace>
  <inkml:trace contextRef="#ctx0" brushRef="#br0" timeOffset="170728.3409">844 12712 171 0,'0'-10'358'0,"6"-5"51"16,3-4 37-16,3-1-170 15,5 2-78-15,59-31 277 0,-34 33-349 16,1-1-23-16,3-1-25 0,9 2-27 0,7 1-24 16,-2 3-16-16,9 2-7 0,1 4-1 15,6 5-1-15,1 1-65 0,4 1-177 16,1 1-204-16,-1-2-95 15,93-8-580-15</inkml:trace>
  <inkml:trace contextRef="#ctx0" brushRef="#br0" timeOffset="173058.2945">228 11947 21 0,'-14'-12'309'16,"-3"-2"40"-16,-18-18 354 0,18 18-486 0,-3 1-24 16,3 2-15-16,0 0-9 0,3 4-7 15,2 0-5-15,-3 4-8 0,7 1 7 0,0 1 6 16,1-1-8-16,3 1-26 16,2 1-27-1,23 9 17-15,-9-5-118 16,1 2-1-16,-3 1-1 15,7 3 2-15,26 23 0 0,-29-21 0 0,-3 3-1 16,1-2 1-16,-1 1 0 16,-5-2 1-16,4-2-1 0,-4 1 1 0,1-4 1 15,1 1 2-15,-6-3 94 0,2-2 55 16,-2-1 75-16,6 0 826 16,-1-6-722-16,3-8-55 0,6-6-77 0,7-6-70 15,4-9-54-15,6-7-31 0,6-6-25 16,9-4-6-1,62-65-10-15,-50 52-2 0,0-6 7 0,0 3 0 16,0-1 0-16,-7 4-1 16,78-95 0-16,-100 120-7 0,-9 9-1 0,-1 10-1 15,-13 6-99-15,3 7-257 0,-13 8-380 16,-3 5-303-16,-7 13-138 0,-7 5 44 16,1 0 224-16,-7 0 370 0</inkml:trace>
  <inkml:trace contextRef="#ctx0" brushRef="#br0" timeOffset="193548.7952">288 7478 148 0,'0'-7'429'16,"0"0"61"-16,-6-8 663 0,6 15-1002 0,0 0-51 15,0 0-14-15,0 0 0 0,0 0 9 16,0 1 7-16,0-1 3 0,0 0-8 15,0 0-16-15,0 0-15 0,2 2-6 0,-2-2-6 16,-2 0-8-16,2 0-8 0,2 0-9 16,-2 0-12-16,0 0-11 0,4 1-6 0,-2-1 0 15,2 3-1-15,2-1-3 0,3 1 3 16,-7-3 1-16,4 4-1 0,2-1 1 16,-6-1 0-16,4-1 1 0,3 2 0 0,-7-2 3 15,4 2 23-15,-2-3 22 0,0 3 25 16,-2-2 32-16,7-1 32 0,-9 0 15 15,2-1 13-15,2 1 8 0,-2-3-2 0,2 0-5 16,2-1-14-16,0-1-14 0,5-3-8 16,-3-3-22-16,4-5-19 0,1-4-12 15,8-2-12-15,-1-7-9 0,3-3-9 16,33-56 28 0,22-21-33-16,-34 46-30 0,1-3-12 15,63-75 4-15,-52 71-3 0,-3 0 0 0,3 4 4 16,-4 6-3-16,-2 6-3 0,-5 8-1 15,-1 5 5-15,-3 7-4 16,-12 5 2-16,35-12-7 0,-37 27-3 16,0 7-5-16,-9 6-80 0,5 2-252 0,-8 4-378 15,-3 4-260-15,-4 3-107 0,1 3 18 0,-1-3 234 16,-6-1 368 0</inkml:trace>
  <inkml:trace contextRef="#ctx0" brushRef="#br0" timeOffset="198396.0832">83 11973 212 0,'-2'0'340'0,"-12"-3"629"15,7 3-585-15,5 0-192 0,2 0 0 16,-4 0-10-16,4 0-13 16,-4 0-24-16,4 0-17 0,0 1-19 0,0 1-17 0,0-2-20 15,0 0-11-15,0 3-8 0,0-3-1 0,4 3 8 16,0-1 11-16,-4 1 12 0,2 4 21 16,3-2 15-16,-3 0 3 0,6 4-1 0,-6-2-9 15,8-1-20-15,1 5-11 0,-1-4-6 16,2 3-5-16,13 3 79 15,-16-6-83-15,1-3 3 0,-4-1 1 16,4-1 3-16,15 1 240 16,-23-6-173-16,5 1 25 0,-3-4 12 0,2-3-2 15,0-8-12-15,4-10-14 0,1-9-24 16,3-12-27-16,-6-9-10 0,9-7-15 16,2-11-11-16,3-6-28 0,-3-6-5 15,33-94-11-15,-25 97-23 16,2 7 11-16,2 12-7 0,-2 11-15 0,-7 11-1 15,3 8-13-15,-6 14-7 0,-3 9-97 16,1 11-166-16,1 21-1294 0,-18 2 396 16,0 2 5-16,0 2 138 0,-8 2 279 0</inkml:trace>
  <inkml:trace contextRef="#ctx0" brushRef="#br0" timeOffset="241366.2843">15216 11401 71 0,'0'4'67'0,"0"-4"-63"15,0 5-52-15,2-3-35 16</inkml:trace>
  <inkml:trace contextRef="#ctx0" brushRef="#br0" timeOffset="242531.3229">15272 11398 48 0,'0'-1'248'0,"-5"-3"28"0,5 4-28 16,0-3-72-16,-2 1-51 0,2 0-33 15,-4 1-9-15,4-1-5 16,-2-1 99-16,-2-1 47 0,0 1-104 0,4 1-5 16,-2-1-6-16,-2 0-13 0,2 0-6 15,-3 0-3-15,1 2 0 0,2-2-6 16,-2 0-8-16,0 1-2 0,-2-1-9 0,4 2 2 16,2-2 8-16,-9 1 17 15,9 1 17-15,-2-1 28 0,-2 1 19 0,2-1 36 16,2-3 27-16,-4 3 6 0,0-3-7 0,4 0-16 15,-2 0-29-15,-2-2-38 0,0 2-31 16,4-2-10-16,-3 2-3 0,-1-1-19 16,2 0-6-1,2 2-8-15,-10-9 55 0,6 8-63 0,2 1 2 16,2 1 2-16,0 2-11 0,-4 0-19 16,4 1-12-16,0 0-3 0,0 0-3 15,0 1-3-15,0 0-3 0,0-1-3 0,0 2 2 16,0-1-2-16,0 3 4 0,0 1-4 15,0 3 4-15,0-1 0 0,0 2 2 16,0 3-2-16,0 2 4 0,0 1-4 0,0 1 2 16,0 5 0-1,4 27 3-15,-4-21 1 0,0 4 39 0,2-2 18 0,-2 4 11 16,4 0 2-16,-4 2 1 0,2 0-33 16,-2-1-17-16,8-1-6 0,-8 1-6 0,2 0 25 15,-2 1 12-15,4 0 4 16,-1-1 2-16,-3 0 1 15,0 2-26-15,0 27 2 0,0-31-26 0,0-1-1 16,0-3 2-16,-3 2 30 0,-1-1 16 16,4-1 12-16,-2-2 6 0,2 2 1 0,0-3-32 15,0-1-18-15,-4 0-9 0,4-1-5 0,0-2-4 16,-4-2 2-16,4 1-3 0,0-4-4 16,-2-1 4-16,2 0-2 0,-4-3 1 0,4-1 1 15,0-3-3-15,-2-1 3 0,2-1-4 16,0-2 0-16,0 2 5 0,-4-1-1 0,4-2-4 15,0 4 3-15,-5 3-3 16,5-7 0-16,0 2-1 0,0-1 5 0,0-1-4 16,0-1 4-16,0 0 1 0,0-1 2 0,0 1-2 15,0-2 10-15,0-2 2 0,0 1 2 16,0-6 1-16,0 2-2 0,5-4-7 0,-1-6-3 16,-4 3-4-16,0-5-4 0,0-2 3 15,0-4-3 1,-4-2 1-16,-3-75 4 15,-7-28-11-15,12 81 4 0,2 0-3 0,-8-2 1 16,8 4 1-16,-2 0 1 16,-3-1-1-1,3-74-6-15,-2 18-1 0,8 74 8 16,-4 5-3-16,2 3 4 0,5 4 0 0,-3 4-3 16,0 3-1-16,-4 3-3 0,0 4 1 0,0 0-2 15,0 2-3-15,2-3 4 16,-2 6 1-16,10 5-11 15,-6-3 13-15,-2 1-1 0,3 1 0 0,-5 5 2 16,4 1-2-16,-8 4 2 0,4 5-3 0,-5 3 5 16,3 3-2-16,-2 4 0 0,2 3 3 15,-2 2 2-15,0 1-1 0,2 5 4 0,-2-1-4 16,0 0 2-16,2 0-2 0,-3-3 2 16,5 2-1-16,-2-2 2 0,2 0 3 15,0-4-2 1,2 90-3-16,5-101-2 0,-7-5 0 0,4 0 1 15,0-5 6-15,-2-2-2 0,-2-1 2 16,0-2-2-16,4 4-2 0,-4-9 1 16,4-4 4-16,-4 0 3 15,0 0 4-15,0-2 18 0,0-3-20 0,-4 0-4 16,4-4-5-16,0 1-2 0,-4-2-5 0,4 2 2 16,0 2 0-16,-2 1 0 0,2 3-4 15,0-1 1 1,0 1 1-16,0-1-23 0,0 1 2 15,-4 2 14-15,0 0 0 0,4 2-32 0,-7-2-72 16,7 0-101-16,-2-2-163 0,-2-3-222 16,-2 1-225-16,6-4-222 0,-6-2-33 0,2-2 105 15,4-3 196-15,0 1 244 0</inkml:trace>
  <inkml:trace contextRef="#ctx0" brushRef="#br0" timeOffset="243716.8716">15249 11418 139 0,'0'-5'255'16,"-4"2"21"-16,2-2-66 0,-3 3-67 0,1-3-34 16,4 0-22-16,-2-7 131 15,-2 7-157-15,0 2 2 0,4-2-2 16,0 1-2-16,0-1-1 0,0 2 3 16,-2-1 3-16,2 0 4 0,0 0 0 0,0 1-1 15,0 2-8-15,0-2-5 0,2 1-14 16,-2 2-10-1,4-5 18-15,0 3-17 0,-4 0 8 0,0 2 9 0,0 0 12 16,0 0 5-16,0 0 15 0,0 0 9 16,0 0 6-16,0 0 9 0,0 0 3 0,0-1 9 15,0 1 6-15,0-2 11 0,0 1 2 16,2 1 0-16,-2-1-3 0,0-2-15 0,0 3-18 16,0-3-22-16,0 2-15 0,0 0 1 15,0-2-2-15,0 1-2 16,0 0-1-16,4-3 45 15,-4 2-93-15,0 3-4 0,5 0-3 0,-5 0 0 16,0 0-1-16,0 0 0 0,0 0-2 16,-5 0 2-16,5 0-2 0,-4 0-2 15,4 0 2-15,0 0 0 0,-2 0-1 0,2 3 1 16,0-3-1-16,0 0 2 0,-4 0-1 16,0 0-1-16,4 0 1 0,0 3-1 15,-2-3 1-15,-2 1 1 16,2 0 3-16,2 1-2 0,0-2 2 0,0 0-1 15,-4 0-1-15,4 0 0 16,0 0-2-16,0 0 2 0,0 0-2 0,0 0 0 16,0 0 1-16,0 0-1 15,0 0 0-15,-5 0 2 0,5 0 1 16,0 0-2-16,0 0-1 0,-2 0-1 16,2 0 1-16,0 0 0 0,0 0 1 0,-4 0 0 15,4 0 1-15,-2 0 0 0,2 0 1 16,-4 0-1-16,0 0 1 0,4-2 15 0,0 2 10 15,-2 0 10-15,2 0 1 0,0 0 3 16,0 0-11-16,-4 0 12 16,0 0-26-16,4 0 1 0,0 0-5 15,0-1-2-15,0 1-2 0,-3-1-1 16,-1 1-4-16,4-3-4 0,0 3 1 0,0 0-1 16,-2 0 0-16,2 0-1 0,-4 0 2 15,0 3-2-15,-2-3 2 16,4 0-2-16,-2 0 1 0,-1 0-1 15,3 0 1-15,-2 0 0 0,2 0 1 16,-6-3 0-16,2 3-1 0,-5 0 0 0,1 0-1 16,-2 0 1-16,-5 0-1 15,-4 0-1-15,-32 9 1 16,20-5 1-16,-7 3 0 0,1 0 1 0,-9 0-1 0,1-2 2 16,-3-1-1-16,5 2 1 0,-7-1-2 31,2-1 0-31,-142 4-7 0,149-8 6 0,1 0-1 15,7 1-1-15,2 0 2 0,-4 1 1 0,4 0 1 16,2-2-1-16,2 0 3 0,-2 0-1 31,8 0 1-31,-27-2 9 0,36 0-9 0,8 2-1 0,-1-1-1 16,3 1-1-16,4-1 0 0,0 1-3 16,0 2 1-16,0 5-3 0,6 3-167 15,3 2-328-15,-1 0-297 0,11-1-132 16,-1-2-61-16,7-3 139 0,-2-5 317 15</inkml:trace>
  <inkml:trace contextRef="#ctx0" brushRef="#br0" timeOffset="244460.1779">15028 12430 148 0,'4'3'320'0,"0"-3"19"0,-4 1-8 0,2 3-171 16,2 1-88-16,-2-2-40 0,-2 1-17 15,8-1-8 1,-6 2-1-16,15 2-2 15,-11-5-2-15,2-1-2 0,-1 1 1 0,3-2 4 16,-8 0 16-16,6 0 16 31,9 0 85-31,6 1 129 0,-17-1-164 0,0 0 2 0,2 0 9 16,-6 0 8-16,5 1 13 0,-3 0 17 16,0-1 21-16,-4 0 16 0,0 0 18 0,2-1 21 15,-2 1 19 1,-2 0 9-16,-6-2 344 0,1 0-474 0,-3-1-40 15,2 1-26-15,-9 1-10 16,-24 2 33-16,14 1-33 0,-2 0 9 16,-4 1 5-16,0 0 2 0,-9 4 9 0,-1-3 10 15,-2 2 8-15,-7 0 4 16,2-1 8-16,-55 3 77 0,51-3-92 16,-4-3-12-16,2 0-14 0,0-2-1 0,-4 0 3 15,2 3 2-15,3-3 9 0,-3 0 3 16,6 2 4-16,4-2-6 0,5 0-5 15,6 0-5-15,8-2-11 0,4 2-13 0,6-3-5 16,3 3-9-16,1-2-6 0,3 0-3 16,2 1 2-16,3-3-4 0,3 3 1 15,2-1-2 1,4 1-33-16,2 1-7 16,-2 3-119-16,7-2-239 15,-3 1-320-15,13-4-1455 0,-9-2 1083 16,21-18-355-16</inkml:trace>
  <inkml:trace contextRef="#ctx0" brushRef="#br0" timeOffset="245374.975">14235 11428 199 0,'-10'-12'256'0,"0"1"22"0,4 2-94 16,-3 1-74-16,7 0-30 0,-2 1-14 0,2 3-6 16,2 0-5-16,-4 1 9 0,4 0 11 15,-4 2 12-15,4 1 2 16,0 1 55-16,0-1-100 0,-2 2-23 15,2-1-12-15,-4 2 2 0,-1 0 7 0,3 0 10 0,-2-1 6 16,2 4 7 0,-2-2-3-16,0 13 60 0,-2 14 85 15,6-4-36-15,0 3 39 0,-2 8 6 16,2 7 32-16,0 2-14 0,0 2-20 0,2 3-5 16,-2 0 20-16,4 0-35 0,-2 2 4 15,2-3 5-15,-4 1-22 0,4 1-19 0,-4 1-10 16,0 2-2-16,0-1 0 0,0 3-12 15,0-1-26-15,0-4-13 0,0-5-30 16,0-4-20-16,2 28-3 0,-2-40-14 16,0-6-1-16,0-2 4 0,0-6 12 15,0-3 1-15,-2-4 6 16,2-1 0-16,-4 2 37 0,0-12-50 16,-2 0-1-16,4-2-4 0,-3-3-5 15,1 2-3-15,2-2-22 0,-4-4-115 0,6-5-227 16,0-4-289-16,0-6-298 0,2-6-116 15,2-3 51-15,-2-6 201 0,7-4 275 32</inkml:trace>
  <inkml:trace contextRef="#ctx0" brushRef="#br0" timeOffset="246028.0385">14277 11621 42 0,'-8'-23'346'16,"-7"2"28"-16,-22-54 489 0,29 56-748 16,-1 4-5-16,1 2 6 0,4 4 0 0,-2 3-5 15,6 2-8-15,-4 1-23 16,10 1 23-16,4 2-83 0,5 0-11 0,3 0-3 16,9 0 4-16,6 0 18 0,8 0 7 15,3-1 7-15,6-1-1 0,3-1-2 0,7 0-17 16,2-1 1-16,7-1 1 15,-1 2 8-15,0 3 6 0,71-5 58 16,-69 5-41-16,6 0 10 0,-1 0 8 0,6 0 13 16,1 2 12-16,7 1 12 0,6-3 20 15,1 0 31-15,5 0 0 0,8-5 4 0,7 3-9 16,8-1-34-16,3-1-44 0,7 1-22 16,-4 0-29-16,1 1-14 0,5-3-8 15,-4 2-1-15,3-1-2 0,-5 1 0 0,-2 3-1 16,1-5 1-16,-7 1 0 0,6-1-2 15,-6 1 2-15,231-13 27 16,-235 14 6-16,-4-4 7 0,-2 2 3 16,-1 0 0-16,-1 1-18 15,97-4-5-15,-110 6-16 0,-4-1-2 0,-4 0 2 16,-2 1-1-16,-6 0 1 0,-9 2 1 16,2 0 0-16,-12 2 2 15,112 6 12-15,-124-7-17 0,2 2-1 16,-7 0-1-16,5-1 0 0,-7 0-2 15,1 1 4-15,-7 1-2 0,0 0 0 0,-8 0-2 16,-2-2 0-16,-2 1 2 0,-9-1-1 16,1-1 0-16,-9-1-1 0,2 2 0 0,-1-2 2 15,-7 1-2-15,2-1 1 0,-4 0 1 16,0 0 0-16,0 0 2 0,0 0-1 0,0 0 2 16,0-1-1-16,0 1 1 0,0-2 8 15,0-1 6-15,0 3 3 0,0-5 0 16,0 3 2-16,0 0-11 15,0-3-6-15,-4 2-10 0,2 0-2 0,-7 1-3 16,-1 0-2-16,-2 1-138 0,-9 1-293 0,2-2-338 16,-6-1-157-16,-8-4-63 0,4-4 107 15,-8-3 277-15</inkml:trace>
  <inkml:trace contextRef="#ctx0" brushRef="#br0" timeOffset="246746.7285">19555 11346 256 0,'0'-5'420'0,"0"-6"44"0,0-9 333 16,0 11-595-16,-4 2-34 0,-1 2-17 15,5 0-16-15,-2 1-14 0,2 1-17 16,-4 3-27-16,0 0-24 0,4 0-19 0,0 1-17 16,0 2-11-16,0 2 19 0,4 1 18 15,0 0 12-15,-2 6 27 0,-2-1 25 16,9 16 92-16,-9-8-83 0,0 2-13 15,0 4 24-15,0 5 8 0,0 3-5 16,0 5-23-16,0 3-14 0,0 5-43 0,0 1-24 16,0 3 63-16,-9 3 30 0,7 2 14 0,-6-1 51 15,2-1 28-15,4-2-62 0,-2-2-29 16,-1 1-8-16,3-2-28 0,-2 1-11 16,2-5-9-16,2-1-2 0,0-1-6 15,0-3-26-15,0-3-9 16,6 29 17-16,-4-39-17 0,3-1 2 15,-1-6 1-15,4 25 24 16,-4-35-39-16,0-3-3 0,-4-2 1 0,0-1 1 16,0-3 23-16,0 0 26 0,0 1 24 15,0-2 20-15,0 0 5 0,0-2-20 16,-4 1-25-16,0 2-21 0,2-3-21 0,-2 2-7 16,2-2-7-16,-9-4-4 15,-3 0-9-15,6 4 4 0,-3-2-2 16,-5 3-1-16,-1-3 2 0,-8 0 2 0,3 3-3 15,-9 0 1-15,-46 4-4 0,32 0 5 16,-5 1-2-16,-10 2 1 0,0-1 0 16,-10 4 1-16,-7-1 1 0,-3 0-1 0,-11-1 0 15,-9 0 3 1,-274 10-5-16,227-10 4 0,-6-1-2 16,-12 0-3-16,-9 4 2 0,-10-1 0 0,0 1 3 15,-2 0-2-15,0 0 1 0,6 0-5 16,2 1 0-16,12 2-139 0,3-3-351 15,2 1-489-15,3-2-218 16,9-4-97-16,7-8 93 0,1-7 328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39:25.076"/>
    </inkml:context>
    <inkml:brush xml:id="br0">
      <inkml:brushProperty name="width" value="0.05292" units="cm"/>
      <inkml:brushProperty name="height" value="0.05292" units="cm"/>
      <inkml:brushProperty name="color" value="#FF0000"/>
    </inkml:brush>
  </inkml:definitions>
  <inkml:trace contextRef="#ctx0" brushRef="#br0">14258 3130 70 0,'-4'-5'305'15,"4"0"22"-15,0-14 313 0,0 14-576 16,0 3-7-16,0 1-2 0,0-1-6 0,4 2-13 16,-4 0-12-16,2 2-10 0,-2-1-11 15,0 1-5-15,4 3-2 0,1 2 6 16,-5 1 3-16,2 1 6 0,-2 1 3 0,0 3 74 16,4 2 28-16,-4 3 14 0,0-1 2 15,0 1-1-15,0 0-71 0,2-1-32 0,-2 0-14 16,0 0-8-1,4 12 0-15,0-15-2 0,-4 0-1 0,2-1-1 16,-2-1 1-16,4 0-1 0,-4-3 1 16,4-1 1-16,-4-1 12 0,0-2 87 0,0-3 82 15,0 1 92-15,0-3 92 0,0-3 34 16,0 1-65-16,-4-5-74 0,0 0-89 16,4-5-88-1,-10-37-16-15,10 28-67 0,0-2-3 0,0-3 2 16,0 1-2-16,14-38-2 15,-3 30 1-15,-1 0-3 0,6-1 3 0,1 2-1 0,2 2 0 16,1 5 1-16,1 0 0 0,2 1 0 16,0 6-1-16,-3 7 0 0,1 1-1 0,-5 7-1 31,-3 3-1-31,10 13-5 0,-13 0 3 0,0 7 1 0,-4 2 0 16,9 2 2-16,-5 3 2 0,1 0 1 0,-3-1 0 15,2-1 1 1,13 23 0-16,-4-5-2 0,-13-23 1 15,4 0 0-15,-8-2 0 0,4-2 1 0,3-2-1 16,-7-2 0-16,2-2 2 0,0 1-1 16,-2-4-1-16,2-2 4 0,-4-2-4 0,0 1 3 15,0-3-1-15,0-1 4 16,2-1 8-16,-2-1 2 0,0 2-7 16,0 2-2-16,0-1-126 0,0 3-302 15,-2-1-325-15,-8-2-146 0,-5-1-68 0,3-1 96 16,-5-4 286-16</inkml:trace>
  <inkml:trace contextRef="#ctx0" brushRef="#br0" timeOffset="2786.6474">14122 3001 145 0,'0'-1'215'0,"0"-3"-26"0,0 3-56 0,0 0-50 16,0-1-32-16,0 1-10 0,-4-1-2 16,-1 2-5-16,5-1 5 0,-2 1 3 0,2-2-6 15,-4 1-1-15,4 1 0 0,0 0-5 16,0 0 1-16,-2 0 0 0,2 0-4 0,0 0 7 16,0 0 1-16,0 0 6 0,0 0 5 15,2 0 7-15,-2 1 0 0,0-1 3 0,0 0-3 16,0 0-7-16,0 2-6 0,0-2-9 15,0 0-12 1,4 0-5-16,-2 0-5 0,3 0-7 0,-1 0-1 0,-2 0 4 16,6 0 3-16,-2 0 16 0,-4-2 21 0,7 2 14 15,-7 0 1-15,4 0 1 16,2 0-11-16,-2-1-24 0,-4 1-12 0,7 0-2 16,-7 0-4-16,-2 0-1 15,4 0 0-15,2 1 1 0,-2 1-5 16,-2-2-2-16,7 0 1 0,-7 1 0 15,2 2-1-15,6 3 2 16,2 12-3 0,-7-11 0-16,-3 10 5 15,6 3-1-15,-6 1 4 0,-2-11-2 16,4 0-3-16,-2 2 0 0,-2 0 2 16,4-2 1-16,1 2-1 0,-5-2 4 15,2 4 3-15,-2-2 1 0,0-2 3 0,4 2 0 31,-4 0 0-31,2 26 24 0,-2-30-36 16,0-3 0-16,0 2 0 0,0 0 1 0,0-1 0 16,4-2 0-16,-4 1-1 15,0-1 2-15,0 1 4 16,0-4-6-16,0 1 5 0,0-2 24 16,0 1 189-16,0-1-31 0,0-1 50 15,0-1-2-15,0 1-40 0,0-1-45 16,0-2-54-16,4-1-48 15,-4-2-14-15,0 1-30 0,0 6-7 16,0-2-1-16,0 2-1 0,0 0 1 16,0 0 0-16,0 0-2 0,2 0 0 0,-2 0 2 15,0 0 0-15,0 0 0 0,4 2 0 16,-4-2 2 0,4 1-2-16,3 4-2 0,-7-4 2 0,0 2-2 15,2 0 2-15,-2 0 0 0,0-1 0 16,4 1 0-1,-4 0 2-15,0-2-2 0,0-1 0 0,0 2 2 16,0-2 1-16,0-2 0 0,0 1 0 0,0-2 1 16,0-2-1-16,0-2-1 0,0-4 0 15,4-2-1-15,-4-4 0 0,2-4-1 16,4-3 0-16,5-5-1 16,-1-2 1-16,13-39 1 0,-7 33 0 0,3 5-1 15,-1 1-1-15,3 2 2 0,2 8 0 0,4 6 0 16,-5 7 3-16,3 8-128 0,-8 5-304 15,-1 4-232-15,-5 1-103 0,-9 3-47 16,-4 4 103 0</inkml:trace>
  <inkml:trace contextRef="#ctx0" brushRef="#br0" timeOffset="4579.0739">15946 2818 1109 0,'-4'0'174'15,"-3"0"-43"-15,-30-20 528 16,35 11-541-16,-6 2-6 0,6-5 1 0,-2-1-9 15,4-2 4-15,0-6 2 0,4 3 0 0,-2-2 4 16,2 0-11-16,2 3-14 0,0 2-23 16,3 0-22-16,-3 1-20 0,4 0-8 15,1 2-10-15,1-3-1 16,38-14-3-16,-30 22-4 0,1 4 0 0,-2-1-1 16,3 4 1-16,3 4 0 15,-8 0 1-15,3 3-1 0,-7 2 0 0,-1 3 2 16,-1 3-1-16,3 1 0 0,-8 1 0 0,-2 2 1 15,3 3-1-15,-7-2 0 0,0 2 1 0,-5-1-1 16,3-2 1-16,-6 3 0 0,6-2 0 16,-6-2-2-16,-1 0 4 0,1-3-2 15,6-1 1 1,-4 7-1-16,2-6 3 0,4-14 1 16,4 1 1-1,-2-4 85-15,15-5 145 0,-7 1-103 0,4-4-6 0,-5 2-58 16,5 0-33-16,-1-4-19 0,3 2-8 15,-1 0-7-15,13-3-1 16,-13 9 0-16,-5 2-2 0,3 1 0 0,-7 4-1 16,4 0 0-16,-4 2 1 0,3 4 0 0,-3 3 0 15,-4 1 1-15,6 17 1 16,-8-14 0-16,0 3 1 0,0-2-2 16,0-1 1-16,-4 1 0 0,0 0 0 0,4 0 0 15,-2-3 1-15,-4-2 1 0,2 2-2 16,-3-3 2-16,-1 0 1 0,6-2 1 0,-4 0 0 15,-2-3-1-15,6 0 2 0,-3 0-2 16,3-1 3-16,2-2 1 16,-4 0-2-16,4 3 12 0,4-4-82 15,-4 2-186-15,0-4-278 0,0 0-194 16,-4-8-90-16,0-2 34 0,4-2 166 0</inkml:trace>
  <inkml:trace contextRef="#ctx0" brushRef="#br0" timeOffset="5139.7314">16585 2616 95 0,'-2'-3'314'15,"-4"-5"21"-15,-3 3 19 16,7 2-136-16,-12-6 69 0,12 6-148 0,-7-2 2 15,7 1-14-15,-4-1-20 0,-2 2-4 16,6-2-6-16,-2-7 221 0,2 7-208 16,2 1-11-16,0 0-18 0,0-2-14 15,0 4-26-15,0-2-20 16,2-4 0-16,4 0-16 0,-2 6-3 16,2-3-2-16,0 0 0 0,5 3-1 0,-5-3 0 15,4 3 0-15,5 1 0 0,-3 2 0 16,-2 1-1-16,3 3 2 0,-3 0-1 0,1 4-1 15,-5-1 1-15,2 6-1 0,-6 0 2 16,2 3-2-16,-2 3 2 0,-4 2 0 0,-2 1 0 16,2 0 0-16,-6-1 0 0,2 0 2 15,-5 1 23-15,9 1 15 16,-12 15 52-16,12-22-46 0,-3-2-23 0,5 2-13 16,0-5-6-16,0 2-1 0,5-4-2 15,-3 2-1-15,2-2 1 0,6 7 2 16,-4-12 1-16,1-1 0 0,3 1 43 15,0-4 60-15,3-1 29 0,1-1 24 0,3-4 14 16,1 1-35-16,3-1-56 16,2-7-27-16,2 2-24 0,-3-4-12 0,1 1-5 15,2-2-6-15,31-23 5 16,-44 28-12-16,-2 2 2 0,-1 4-1 0,-3-1-2 16,-4 2-11-16,-2 1-84 0,-2 1-142 15,-2 0-192-15,-9-4-987 0,3 4 640 16,0-4 103-16,-1 2 178 15</inkml:trace>
  <inkml:trace contextRef="#ctx0" brushRef="#br0" timeOffset="5397.567">16868 2660 148 0,'4'-4'322'15,"0"-1"27"-15,-2 2 4 0,5-2-126 16,1 0-35-16,-2-1 1 0,5 2 7 15,-1-3-9-15,13-4 101 0,-11 6-199 0,5-2-20 16,-1-1-2-16,3 1 8 0,-3 0-5 0,1-1-10 16,-1 0-12-16,1 1-16 0,-5 0-17 15,3 2-11-15,1-1-2 0,-5 1-5 16,-3 2 2-16,2 1-2 0,-1-1-1 16,-7 1 1-16,2 0-1 0,-2 1 2 15,-4 1-2-15,2 1 3 0,-6 3-2 0,1 0-2 16,-1 0-53-16,-2 2-110 0,0-1-121 15,-1-2-155 1,-9-3-1193-16,7-2 1249 0</inkml:trace>
  <inkml:trace contextRef="#ctx0" brushRef="#br0" timeOffset="5908.2494">17100 2344 77 0,'2'-12'293'15,"8"-9"372"-15,-6 10-326 0,-2 8-208 0,-2-1 1 0,5 3-9 16,-1 1-11-16,-4 0-25 0,2 1-30 16,2 3-31-16,2-1-13 0,0 2-6 0,3 3-1 15,-3 0 2-15,4 6 0 16,-4 2 3-16,5 0 48 0,-3 3 22 0,0 2 8 16,3 2 4-1,7 40 58-15,-12-43-142 0,9 13-3 0,-13-18-4 16,6 0-2-16,-6-3 1 0,-2-2 0 15,4-1 1-15,1-2 0 0,-5-1 2 0,0-1 0 16,0-1 71 0,2-1 64-16,-2-1 357 15,0-4-136-15,0-5 610 0,0-1-760 0,4-2-70 16,-2-4-70-16,2-1-38 0,2-2-16 0,0 0-8 16,5-2-7-16,-1-3 1 0,4 1-2 15,-1-3 1-15,-1 1-1 0,9 2 1 31,55-38-13-31,-59 59 9 0,-7 3-3 0,1 4 1 16,-1 5-2-16,-4 3 1 16,-2 4 1-16,5 25-1 0,-9-23 4 15,8-1 1-15,-6-1-2 0,6 1 3 0,-2-5 0 16,1-1 0-16,-1 0 3 0,4-2-2 0,-4-1-1 16,5-2 1-16,-5 1-1 0,2-2 0 15,1-4 1 1,-1 2 2-1,10 28-833-15,-18-34-19 0,-6-4-131 16,0-4-17-16,0-1 179 0,2-8 304 16</inkml:trace>
  <inkml:trace contextRef="#ctx0" brushRef="#br0" timeOffset="7298.7756">17133 2353 202 0,'-4'-2'233'16,"4"-3"-11"-16,-2 3-58 16,-2-1-45-16,-1 0-20 0,3-3 60 0,2 3-90 15,-4-1 0-15,2 0 2 16,-2 2 4-16,0-3 6 0,2 4 2 0,2-2 10 0,-4 1-6 16,0 1-3-16,4-1-8 0,0 2-7 15,-3 0-18-15,3 0-12 0,0 0-9 0,-4 2-13 16,4-1-9-16,0 4-7 0,0-1-1 15,0 0-2-15,0 6 1 0,0-3-1 16,4 3-1-16,-1 2 2 0,1-2 1 16,6 12 0-16,-4-8 4 0,0-2-2 0,3 1 0 15,-3-1 2-15,4 2 1 0,-4-1 0 16,1 1 0-16,-1-2 0 0,2 2 1 0,-2-2-1 16,1-2 3-16,-1 3-4 0,0-2 2 15,2 1-2-15,-6-4 0 16,7 1-1-1,-1 20 14-15,0-20-3 0,-8-4 35 16,0-2 30-16,0-2 39 0,0-1 45 0,0 0 49 16,0 0 13-16,0 0 23 0,0-1-17 0,-4-2-29 15,0-2-47-15,2-5-5 16,-4 2-126 0,1 0-11-16,-5-26 0 0,6 21-11 15,4-2-1-15,8-38-1 16,-6 34 0-16,7-1 0 15,3-17 0-15,-6 20 0 0,9 3 0 16,1-15 0 0,-5 19-1-16,17-16-1 0,-17 21 1 0,-1-2-2 0,0 2 3 15,-1 0-1 1,1 2 1-16,5 1-1 0,-5-1 1 0,-2 1-1 16,19-3-2-16,-12 3 2 0,-3 2-1 15,-2 0 1-15,11 2-4 0,-15 3 0 16,0 2 1-16,1-2-1 0,-3 5 3 15,0-2 0-15,-2 4-2 0,-2 0 4 0,4 2-1 16,-4 0 0-16,2 1 0 0,-2-2 1 16,0 2-1-16,0 0 1 0,0 0 0 0,0 0 1 15,0 0-1-15,0-3 0 0,0 1 1 16,0-3-1-16,0 2 0 0,0-4 1 0,0 0 0 16,4-1-1-16,-4-1 0 0,0-1 2 31,4 4 14-16,-2-5 2-15,-2-2-11 0,7-1 0 0,-3 2-14 16,0 0-106-16,-2-1-186 0,-2-2-228 16,0 0-210-16,0 0-80 0,0 0 61 0,-2-2 166 15</inkml:trace>
  <inkml:trace contextRef="#ctx0" brushRef="#br0" timeOffset="8227.8155">17220 2375 239 0,'-6'-5'272'0,"-3"0"20"16,7 0-102-16,-12-4 50 0,12 4-140 16,-7-5 74-16,9 6-101 0,0 3-10 0,0-2-5 15,0 3-8-15,0 0-14 0,0 0-10 16,9 3-15-16,-7 1-8 0,2 2-4 16,2 4-2-16,-2-1 3 0,2 6-3 0,1-2 2 15,-3 0 1-15,-2 2 0 0,6 0 0 16,-6-1 0-16,4 14 2 0,-2-15 0 15,3 11 2-15,-7-12-2 0,6-1 1 16,-6-2 2-16,4 0 0 0,0-1-1 16,-4-3 1-16,0 0 0 0,0-1 2 0,0-1 8 31,2-1 38-31,-2 0 657 0,-2-6-476 16,2 1-37-16,0-4-49 0,0 0-60 0,-4-4-47 15,4 1-22 1,0-3-9-16,6-41-1 0,-2 34-8 15,9-22 0 1,-5 19-1-16,27-56-1 16,-20 62 0-16,-5 3-1 0,-2 4 2 0,3 3-1 15,3 4-3-15,-8 0 1 0,5 4-2 16,1 8-4-16,-2-1 4 0,-3 2 1 16,1 2 2-16,-2 2 0 0,4 0 1 15,26 51-5 1,-20-50 6-16,-1 0 0 0,-3-1 0 0,5-1 2 15,-7-1-2-15,4 0 0 0,-3-3 0 16,-3-1 2-16,0-1-2 16,5 5 3-16,-9-5-1 0,-2-4 0 0,2 2 2 15,-2 2 1-15,-2-2 0 0,0 0-16 0,-2 2-155 16,-4-3-274-16,-2-2-166 16,-1 0-77-16,-5-6-17 0,1 0 138 15</inkml:trace>
  <inkml:trace contextRef="#ctx0" brushRef="#br0" timeOffset="8877.4123">16215 3231 100 0,'-17'7'318'0,"1"-6"21"15,-1-1 9-15,-12 0-56 16,12 0-199-16,-3-4 282 15,16 1-248-15,8 0-28 0,0-1-28 0,4-1-6 16,9-1 6-16,10-1 18 0,4-3 15 0,8-3 11 16,11-2-1-16,3-3-12 0,7-1-21 15,11-3-18-15,3 0-10 16,5-3-26-16,92-31-8 0,-82 29 30 0,2-3 32 16,-4 0 15-16,-2 2 9 15,2-1 0-15,-2 2-40 0,1 0-36 16,-7 2-12-1,281-70 5-15,-302 81-19 0,-4 2-2 0,-11 2 1 16,-4 3-1-16,-6 4 1 0,-6-2 1 16,-6 3-2-16,-4 1-1 0,-7 2 2 0,-10 2 0 15,0 2 0-15,-8 2 2 16,-9 2 2-16,-66 31-383 0,44-26-23 16,-13 3-200-16,1 0-90 0,-9-1 40 15,-4 2 122-15,-7 0 134 0</inkml:trace>
  <inkml:trace contextRef="#ctx0" brushRef="#br0" timeOffset="9191.9627">16146 3413 193 0,'-53'23'360'16,"-32"4"406"-1,56-15-591-15,-8 5-32 0,26-13-69 0,11-2 13 16,4-4 11-16,9-1 7 0,3-5-22 15,11-1 6-15,15-1 4 0,1-5 17 0,13-4 28 16,8-4 18-16,6-2-15 0,7-4 3 0,1-1-17 16,13 0-25-16,2-2-27 0,7 0-16 15,1-1 19 1,-4 1 13-16,-2-2 17 0,-1 2 38 16,79-30 139-16,-88 34-184 0,-2 0-20 0,-3 1 2 15,-3 1 2-15,-7 4 0 0,52-21 81 16,-72 29-128-16,2 0-21 0,-13 3-7 0,-6 3-7 15,-2 1 1-15,-12 3-3 0,-3 1 1 16,-1 3-1-16,-5 2 1 16,-8 2 1-16,-4 12-16 15,-8-6-166 1,-114 35-3658-16,95-44 3280 0</inkml:trace>
  <inkml:trace contextRef="#ctx0" brushRef="#br0" timeOffset="9719.6348">17979 2292 24 0,'0'3'286'15,"-2"-1"21"1,-2 1 532-16,8-5-696 0,-4 1 5 0,2-4-18 15,2-2-37-15,2 3-36 0,4-4-11 0,5-1-6 16,-3 1 4-16,5-3 7 16,-1 2 4-16,24-12 24 15,-22 12-54-15,17-6-5 0,-14 10-16 16,0 1 0 0,14 3-187-16,-27 1-655 0,-8 0 328 0,-4 1 11 15</inkml:trace>
  <inkml:trace contextRef="#ctx0" brushRef="#br0" timeOffset="9913.5146">18049 2418 169 0,'4'8'357'0,"0"-6"22"16,-2 0 10-16,38-16 453 16,-32 8-681-16,2 0-31 0,-1 0-33 15,5-1-26-15,-2-1-18 16,5 2-15-16,14-11 15 0,-10 10-41 0,-5 0-6 15,3 0-4-15,-3 3 0 0,1 1-36 16,-3 0-122-16,-1 0-154 0,-3 0-171 0,-4 0-76 16,-1-3 3-16,-1 2 102 0</inkml:trace>
  <inkml:trace contextRef="#ctx0" brushRef="#br0" timeOffset="10575.1085">18477 2317 119 0,'2'3'331'16,"6"-3"25"-16,5-7 530 16,-9 1-665-16,2 0 22 0,-4-2-3 0,7 0-17 15,-9-1-27-15,2-3-18 0,2 1-14 16,-2-3-6-16,-2 0 6 0,0-3 4 16,0-2-16-16,0-1-24 0,0-2-3 15,0-6-24-15,-2 0-27 16,-2-66 62-16,2 58-123 0,2 1-5 15,-5-2-5-15,-1-31 0 0,2 35-4 16,2 5 0-16,-8 3-2 0,3 7-2 0,-1 3 2 16,2 5 1-16,0 3-3 0,0 3-2 15,-3 4-1 1,-18 50-32-16,25-28 33 0,-2 2 2 0,4 5 0 16,6 0 2-16,-1 2-1 0,1 1 3 0,4-3-2 15,0 3 2-15,1-3 0 0,1 3-1 16,5-4 1-16,-1 1-1 0,1-2 2 15,1-5 0 1,51 50 3-16,-53-57-1 0,-1-1-2 0,-3 0 0 16,-2-2 0-16,-3-4 1 15,1 0-1-15,-6-1 1 0,6-2 0 16,-8-1 1-16,0 6 11 0,0-8-5 16,0-1 4-16,0-1 3 0,0 0 60 15,0-1 82-15,-4-3 54 0,4-1 22 0,0 2 7 16,0-6-55-16,4-3-79 0,-4-1-56 15,7-3-25-15,9-48-2 16,-14 43-21-16,8-3 2 16,-3 5-3-16,7-10-1 0,-4 16-7 15,-7 11-2-15,5 2-14 16,-8 5 12-16,2 2 3 0,4 10-6 16,-2-6 8-16,0 2 3 0,-2-1 0 0,5 0 1 15,1-1 2 1,2-2 0-1,23 13 3-15,17-13 10 0,-29-11-8 0,-5 2 3 16,1-1-1-16,-1-2 1 0,-3 2-9 16,-3 1-88-16,-4-2-253 0,-6-2-403 0,0-1-244 15,-6-4-104-15,0-2 36 16,-9-2 228-16,7-1 390 0</inkml:trace>
  <inkml:trace contextRef="#ctx0" brushRef="#br0" timeOffset="16015.6936">20173 2128 141 0,'4'-14'486'16,"0"0"67"-16,-4-1 45 16,2 0-78-16,7-32 580 15,-7 43-931 1,2 2-41-16,8 23-23 16,-6-3-113-16,3 4 1 0,-1 4 3 0,2 1 2 15,5 2 1-15,-5-3 2 0,3 1 0 0,1-2 0 16,-6-4 1-1,17 13 1-15,-23-20-2 0,9-4 1 0,-7-2 0 0,-2-2 2 16,-2-2 2-16,4-3 5 0,-4 1 42 16,0-2 80-16,-4 0 83 0,4-3 45 15,-2-1 29-15,-2-4-22 0,-1-2-64 16,-1-3-67 0,6-61 114-16,42-17-203 15,-20 51-41-15,1 1-5 16,4 4-2-16,-4 4-4 0,4 9-1 0,-7 5-8 15,1 8-2-15,-5 6-1 0,1 9-2 0,-7 5 1 16,3 6 3-16,-1 7 3 0,-1 2 2 0,-1 2 4 16,-4-1 2-16,4 1 2 0,1-3 0 15,-5-3 3-15,8 18 0 16,-3-10-2-16,-5-18 0 0,-4-5 2 16,2-1 1-16,0 0 2 0,-2-1 2 0,5-3-1 15,-3 1 0-15,10 1-114 0,-8-6-198 16,-4-1-258-16,7-6-262 0,-3-3-190 15,0 0 13-15,0-1 159 0</inkml:trace>
  <inkml:trace contextRef="#ctx0" brushRef="#br0" timeOffset="16228.5578">20907 2002 372 0,'4'6'438'0,"-2"-3"33"15,9-1 303-15,14-12-188 0,-9 0-251 16,1 0-12-16,-1-2-45 0,3 0-69 0,6-2-71 0,-7 1-63 16,9-1-36-16,-2 2-20 15,0 0-10 1,72-30-489-16,-91 38-46 16,-6 4-193-1,-8 2-780-15</inkml:trace>
  <inkml:trace contextRef="#ctx0" brushRef="#br0" timeOffset="16389.9557">21054 2153 325 0,'6'4'414'0,"3"-3"47"0,-1-2-12 0,2-3-99 16,0-1-47-16,5-3-2 0,1-2-9 0,3-2-36 16,22-20 76-16,5 1-215 15,-21 15-102-15,-7 5-7 0,3 0-12 0,-4 2-96 16,-7 1-185-16,0 0-279 0,-8 1-123 15,-2 2-52-15,0-2 68 16,0 7 173-16</inkml:trace>
  <inkml:trace contextRef="#ctx0" brushRef="#br0" timeOffset="17081.1206">21629 1498 65 0,'0'-3'326'0,"0"0"45"16,-4 0 36-16,0-1-102 16,4 1-87-16,-2-2-32 0,2 3-9 0,0-3-5 0,-4 2-12 15,4 0-13-15,-5-1-13 0,5-1-10 0,0 1-5 16,0 1 3-16,-2-2-1 0,-2 1 13 15,4-1 8-15,-2 0 1 0,-6-1-4 16,6 0-7-16,-4 0-15 16,-3 2-19-1,-26-14 125-15,19 22-206 16,5 4-20-16,-30 42-14 0,33-26 11 0,-3-1 3 16,3 5-1-16,8-2 1 0,0 1 0 15,4-1 2-15,6-3 0 0,3 0 2 0,3-1 2 16,9-2 3-16,-6-3 4 0,8-6 15 15,0-1 23-15,0-2 20 0,-1-3 13 0,1-1 11 16,0 3-13 0,43 15 50-16,-61-13-126 0,-1 0-2 15,-6 0-2 1,6 0 1-16,-8 13 3 0,-8-7 2 0,6-4 1 0,-6 3-1 16,-1-3 1-16,-1 1 3 0,-4 0-1 0,1-4-1 15,-1 2-1-15,1-2 3 16,1-3 17-16,2-2 59 0,-5-5 55 0,5-4 48 0,2-3 36 15,-1-5 9-15,1-1-47 16,0-30 51-16,22-55-129 16,-1 61-102-16,1-4-6 0,5-1-9 15,1 5-173-15,1 3-432 0,-2 3-390 16,-3 3-174-16,1 6-75 0,1 5 135 0,-5 4 419 16</inkml:trace>
  <inkml:trace contextRef="#ctx0" brushRef="#br0" timeOffset="18333.0193">21877 2353 135 0,'0'0'298'0,"-2"-2"28"0,-2 2-42 15,4 0-75-15,-2-3-62 0,2 1-21 16,-4 2-6-16,0-2 6 0,4 1 3 16,-2-3 8-16,2 1-1 0,-5 1 0 0,3-1 6 15,2-2-3-15,-4-1 2 0,0 0 0 16,4 2 2-16,-2-1-1 0,-2 2-3 0,2-1-4 16,-6-1-9-16,5 0-10 15,-5 2-3-15,6-1-4 0,-4 1-5 0,-2-2 2 0,6 3-8 16,-3-1-7-16,3-1-9 15,-6 3-4 1,2-8 119-16,0 5-44 0,6 2-78 16,0 2-47-16,-4 0-8 0,4 0-5 15,0 2-9-15,0-1-6 0,0 1-3 16,0-1-3-16,0 1-1 0,0-1 2 0,0 1-1 16,0-1 0-16,0 2-1 0,0 0 5 15,4 2-4-15,-4 0 3 0,2 4-3 16,6 1 4-16,-6 3-2 0,6 0 2 0,-1 4-1 15,-1 1 3-15,0 1 0 0,0 0 0 16,5 0 0-16,-3 3 0 0,-2-2 0 0,0-4 2 16,0 4-1-16,1-1 0 0,1-2 2 0,-6 1-2 15,4-3 2-15,2-2 21 16,-6 2 24-16,7-3 17 0,-3-1 10 0,0-2 2 16,-2 2-13-16,3-4-25 0,-5 1-15 31,6-3-8-31,4 12 15 0,-8-13-19 15,-2-1-9-15,-2-3 10 16,0 0-7-16,0 0-1 0,0 0-15 0,-2 0-90 16,2-2-185-16,-6-3-220 0,2 0-220 0,0-3-220 15,4-4-13-15,4-3 137 0,2-5 197 16,0-3 209-16</inkml:trace>
  <inkml:trace contextRef="#ctx0" brushRef="#br0" timeOffset="18780.4264">22142 2225 98 0,'2'-5'401'0,"-2"0"58"16,0 0 38-1,0-4 389-15,0 6-695 0,0 3-11 0,-2 0-25 16,2 0-33-16,0 3-36 16,0-1-36-16,0 5-23 0,0 1-20 15,0 1 8-15,-4 15 46 0,4-11-23 16,0 1 1-16,0 15 15 0,0-15 4 15,0 4 39-15,4 3 14 0,-2-4 5 0,-2 1 3 16,8 1-32-16,-8 2-7 0,2-1 1 16,9 21 127-1,-5-24-99-15,-2 2 1 0,6 13 87 16,-3-15-87 0,9 23 258-16,-6-22-147 0,-3-11-138 0,-1-2 0 15,2 0 0-15,-6-1 2 0,8-1 3 0,1-3-7 16,-1-3-4-16,3 1-7 15,1-3-14-15,-2-2-5 0,3-3-11 0,-3 0-9 16,1-2-5-16,1 0 0 0,-3-2-2 16,-1 2 3-16,-2-3 1 0,0 0-3 0,1 1-4 15,-1-5-1-15,-6 2-9 16,2 0-3-16,-4-11 1 0,-6 10-10 16,-4 11-6-16,3 4 0 0,-9 1-5 0,1 4 2 15,-1 3-4-15,-5 2 2 0,3 1-2 16,-3 6-1-16,0-1-62 0,3 1-241 0,-7 0-425 15,6-2-329-15,-6 0-144 0,7-4-6 16,1-5 215-16</inkml:trace>
  <inkml:trace contextRef="#ctx0" brushRef="#br0" timeOffset="20414.1335">22154 3291 203 0,'0'1'313'0,"0"-1"30"0,0 2-65 0,-2-2-76 15,2 0-54-15,-4 0-27 0,0 0-8 16,4 0-10-16,0 1-9 0,0-1-17 0,0 0-17 16,0 2-16-16,0-2-11 0,0 0-2 15,0 0 7-15,0 1 7 0,0-1 14 16,-2 2 7-16,2-2 11 0,0 0 8 15,0 0 10-15,0 1 8 0,-4-1 8 0,4 0 3 16,0 0 3-16,0-1-6 0,0 1-7 0,0-2-7 16,0 2-9-16,-2 0-8 0,2 0-6 15,0 0 3-15,0-1 4 0,0 1 9 16,0-2 11-16,-4 1 7 0,4-2-1 0,0 0 0 16,-5 0-3-16,5 0-6 15,0-2-3-15,0-13 192 16,5 9-191-16,-5 2-4 0,4-11 57 15,-2 10-89-15,2 1-16 0,-2 2-8 16,-2 0-11-16,8-3 2 16,-8 4-23-16,2 0-2 0,2 1 1 0,1 0-2 0,-3 1-1 15,2-1 0-15,-2 1 0 0,6-1 0 16,-2-2-1-16,1 2 2 0,7-3 0 16,-8 3-1-1,11-3-1-15,-11 5-1 0,0-1-2 0,0-1 3 16,3 3-2-16,1 0 1 15,-8 2 0-15,15 5-5 16,-11 2 3-16,2-4 3 0,-6-1-1 0,6 3 2 16,-6 0-1-16,3 1-1 0,-3 1 2 15,6-1-2-15,-8 0 4 16,6 1-2-16,-4 8 0 0,-2-8 2 0,0 1-1 16,0-1 2-16,0 1 4 15,0 1 4-15,-2 13 22 16,-4-1 3-16,2-8-22 0,0-2-4 0,2 0 0 15,-3 0-6-15,3-1 1 0,-2 0-2 16,0 0-2-16,4-1 2 0,-2 0 0 16,2-2-1-16,0 8 2 0,0-10-1 15,0-2-1-15,0-2-2 0,0 2 2 16,0-2 1-16,0 1 1 0,0-4-2 0,0 2 0 0,2-2 2 16,-2 3 6-16,8-3 16 0,-6 2 18 15,5-2 18-15,7 0 11 0,-4-2 0 16,7-3-9-1,-5-2-14-15,59-23 75 0,-51 20-104 16,-3-2-4-16,2 1-3 0,-3-2 1 0,5 2-4 16,-5 1-2-16,-1 2-3 31,-3 2-2-31,9-6 27 0,-21 12-26 0,0 0 2 16,0-1 0-16,-4-1-3 0,4 1-4 15,-2-1-4-15,-2 2-3 0,-1 0-2 16,3 0-7-16,-4 0-6 0,6 0-62 0,-8-1-116 15,6-2-187-15,-6-2-214 0,6-3-211 16,-5-4-186-16,3 0-7 0,0-1 133 0,4-3 192 16,-2-1 208-16</inkml:trace>
  <inkml:trace contextRef="#ctx0" brushRef="#br0" timeOffset="21102.3355">22611 2980 151 0,'0'-7'390'0,"0"2"52"0,0 0 42 0,-2 2-128 16,2 2-88-16,-4-2-33 0,4 2-4 15,0-1-5 1,0 2 303-16,0 3-376 0,0-1-129 15,0-1-16-15,0 3-8 0,4 1-1 0,-4 2 0 16,0 0 21-16,2 2 24 0,-2 3 26 16,0 1 24-16,4-1 29 0,-4 2 5 15,3-1 4-15,-3-1-11 0,4 2-16 16,0-1-22-16,6 28 51 0,-4-26-93 16,5-2 19-1,-3-1 11-15,2-3 14 0,1-1 16 0,3 0 8 0,-6-3 3 16,9-3 3-16,-7-1 2 15,7-1-8-15,10-3 82 16,20-19 8-16,-36 10-149 0,5 1 1 0,-5-1-1 16,-3 0 2-16,0 1-2 15,-6-4-12 1,8-48 22-16,-14 46-55 0,2 0-1 16,-2 0-3-16,2 4-2 0,-8-11-1 15,10 15 0-15,-6-6 0 0,1 11-1 16,1 1-1-16,4 1-3 0,0 1-5 15,0 1 0-15,0 3-3 0,0 1-5 16,0 3 2-16,0 2 5 0,0 3 2 0,4 1 4 16,-4 2 3-16,5 0 3 0,-5 1 0 15,2 0 0-15,2 4 1 16,-2 14 0-16,2 7 2 16,2-3 18-16,-2-21 6 0,-2 3 6 0,7 0 7 15,-7-1 8-15,6 0 13 0,-6 3 6 16,4-3-2-16,2 0-2 15,-1-1-9 1,20 46 6-16,-25-56-53 0,2 1 2 16,0-4 0-16,-2 1-1 0,2-1 3 15,-4-4 0 1,2-1 20-16,-4-4-242 0,-4-1-305 16,-4-5-487-16,-1-1-223 0,-3-5-69 15,1-2 114-15</inkml:trace>
  <inkml:trace contextRef="#ctx0" brushRef="#br0" timeOffset="52940.0161">14324 4100 261 0,'-12'10'451'0,"4"-6"30"0,-1-1 29 16,-1 3-183-16,2 0-110 0,2 0-15 0,4 0 34 16,2-4 38-16,0 1 16 0,2-6-19 15,4 1-40-15,8-5-58 0,7-2-8 16,2-6 3-16,10-2-6 0,4-2-5 16,6-5-2-16,1-1-58 0,6 1-51 0,3 2-26 15,-1 0-11-15,2 3-4 16,-5 2-3-16,96-29 3 0,-106 34-5 15,-8 4-3-15,-4 3-1 0,-10 1 1 16,-9 7 0-16,-8 1 1 0,-12 6 0 0,-9 2 0 16,-12 5 2-16,-4 1-2 0,-9 3 2 15,-3 1 2-15,-9-2-1 0,6 3 0 16,-10-1 0 0,-120 45 32-16,122-44 31 0,-41 18 157 15,66-24-86-15,8-3-21 0,10-6-30 0,9 1-31 16,16-5 9-16,4-2 3 0,20-4 0 15,3-6 0-15,8-3-5 0,15-4-30 16,-2-6-19-16,10 3-8 0,4-5-5 0,5-1-64 16,-5-1-266-16,-8-1-506 0,2-1-231 15,-10 0-100-15,0-3 12 0,-5-1 244 16,3-6 499-16</inkml:trace>
  <inkml:trace contextRef="#ctx0" brushRef="#br0" timeOffset="53855.0257">22119 1495 308 0,'0'-3'389'0,"0"2"83"0,0-1-42 0,0-1-27 0,0 3-12 16,0 0 4-16,0 0 1 0,0-1-4 15,0 1-19-15,0 0-26 0,0 0-36 16,0 0-43-16,0 0-49 0,0 0-26 0,6-2-26 15,-4-3-36-15,9 3-30 0,-1-6 18 16,7 3-14-16,24-14 72 0,-18 9-97 16,6-3-43-16,2 0-17 0,-2-3-10 0,4 2-6 15,8 2-5-15,-4 2-6 0,-4 0-4 16,29-1-102-16,-30 6-157 0,-16 3-263 16,-4 2-339-16,3 4-228 0,-13 2-33 15,-2 1 132-15,-2 4 242 0,-4 4 333 16</inkml:trace>
  <inkml:trace contextRef="#ctx0" brushRef="#br0" timeOffset="54144.8444">22611 2283 136 0,'7'2'566'16,"1"-4"78"-16,-6-3 45 0,6 0-9 0,0 1-200 15,1-2-64-15,7-1 0 0,1-5 7 16,1 0-55-16,7-3-96 16,2-1-101-16,6 0-82 0,2-5-49 0,50-29-17 15,-41 25-27-15,1-1-57 0,3 2-188 16,-5 5-260-16,1 1-340 0,-7 4-159 0,-4 11-20 15,-6 3 152-15,-5 7 247 16</inkml:trace>
  <inkml:trace contextRef="#ctx0" brushRef="#br0" timeOffset="54471.6411">23645 2980 518 0,'-2'-3'791'0,"2"-2"107"31,0-4 79-31,50-62 910 0,-15 39-1718 0,17-5-70 16,8-8-129-16,6-3-332 0,11-2-434 16,3-5-193-16,-3 1-88 0,1-4 35 0,-7 3 286 15</inkml:trace>
  <inkml:trace contextRef="#ctx0" brushRef="#br0" timeOffset="56809.0137">14690 5178 842 0,'-8'-5'517'32,"-2"-1"-33"-32,-7-27 773 0,17 23-938 0,2-4 17 15,-2 2 11-15,9 2-2 0,-7-3-36 0,2 6-33 16,-2 0-49-16,-2 2-45 0,0 3-42 16,4 1-28-16,-4 1-42 0,0 3-23 15,4 0-18-15,-4 1 19 0,2 4 10 0,4 3 11 16,5 0 1-16,-3 3-4 0,0 4 8 15,3 3 2-15,-1 0 3 0,0 3 4 16,1 1-6-16,-5 0-29 16,4 2 21-16,3 22 95 0,1-25-72 0,-6 1 5 15,7-1-11-15,-3 4-5 0,3-1-5 16,1-2 0-16,-3 1-13 0,3-2-28 0,1-2-17 16,-3 1-6-16,-1-2-6 0,1-2-2 0,-4-1 0 15,1-5-3-15,-3 12 7 16,0-15-7-16,-6-3-2 0,-2-3 2 0,0-1-1 15,0-1 0-15,0-2-5 0,-2 1-4 0,-2-2-68 16,-2-1-150-16,0-3-219 0,-5-4-309 16,-3-3-345-16,4-3-184 0,-3-1 41 15,7-2 166-15,-4 1 294 0,3 0 338 16</inkml:trace>
  <inkml:trace contextRef="#ctx0" brushRef="#br0" timeOffset="57207.1723">15387 5310 308 0,'-6'-7'459'16,"-4"-1"44"-16,2 1 2 0,-3 3-165 0,1 1-76 15,0 3-13 1,-3 3 45-16,-28 4 1241 16,39-7-1199-16,-2 0-75 15,10 0 56-15,8-3-244 0,-1-1 14 0,7 1 7 16,7-3 6-16,2-1 2 0,4-4 0 0,4 1-53 16,3-2-23-16,3 2-9 0,1-2-8 15,-1 2-1-15,-2-2 3 0,-1 3-7 16,-3 0 1-16,-8 2 0 0,-4 1 0 15,-7 1-5-15,-1 0 0 0,-9 1 0 16,-2 3-3-16,-4-1-4 0,-4 2 2 0,-2 0-1 16,-2 3-3-16,-4 1-1 0,-3 0-6 15,-1 2-82-15,-9 1-740 0,13-6-73 16,-1 1-196-16,1 0-12 0,2-1 143 16,-1 1 263-16</inkml:trace>
  <inkml:trace contextRef="#ctx0" brushRef="#br0" timeOffset="57723.8534">16136 4923 301 0,'-17'-3'544'0,"3"-4"51"0,2-3 20 16,-5 1-164-16,3 0-154 15,1 2-11-15,-3-11 344 0,11 8-290 0,1-4-65 16,4 3-87-16,4-1-53 0,3 2-62 16,1-3-38-16,9-2 40 0,-1 1 22 0,11-1 9 15,-2-2 2-15,2 3 2 0,6-1-57 16,2 3-29-16,-6 2-12 16,2 3-5-16,47 4 0 0,-61 10-7 15,4 4-3-15,1 25-1 16,-11-12 4-16,-5 5 0 15,4 32 7-15,-10-30-4 0,0-2-1 16,-2-2 2-16,2 0-3 0,-8-6 1 0,8 3 0 16,-2-4 2-16,2-4-3 0,0-1 2 0,2-2 4 15,8-2-2-15,5-3 1 0,-3-1 3 16,5-2-1 0,8-2-2-16,47-4 4 0,-51 0-9 0,-3 0 0 15,-3 1-2-15,-5 2 0 16,-4 3 0-16,-6 14-5 0,-6-4 6 15,-2 2-2-15,-9 2 2 0,1 0 5 0,-1 1-2 16,-1-1 0-16,-1-3 4 0,2 0-6 16,1-2 0-16,8 1 1 0,-3-1-4 0,3-4 1 15,6 0 1-15,2-1-6 0,2 0-78 16,6-1-203 0,-6-1-289-16,36-1-2373 0,-18-7 2106 0,7-1 274 15</inkml:trace>
  <inkml:trace contextRef="#ctx0" brushRef="#br0" timeOffset="58156.1017">17007 4800 5 0,'-9'-9'545'0,"7"-2"133"0,-2-6 102 15,0 3 97-15,4 0-240 0,0 1-112 0,0-2-83 16,8-1-46-16,-6-1-67 0,7-3-92 0,-3 3-77 15,0-2-49-15,4 1-53 0,3 2-30 16,37-27-2 0,-26 28-24-16,-1 5 1 0,4 1-1 15,0 5-1-15,0 2-2 0,0 4-2 0,-9 5 0 16,3 4-1-16,-9 6 0 0,-1 5 1 0,-3 6-3 16,-8 4 4-16,-4 4-4 0,-2 1 4 15,-9 2-2-15,3 0 4 0,-3-1-2 0,-1-6 2 16,-3 0 2-16,3-2-2 0,-5-3 0 15,4-6 1-15,-3-3 1 16,7-3-4-16,-1-4 4 0,8-2-4 0,1-5 5 0,5 0 18 16,0-3 23-16,11-1 11 0,3-3 10 15,5-3 1-15,2-2-13 0,1 0-23 16,3-4-10-16,-2 2-8 0,4-1-3 0,0-3-6 16,-1 3-1-16,-1-3-1 0,6 4 2 15,0 0-3-15,-2 4 0 0,2 1-8 16,-2 2-10-16,2 2-94 0,-8 1-240 15,-2 0-386 1,8-3-1478-16,-23-5 144 0,-12 3 1518 0</inkml:trace>
  <inkml:trace contextRef="#ctx0" brushRef="#br0" timeOffset="58869.8759">13634 6390 159 0,'-46'9'358'32,"5"-4"34"-32,-114 16 880 0,136-18-1005 0,7-6 26 15,7-1-15-15,5-1-40 0,11-5-54 16,14 0-70-16,4-5-17 0,18-1 0 0,13-4 0 15,17-4-2-15,10-2 51 0,16-8-7 16,17 4-6-16,6-6-4 0,11-2 13 16,5-3-26-16,13 1-25 0,0-3-11 0,9-2-6 15,-1-2-16-15,9-3-29 0,2 2-10 16,1 1 23-16,1 1 9 16,178-43 67-16,-180 46-58 0,5 1-28 0,-1 3-13 15,-4 1 28-15,-2 4 14 16,-1 0 7-16,-5 3 2 0,-3 2-2 0,-6 1-35 0,-10 1-17 15,-6 2-6-15,-15 3-2 0,-8 1-1 16,-19 3-4-16,-10 4 1 0,-10 1-2 16,-17 4-2-16,-15 3 0 0,-18 0-5 0,-12 5-1 15,-13 1-1-15,-10 1 0 0,-11 2-1 16,-14 2 0-16,-6 1-51 0,-13 2-156 16,-4 1-231-16,-14 3-259 0,-6 0-281 0,-9 1-73 15,-14 2 98-15,-11 1 203 0,-3 3 253 16</inkml:trace>
  <inkml:trace contextRef="#ctx0" brushRef="#br0" timeOffset="59256.9622">14149 6397 383 0,'-75'28'500'0,"11"-8"28"0,12-9 14 15,11-1-283-15,8-1-119 0,14-1-16 16,5-5 33-16,10-3 43 0,22-12 298 16,7-2-276-16,12-1-56 0,13-7-18 0,14-2-8 15,13-2-1-15,5-2 30 0,20-2 30 16,1-3-1-16,13-3-19 0,14-3-8 16,7-2-33-16,7 0-31 0,11-3-14 15,7-1-10-15,183-50 34 16,17 1-39-16,-180 48-25 0,2 2 7 0,0 2 9 15,-2 2 5-15,6 1-5 0,-8 6-30 16,-4-1-14-16,2 2 8 0,-8 3 5 16,-3 2 3-16,-4 3-3 0,-9 1-1 15,-6 5-17-15,-3 2-10 16,-12-1 0-16,104-7-1 0,-133 15-3 0,-15 3-5 16,-13 2-2-16,-16 2-5 0,-6 2-22 0,-17 0-126 15,-14 2-281-15,-17-1-462 0,-8-1-233 16,-19-1-81-16,-8-3 73 0,-12-1 262 15,-4-4 454-15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41:25.918"/>
    </inkml:context>
    <inkml:brush xml:id="br0">
      <inkml:brushProperty name="width" value="0.05292" units="cm"/>
      <inkml:brushProperty name="height" value="0.05292" units="cm"/>
      <inkml:brushProperty name="color" value="#FF0000"/>
    </inkml:brush>
  </inkml:definitions>
  <inkml:trace contextRef="#ctx0" brushRef="#br0">8217 3335 243 0,'8'-4'284'16,"-5"1"20"-16,5-4 32 16,-8 4-236-16,0 1 1 0,2-1 3 0,-2 0-3 15,0 0-7-15,0 2-10 0,0-1-8 16,0 1-2-16,0-1-1 0,-2 1 8 0,2 1-1 16,0-2-5-16,0 2-14 0,0 0-9 15,0-1-16-15,0 1-14 0,0 0-8 0,0-2-4 16,0 2-5-1,0 0 2-15,0-1 11 0,0-1-7 0,2 2 1 16,-2 0-3-16,0-1 2 0,0-1-2 0,0 2-3 16,0 0-2-16,0 0-4 0,0 0 2 15,0 0-1-15,0 0-2 0,0 0-1 16,0 0 2-16,0 0 0 0,0 0-1 0,0 0 1 16,0 0 1-16,0 0-1 0,0 0 0 15,0 0 6-15,0 0-4 0,0 0 0 16,0 0 1-16,0 0 5 15,0 0 7-15,0 0 3 0,0 0 22 0,0 0-24 16,0 0-7-16,0 0-6 0,0 2-1 16,0-2-2-16,0 0 0 0,0 0 0 0,0 0 0 15,0 0 0-15,0 0 1 0,0 0-1 16,0 0 0-16,0 0 2 0,0 0-2 0,0 0 1 16,0 0-1-16,0-2 1 0,0 2 1 0,0 0-2 15,0 0 1-15,0 0 0 0,0 0-1 16,0 0 0-16,0 0 1 15,0 0-1 1,0 0 0 0,0 0 5-1,0 0 0-15,0 0-3 0,0 0-1 0,0 0 1 16,0 0-1 0,0-1-1-16,0 1 0 0,0 0 1 15,0-2-2-15,0 2 2 16,0 0-2-16,0 0 1 0,0 0 0 15,0-1 1-15,0 1 1 16,0 0-2-16,0 0 0 0,0 0 0 0,0 0 1 16,0 0-1-16,0 0 1 0,0 0-1 15,0 0 1-15,0 0 1 0,0 0 0 0,0 0 2 16,0 0 12-16,0 0 8 0,0 0 8 16,0 0 3-16,0 0 0 15,0 1-8-15,0-1 2 0,0 0-22 0,0 0-5 16,0 0-2-1,0 0 0-15,0 2-4 0,0-2 2 0,0 1-3 16,0 1 2-16,0 1 0 0,0 1 0 16,0 2 3-16,0 2-1 0,0 1-1 15,0 1 2-15,0 6 0 0,-2 0-1 0,-2 3-3 16,-7 26 6-16,1-19 0 16,4-1-1-16,-5 2 2 0,5-3 0 15,-4-2 0-15,4 2-1 0,-1-4-1 0,-1-2 2 16,6-1-1-1,-2-2 1-15,-6 27 5 0,10-36-5 16,4-3 1-16,-4 0-1 0,0-2 6 16,4 0 61-16,-4 1 75 0,2-4 74 0,2 1 60 15,-2 0 25-15,9-5-45 0,-3 1-70 16,4-4-69-16,1 0-59 0,3-1-33 0,3 0-12 16,-3-2-8-16,3-1-6 0,2 4-1 15,-1 3-1-15,-1 0-1 0,2 5-1 16,-1 1 0-16,-3 3 0 15,1 4-2-15,-3 4 3 0,1 3-2 0,-3 3 1 0,1 0 0 16,-3 4 2-16,-3-1 0 0,2 2 0 16,-1-1 0-16,-1-1 2 0,-4 0-2 0,0-2 0 15,-4 0 2-15,-4 0 1 16,0 2-2-16,-25 31 9 16,12-37-7-16,1 1 2 0,-1-1-1 0,-3-3 1 15,3-2-1-15,0-3 2 0,3-3 1 16,-3 0 75-16,9-3 49 0,-2-3 22 0,0 0 10 15,3-6 5-15,-1-2-72 0,2-1-52 16,6-3-22-16,0 0-10 0,0-3-6 16,6 0-5-16,2-3 2 0,5 3-1 0,1-3-4 15,3 2-39-15,-5-1-140 0,1-2-224 16,-3 4-259-16,-2-2-273 0,-2 0-88 16,-4 3 86-16,7 0 193 0,-9 2 250 0</inkml:trace>
  <inkml:trace contextRef="#ctx0" brushRef="#br0" timeOffset="284.8247">8165 3403 40 0,'-8'-3'329'16,"2"-1"50"-16,4-1 34 15,-2-1-89-15,8-7 56 0,2 4-237 0,7-4-16 0,3-2-16 16,11 1-13-16,0-3-21 0,4-1-18 15,2-1 13-15,72-31 161 16,-69 35-161-16,-3 1-28 0,-6 1-22 16,2 1-10-16,-3 0-5 0,-3 3-1 15,2 0-5-15,-8 1 4 0,-1 5-4 16,-4-1 0-16,-1 3 1 0,-5 1-1 0,0 1 2 16,2 6 1-16,-5-2-62 15,-3 6-207-15,0 1-215 0,-3-2-102 0,-1 0-45 0,-2 0 45 31</inkml:trace>
  <inkml:trace contextRef="#ctx0" brushRef="#br0" timeOffset="501.687">8885 3638 513 0,'0'8'604'0,"-4"-4"39"0,4-4 56 0,-2 0-214 31,-2 0-30-31,-2 0 1078 0,1-2-1135 0,5 0-142 0,-2-1-103 16,2 1-56-16,-8-4-23 0,8 2-13 16,0-2-5-16,-2 2-28 0,2-3-12 15,0 2-9-15,0 2-3 0,0 0-27 0,2 1-192 16,-4 2-399-16,-2-1-367 0,-2-1-166 16,-15-5-1089-16,13 2 1578 15</inkml:trace>
  <inkml:trace contextRef="#ctx0" brushRef="#br0" timeOffset="2622.6527">9382 2988 60 0,'0'-5'246'0,"0"2"23"0,0-2-21 15,-3 0-97-15,-1 0-48 0,0 3-24 0,2-2-10 16,-2 0-10-16,2 0-7 0,-6 1-3 0,1 1 2 16,5 2-7-16,-2-3-3 0,-2 3 15 15,2-2-3-15,-2 0-4 0,-1 2-4 16,3 0-4-16,-2 0-22 0,2 2-11 0,2 0-7 15,-6 1-1-15,8 1-4 0,-2 2 0 16,-7 1 1-16,9 0-1 0,-6 3 3 0,4 1-1 16,-6 4 2-16,2 0-1 15,4 2 1-15,-15 21 1 0,9-16 5 16,1 5 56-16,-3-2 25 0,8 3 12 0,-6-1 4 16,2 2-2-16,6-4-55 0,0 1-26 15,0-2-12-15,6-3-2 0,4-1-4 0,-4-3 0 16,5-2 1-1,3-1 1-15,13 8 213 0,-10-13-52 0,-5-3 14 16,5-3 21-16,-3-1 0 0,5-5-25 0,-3-2-9 16,5-5-3-16,-5-4-22 0,7-1-66 15,-2-4-21-15,2-3 51 0,-3 0 27 0,1 0 8 16,-5-4 6-16,1-3-16 0,-5 1-67 16,-1-2-33-16,-7 0-13 0,-2-1-6 0,-4 0-5 15,-4 0-1-15,-5 1-3 0,-5 0-1 16,-9 5 3-1,6-1-3-15,-55-28 2 0,55 39-1 0,-5 5-4 16,5 1 2-16,2 2 0 16,-14 5-3-16,21 4 0 0,8 5 1 0,-6 5 2 15,8 5 0-15,4 2-42 0,0 3-178 16,2 4-237-16,4-5-245 0,-1 1-183 16,5-1-42-16,3-4 144 0,3-2 215 0</inkml:trace>
  <inkml:trace contextRef="#ctx0" brushRef="#br0" timeOffset="2852.509">9956 3116 191 0,'0'2'462'0,"-8"-2"74"16,6-1 71-16,-4-3-61 15,2 0-110-15,0 1-15 0,2-3-30 16,-7-7 231-1,3 2-297-15,6 5-172 0,0 5-122 0,4-1-17 16,-2 1-6-16,7 1-5 0,-3 1-1 16,6 2-102-16,-1-1-280 0,-1-1-350 0,-4-1-157 15,2-1-72-15,-1-5 70 16,-5 0 264-16</inkml:trace>
  <inkml:trace contextRef="#ctx0" brushRef="#br0" timeOffset="3882.2878">10335 2544 103 0,'0'-5'240'16,"0"-1"16"-16,0 0-62 0,0 1-69 0,4 0-38 16,-4-2-23-16,4 2-6 0,-4-2-3 0,2 3 2 15,-2-1 11-15,4 1 9 0,-4 0 11 0,0 1-4 16,0-2 5-16,0 2-8 15,0 2-16-15,-4-5 44 16,2 6-73-16,2-2 9 0,0 2 9 0,0 0 2 16,0-1-6-16,0 1-18 0,0 0-15 0,2 0-11 15,-2-2-3-15,11 2-4 16,-7 2-1-16,-2-1-1 0,6 1 2 0,-6-1 0 16,2 2 0-16,7 1 0 15,-11 0 0-15,2-3 1 0,-2 1 0 0,4 1 1 16,-2-2-2-16,-2 1 1 0,0-1-1 15,0 3-2-15,0 1 2 0,0 2 1 0,0 2-1 16,0 4 1-16,0 2-1 0,-2 0 2 16,-2 1-1-16,4 0 1 0,0 0 0 15,0-1 2-15,0-2-2 0,0 1 0 0,0-4 0 16,4 0 0-16,-2 2 0 0,-2-5 3 16,0-1-4-16,0 0 0 0,4-2 2 0,-4-1-1 15,4 0 0-15,-4-1 0 0,0-1 5 16,0 1 42-16,0-2 51 0,0 0 65 15,0-2 64-15,-4 2 34 0,0-1-27 0,4-4-46 16,-6-1-57-16,4 0-64 0,-9-3-35 0,5-1-16 16,-4 0-6-16,-7-12-2 15,9 9-7-15,2-1-1 0,0 0 0 0,1-3 0 16,5 0 1-16,-2-1-2 0,4 0 0 16,-2-1 0-16,9-1 0 0,-7 3 0 0,4 1 0 15,2 4 0-15,3 0-2 0,-5 4 0 16,4 3 1-16,-2 1-1 0,3 3 0 15,3 2 1-15,-3 3-3 0,1 1 2 16,0 3-1-16,7 1-1 0,-11 3 1 16,7 0 1-1,24 97-4-15,-33-77 4 16,-6-2 2-16,0 36-1 0,-2-32 1 0,-2-2 1 16,2-3-1-16,-6-2 0 0,8-4 0 15,-2-3 0-15,-3-1 0 0,1-4 0 0,4-2 0 16,4-5 0-16,1 0 2 0,-3-3-1 15,6-4 2-15,0-2 1 0,7-2 4 0,3-3 0 16,3-3-2-16,2-2 0 0,2-1-2 16,1-1 0-16,1-3 0 0,-2 0 1 15,2-2-2-15,4-3 1 0,-2 0 0 0,2-1 3 16,-2-1-4-16,31-19-398 16,-35 21-194-16,-2-3-127 0,-7 3-55 0,-1 0 63 15,-7 2 211-15</inkml:trace>
  <inkml:trace contextRef="#ctx0" brushRef="#br0" timeOffset="4069.1992">11100 2590 160 0,'2'2'461'0,"6"-4"54"16,-8-3 41 0,13-11 1044-16,-9 10-1198 0,-4 0-45 0,2-1-88 15,-2 1-105-15,4 1-84 0,-2 4-44 0,-2-2-18 16,4 1-10-16,1 2-4 0,-3 2 1 15,6-1-46-15,-6 2-191 0,2-1-317 0,-4-2-245 16,2-3-109-16,-2-3-10 0,-2 0 170 16,-2-3 306-16</inkml:trace>
  <inkml:trace contextRef="#ctx0" brushRef="#br0" timeOffset="4564.8914">11377 2002 8 0,'0'-9'233'16,"0"1"31"-16,0-1-20 0,-4 4-55 0,4-2-32 16,-4 3-19-16,4 1-10 0,-2-1 2 0,-2-1 1 15,2 1-2-15,-2-1-2 16,-1 2 5-16,3 0 5 0,2 0-7 0,0-1 109 16,-4 1-134-16,4 2-26 0,4-1-13 15,-4 2-17-15,0 2-25 0,2 1-15 0,3 2-6 16,-1 4-1-16,2 3-4 15,4 1 1-15,-4 6-1 0,5 1 2 0,1 5 0 0,3 0 2 16,-7 0-1-16,6 3 1 0,-1-4-1 16,1 1 1-16,-1-1-1 0,3 0 4 0,-1-1 1 15,1-1 88-15,-3 1 36 0,1-2 19 16,-1-5 8-16,1 1 1 0,-6-3-84 0,7-2-39 16,-5 0-17-16,1-2-7 0,-3-1-5 15,0-2 0-15,-2-1-1 0,0 0 1 16,-1-1 0-16,-3-2 3 0,4 1 14 15,-6-3-40-15,-2 3-202 0,2-4-330 0,-6-4-150 16,-3-3-72-16,3-6-1 0,0-4 189 16</inkml:trace>
  <inkml:trace contextRef="#ctx0" brushRef="#br0" timeOffset="6037.0366">7841 4942 69 0,'-6'0'264'0,"1"-1"20"15,-1-2 4-15,0 2-127 16,0-1-45-16,-9-1 344 16,15 3-374-16,0 0-27 0,0 0-26 15,9 0-20-15,-7-2-8 0,8 0-4 16,2-1 32-16,67-28 133 16,-44 16-104-16,9-2-29 0,5-7-15 15,11 2 22-15,4-6 36 0,11-4 16 0,3-4 5 16,15-8-1-16,19-7-27 0,0-6-38 15,16-4-17-15,2-5-6 0,7-1-5 16,6-4 3-16,-1-1-3 0,9 1 2 16,-4 3-4-16,2 1 0 0,6-3-1 0,-6 1-1 15,4 0 1-15,2 0 0 0,-6 0 2 16,8 2 0-16,-4-2 0 0,0 2 3 0,-2 4-1 16,-2 0 0-16,-2 4-1 0,-6 2 1 15,-7 1 0-15,-8 3 1 0,-12 6-1 0,-9 0 3 16,-12 5-2-16,-6 6-1 0,-2 3 62 15,-15 5 30-15,-10 2 14 0,-8 5 8 0,-4 1 2 16,-9 3-60-16,-6 0-32 0,-2 4-12 16,-4-1-9-16,-6 5 0 0,-3 1-5 0,-3 1 1 15,-3 2-1 1,-6 1 1-16,11-4 5 16,-17 6-6-16,-2 2 0 0,-2 0-1 0,2 4 5 15,-7 4-13-15,-1 2-211 0,-7 2-291 0,-1-3-130 16,-13-6-64-16,2-9-12 15,-12-8 195-15</inkml:trace>
  <inkml:trace contextRef="#ctx0" brushRef="#br0" timeOffset="10586.4155">8933 4959 255 0,'0'-3'297'0,"0"-3"21"15,-4-1-81-15,4 2-77 0,-5 0-21 0,5 2 3 16,0-2 8-16,0 1 6 0,0 3-2 16,-2-1-7-16,2 0-7 0,0 2-10 0,0 0-8 15,0 0-5-15,0 0-10 0,0 0-6 16,0 0-10-16,0 0-10 0,0 2-9 15,0-2-17-15,0 2-14 0,-4-1-16 16,4 1-10-16,0 0-8 0,0-2-4 0,0 3-3 16,0-3 0-16,0 2-1 0,0 3-1 15,0-2 0-15,0 1 0 0,0 2 1 0,4 1 1 16,-2-2-1-16,3 6 1 0,1-1 0 16,0 4 0-16,2-1 0 0,-2 2 0 15,5 2 1-15,-5-1-1 0,0 3 0 0,5-3 0 16,-5 0 0-16,4 1 0 15,-4-3 0 1,27 47 5-16,-24-47-2 0,-3-2-1 16,0 1 0-16,4 10 5 0,-5-13-1 15,-3-2-4-15,4 1 4 0,-6-2-4 0,4-2 2 16,0 0 0-16,-4 0 0 0,2-2 0 16,-2 0-1-16,4-2 2 0,-2 0-1 0,-2-1 1 15,0 0 4-15,5 0 2 0,-1-1 1 16,-4 0 4-16,2-2 1 0,2 0 0 15,-2-2-2-15,2 0-1 16,2-2 9-16,3 2-61 0,-7-4-137 0,-2 1-187 16,4-3-219-16,-2-1-98 0,-2-4-4 0,0-3 119 15</inkml:trace>
  <inkml:trace contextRef="#ctx0" brushRef="#br0" timeOffset="11311.9605">9338 4971 24 0,'-2'-5'276'0,"-2"0"24"16,0 3 23-16,4 0-117 0,-2 1-66 15,2 1-19-15,-4 0 3 0,4 0 0 0,0-1 6 16,-3-1-7-16,3 0-6 0,-4 1-12 16,0-1 6-16,4 1-9 0,-2-1 7 15,-2-1-7-15,2-1 5 0,2-1-17 16,-8 2-6-16,1-11 50 0,3 4-84 15,2 3 15-15,-2-2 2 0,2-2-6 16,2 0-6-16,-4 0 20 0,0-1 5 0,4-2 0 16,4 1 1-16,-4-1-2 0,4 0-29 15,-4 2-26-15,2 0-12 0,4-1-8 16,3 3-1-16,-3-2-3 0,0 3 0 0,8 2-1 16,-5-1-1-16,1 4 2 0,0 1-3 15,5-1 1-15,-7 6 0 0,7 0-2 0,-5 3 2 16,2 3-1-16,-5 2 1 0,3 3-1 15,-4 4 1-15,2 0 2 0,-1 4-1 0,-3 3-1 16,-4 2 2-16,0 3 0 16,-4 1 0-16,-1 2 2 0,-1-1-1 0,0-1-1 0,0-1 2 15,-2-5 1-15,1 1-2 16,1-3 0-16,0-2-1 0,-2 0 3 0,6-3-2 16,-2-2 0-16,4-4 1 0,0-1-1 15,0 0 0-15,0-5 1 0,4 2 1 16,-2-4 46-16,8-1 78 0,-2-2 40 0,9-4 17 15,-1-2 8-15,1-3-40 0,6-3-75 16,-1 0-39-16,5-3-18 0,4-2-7 0,-4-2-4 16,0 0-3-16,-2 1 0 0,0 2-2 15,-2-1 0-15,-3 2-3 0,-7 3 2 16,-3 3 1-16,-4 0 0 0,0 5 1 0,-1-1-1 16,-1 1 0-16,-4 4 0 15,0-3 5-15,-9 6-453 16,9-3-7-16,-6 0-154 0,4 0-131 15,-6-5-37-15,2-2 73 0,4-1 142 0,-7-6 141 16</inkml:trace>
  <inkml:trace contextRef="#ctx0" brushRef="#br0" timeOffset="11567.8048">9692 4590 45 0,'6'-25'280'0,"2"2"34"0,-2 2 28 15,-1 3-120-15,-3 3-61 0,4 2-24 0,2 4-16 16,-6 2-23-16,-2 6-26 0,4 1-27 0,-2 3-21 15,-2 3-12-15,5 2-2 0,1 4 37 16,-2 1 14-16,6 3 10 0,-8-1 0 16,7 4-3-16,-1-3 32 0,0 2 20 0,0 1 11 15,3-1 3-15,3 2 3 0,-3-1-66 16,-3-1-37-16,2-1-18 0,-4 1-8 16,5-3-4-1,-3-2 2-15,11 28 12 0,-13-28-9 16,2 2 4-16,-6-1 4 0,4-2 0 0,5 15 7 15,-11-17-118-15,4-2-145 0,0-7-193 16,-4-1-140-16,2-7-53 0,4-5 64 16,5-6 134-16</inkml:trace>
  <inkml:trace contextRef="#ctx0" brushRef="#br0" timeOffset="11745.6915">10163 4688 229 0,'9'3'392'15,"-1"-1"23"-15,-6 0 11 0,6-1-221 16,-8 1-79-16,2 3 519 15,-2-5-268-15,0 0 45 0,0 0 1 0,0-3-44 16,0 3-68-16,0-2-87 16,-2 0-71-16,2 1-70 0,0 1-44 0,0-2-21 15,0 2-10-15,0 2-73 0,-8 1-218 0,6 2-304 16,-2-3-250 0,-9-4-1045-16,5-5 1141 0,2-1 293 0</inkml:trace>
  <inkml:trace contextRef="#ctx0" brushRef="#br0" timeOffset="12583.1722">10436 4218 176 0,'-4'-5'204'0,"2"2"-15"16,-2-1-37-16,4-2-33 0,0 1-17 15,-4-2-15-15,4-1-6 0,0 1 2 0,-2 0 8 16,-2-1-1-16,4 0 16 0,-2 1-5 15,-3-1 1-15,1 2-17 0,-6-6 78 16,8 9-93-16,-2-1 2 0,-3 1 9 16,3 1-8-16,-2 2 5 0,4-2 0 15,-6-1-20-15,6 3-14 0,-4 0-11 16,1 5-18-16,-1-3-9 0,2 4-4 0,0-1-3 16,-2 3 0-16,4 3 1 0,2-2 0 15,-4 4 0-15,-1-1 1 0,5 2 0 0,0-1-1 16,5-1 0-16,-1-1 2 0,-4 1 0 15,2 0 0-15,-2-2-2 0,4-2 0 16,-2 1 1-16,-2-2 1 0,4-1 0 0,-4-1 0 16,0-2 1-16,0 0 2 0,0-3 19 15,0 0 60-15,0 0 77 0,-4 0 61 0,4-3 31 16,-2 0-8-16,-2-3-55 0,2 0-69 16,2-6-63-1,0-1-32-15,8-45-6 0,2 36-20 0,5-5 0 16,-3-1 0-16,5-2-2 0,8-1 2 15,-9 4-1-15,3-3 0 0,5 6 0 0,-7 5-1 16,2 4 0-16,-5 4 0 16,3 5-1-16,-5 5 0 0,3 3-1 0,-3 6-3 15,-2 6 2-15,1 6 1 0,-5 8 0 0,0 4 3 16,-6 0-2-16,4 3 6 0,-8-1-2 16,4-3 1-1,-6 51 1-15,0-46-3 0,2-21 3 16,4-5-3-16,0 0 0 0,0 2 0 15,0-9 0-15,6-1 2 0,2-2 1 16,2-2 3-16,7-1-3 0,1-5 4 16,7 0-3-16,-2-1-1 0,0 0-1 15,0 3-1-15,-7 2-2 0,-1 5-3 0,-5 5 0 16,-4 2 0-16,-2 7 0 0,-8 4 2 16,-2 2 1-16,0 3 1 0,-5 1 1 15,-3 0-1-15,4-4 0 0,-3 0 1 0,1-5 0 16,-3 1-1-16,3-2 4 15,2-2-1-15,-5 9 5 0,15-14 0 16,4 1-4-16,9 0-493 16,1-10-151-16,15-11-941 0,-12 2 866 0,-1 0 229 15</inkml:trace>
  <inkml:trace contextRef="#ctx0" brushRef="#br0" timeOffset="12767.0573">11133 4348 244 0,'6'8'496'0,"-1"-5"54"15,-3-5 26-15,-2 2-155 0,0 0-121 16,0 0 39-16,0-1 71 16,0-1 44-16,-2-2 20 0,-3-1-61 0,1-2 40 15,2 6-353-15,2-1-52 0,0-1-24 16,2 3-12-16,2 0-6 0,1 1-55 0,-3 1-224 16,6 2-328-16,-8-4-289 0,0 0-132 15,0 0-11-15,-8-2 198 0,-3-3 313 16</inkml:trace>
  <inkml:trace contextRef="#ctx0" brushRef="#br0" timeOffset="13723.4663">11466 3791 60 0,'-6'-8'322'0,"0"-4"42"0,-2 1 30 0,1 1-111 15,5-1-90-15,-6 2-43 0,2 0-11 16,4 1-14-16,-2 0 2 0,-1-1-18 0,3 1-11 16,2 1-9-16,0-1-6 0,0 2-23 15,0-1-8-15,0-1-3 0,2 2-12 0,-2 2-8 16,0 0-6-16,5 1 1 0,-5 3-8 15,4-1-11-15,-4 1-1 0,0 1-6 0,2-1 0 16,-2 3 2-16,0 1-3 0,4 0 2 16,-4 2 0-16,2 0-2 0,-2 2 3 15,0 1 0-15,0 3 0 0,0 18 0 16,0-12-1-16,0-2 1 0,0 1 0 16,0 0-1-16,4 0 1 0,0-2 0 0,-2 0 1 15,5-1 0-15,-3 0-1 16,2-1 0-16,-2-3 3 0,-2 0-2 0,2 0-1 15,0-3 0-15,-2-1 0 0,-2-1 0 0,0-1 1 16,5-1 2-16,-5 0 1 0,4-3 18 16,-4 0 52-16,0 0 68 0,0-1 67 15,-4-1 36-15,4-1-4 0,-5-1-40 0,5 1-65 16,-2-2-69-16,-6-2-33 0,6-1-18 16,-2 1-8-16,-2-2-4 0,-1 0-2 15,3-4 2-15,-8-13 0 0,6 10 0 16,-3 3-2-16,7-4-1 0,-6 0 0 15,6 2-1-15,-2 1 0 16,2-3-1-16,-2 9-2 16,0 4 0-16,4 4 1 0,4 0-7 15,-4 0 5-15,4 3 1 0,-2-2 1 0,2 0 1 16,2 1 0-16,0-1 0 0,3-1 1 16,-3 0 1-16,4 0-1 0,-8 0 0 0,5 0 0 15,1 0-1-15,-2 0 2 0,0 2-1 16,0-2 0-16,-1-2 1 0,1 1 0 15,-2-2 0-15,2-1 1 0,-2-3 0 0,2 1 0 16,1-1 0-16,-1-2-1 16,4-2-1-16,1 1 0 0,1-3 0 0,2 1-1 15,3-1 0-15,-1 0 0 0,5 1-1 0,-4 3 2 16,1 0-2-16,-1 4 0 0,-7 3-2 16,5 4-2-1,-3 13-5-15,-8 18 2 0,-8-8 7 0,2 1-1 16,-12 34 1-16,11-32 1 15,-5 0 1-15,6-3 0 0,2-1-2 0,0-2 2 16,0-2 0-16,2 0 0 0,6-5 0 16,-5 0 0-16,11 10 0 0,-8-15 0 15,0 0 3-15,1-1-2 0,3-3 1 16,0 1 2-16,-3-1 0 0,7-3 1 16,-6-2-1-16,3 2 2 0,3-6-2 0,-4 2 2 15,3-2-1-15,-1 0 0 16,3-1 1-16,1-2 1 0,-3-2-1 15,34-20 18-15,-34 17-15 0,5 0-3 16,-5 0-37-16,-1-6-146 0,-2 1-208 16,-1-4-246-16,-1-5-164 0,0 2-36 0,1 0 110 15,-1-2 192-15</inkml:trace>
  <inkml:trace contextRef="#ctx0" brushRef="#br0" timeOffset="13893.3587">12058 3706 230 0,'2'10'388'0,"4"-8"453"0,2-2-588 16,-6 0-27-16,4-1 34 0,3 1 29 16,-7-4 15-16,2 0-39 0,-2 0-70 0,2-1-79 15,0 1-50-15,-2 1-36 0,7 1-16 16,-9 0-6-16,2 2-6 0,-2 2-2 16,0 0-98-16,-2 4-212 0,-7-4-248 15,-9 0-836-15,3-5 746 0,5-1 201 16</inkml:trace>
  <inkml:trace contextRef="#ctx0" brushRef="#br0" timeOffset="14331.0889">12513 3157 70 0,'0'-4'278'0,"-7"-2"17"15,5 1 4 1,-8 2-149-16,-15 3 46 0,17 2-136 0,-7 2 6 0,3 2 0 16,-2 2-2-16,3 1-1 0,-5 3-4 15,3 1-8-15,-1 4-5 0,6 1-8 16,-7 0-10-16,13 2-11 0,-6-1-5 0,8-1-5 15,4-2 1-15,0-1-3 16,4 1 47-16,3-2 24 0,20 10 101 16,-13-16-83-16,1 1-29 0,-1-4-12 0,-1 1 1 0,0-2-4 15,-1 1-1-15,-1 0-17 0,-5-2-15 16,0 3-7-16,-4 2-6 0,-3-1-2 31,1 2-2-31,-8 30 9 0,1-24-5 0,-3 0 1 16,-2 1 0-16,6 3 2 0,-2-3 1 0,0 1 2 15,-3-3 3-15,7 0-1 16,-2 8-21-16,-2-15-117 16,-6-6-579-16,4-7 164 0,2-3-7 0,-3-6 85 15</inkml:trace>
  <inkml:trace contextRef="#ctx0" brushRef="#br0" timeOffset="14504.9798">12428 3169 429 0,'6'-31'338'0,"4"2"-22"0,-3 7-89 0,5 2-50 15,3 3-34-15,1 1-37 0,11 1-29 0,0 2-25 16,6-1-18-16,0 4-15 0,6 3-9 16,3-1-2-16,-7 1-3 0,6 6 1 0,-8 2 2 15,-4 6 1-15,2 1-74 0,-12-1-218 16,-1 0-96-16,-1-1-45 0,-9-3-24 0</inkml:trace>
  <inkml:trace contextRef="#ctx0" brushRef="#br0" timeOffset="15572.3562">8726 6232 208 0,'-25'12'432'15,"9"-9"35"-15,5-7 12 0,9-4-181 0,4-2-165 16,15-7-69-16,10-5-16 0,10-7 7 15,13-8 22-15,7-7 25 0,14-6 22 16,5-3 1 0,7-7-6-1,494-282 447-15,-434 259-431 0,10-7-6 16,10-5-27-16,9-7-25 16,374-213 21-16,-352 211-90 0,-2 3-6 0,3 4 2 15,-5 6-2-15,-10 10-4 0,-17 4 1 0,-5 6 2 16,-16 8 1-16,-9 5 2 0,-5 7 4 15,-8 1 7-15,-10 4-2 0,-3 5 0 16,3 1-2-16,-7 3-4 16,0 0 1-16,90-33 0 0,-108 35-4 0,-7 2-2 15,-3 2-2-15,-13 2 2 16,76-31 0-16,-115 50-2 0,-11 3 0 16,-1 1 1-16,-7 5 1 0,-4 0-2 15,-8 2-2-15,-1 3-1 0,-5 3-1 0,1 3-1 16,-3-2 3-16,1 1-1 0,3 0 3 15,6-1-2 1,-13 6 2-16,17-11 0 0,2 1 0 0,-4-1-3 31,4-3 3-31,4 3 3 0,-2-3-3 0,-2 0 2 0,0 0 1 16,0-3 2-16,4 3-1 0,-4 0 1 0,4 0 0 16,-4 0 1-16,0-3-3 0,0 2 2 15,0 0 0-15,0-1-1 0,0 1-2 0,0-1-1 16,3 0 1-16,-3 1-2 15,0 0 0-15,0 1-2 0,0-3 2 16,0 3 0-16,0 0-1 0,0-3 0 16,0 3 0-16,0 0-2 0,0 0 1 15,0 0 0-15,0 0-5 0,0-2 4 0,0 2-3 16,0 0 1-16,0 0 0 0,4 0 1 16,-4 2 1-16,0-2 1 0,4 3-1 15,-4 0 3-15,2-1 0 0,2 0 0 0,-4 1 1 16,2 0-1-1,2-2 2 1,0 2-2-16,3-3 3 0,-7 0-1 16,2 0-1-16,-2 0 0 0,0 3 0 0,0-3 0 15,4 0 3-15,-4-3-1 0,4 3 0 16,-4 0 2-16,0 0-1 0,0 0 0 0,0 0-1 16,0 0 0-16,0 0-1 0,0-3 0 15,0 3-2-15,-4 0 0 0,4 0-3 16,0 0-3-16,-4 0 1 0,4 3-3 0,0-3-3 15,-2 3-106-15,-3-2-193 0,3 0-263 16,-8-1-155-16,4 0-65 0,-5-2 75 16,3-1 183-16</inkml:trace>
  <inkml:trace contextRef="#ctx0" brushRef="#br0" timeOffset="20629.5479">8658 6306 95 0,'-2'-2'235'0,"2"2"5"0,0-1-51 16,-5 1-55-16,5 0-51 0,0 0-37 15,0 0-17-15,0 0-9 0,0-2-5 16,0 2 1-16,-2-1 0 0,2-1 1 15,0 2-3-15,-4-1 1 0,4 1-2 0,0-2-3 16,0 2-3-16,0 0 1 0,0-3-4 16,4 2-2-16,-4 0-1 0,2-2-2 15,3-1 1-15,1-1 1 0,0 0 7 0,0-2 3 16,5-1 7-16,3-1 5 0,-2-2 0 16,5-2-2-16,0-2-2 0,7-2-1 0,1-1-4 15,2-1 0-15,0 0-4 0,6-2-1 16,-6 1-1-16,6-1 2 0,2 1-2 15,-2-2-4-15,0-1 3 0,5 1-3 0,-3 0 1 16,6-3 0-16,3-1 11 16,49-28 32-16,-48 26-26 0,5-2 1 0,8 0-12 15,-3-2-2-15,3 1-6 0,-4 1 3 16,2-1-1-16,0 2 0 16,-4-3 2-16,-1 3-3 0,3-2-3 0,0 2 2 15,0-3-1 1,94-57-2-16,-96 61 0 0,0-2 0 0,-3 1 0 15,3-1 0-15,-6 1 1 0,3 0-1 16,-1-1 2-16,-1 3-2 0,-1 0 0 16,4 1 0-16,-7 1 0 0,9 0 0 0,-11 0 0 15,11 0-2-15,-7 0 2 0,3-1 2 0,2 0 4 16,-1 0 10-16,1 1 4 0,-3-2 5 16,1 4-3-16,-7-2-2 0,3-2-9 0,-1 4-5 15,1-2-2-15,3 1-4 0,1 1 1 16,-7-2-1-16,2 3 0 0,1 2-1 15,3 0 1 1,1 2 0-16,91-39 0 0,-96 38 1 16,0 0 1-16,1 1-2 0,-1 0 1 0,-1 0-1 0,-1 0 0 15,-4 0 0-15,7 0 0 0,-1 0-1 16,-4 1-1-16,5-2 1 16,-3 1 1-16,46-17 0 15,-43 16-3-15,88-35 7 0,-89 37-1 16,1-3-2-16,-5 2 1 0,4 0 0 15,-1-1-2-15,1 2 0 0,-8-1 0 16,7 0 2-16,-5 1-4 0,-2 2 2 0,-2 0 0 16,2-1 0-16,1 2 0 0,-3-1 0 15,2 2 0-15,0-1-2 0,-2 1 2 0,8-1 2 32,-7 0-2-32,106-45 7 0,-107 43-4 0,-4 1-2 15,2 1-1-15,-4 0 0 0,0 0 0 16,-4 3 0-16,-3 0 0 15,16-7 0-15,-10 6 2 0,-11 6-2 16,-9 3 0-16,-4 2 0 16,7-2 0-16,-9 1 0 15,0 4 6-15,-5-1-3 0,1 2 1 0,-2 3 2 16,-4-1-2 0,-34 23-551-16,26-19 170 0,1-4-26 15,-8-2 44-15</inkml:trace>
  <inkml:trace contextRef="#ctx0" brushRef="#br0" timeOffset="21727.1089">8678 6298 165 0,'-4'-1'291'0,"4"-1"23"16,0-1-51-16,0 1-119 0,4 0-69 0,0-1-34 15,-4 0-11-15,3-1-7 0,3-4 2 16,4-1 1-16,0-1 3 0,7 0-1 16,0-5 0-16,7-1 0 0,1-3 1 0,2-1 0 15,6-1 1-15,4-1 4 0,-4-3 0 0,9 1 3 16,-3-2 2-16,0-1-6 15,5-1-4 1,3-2-4-16,164-105 24 0,-155 98-41 16,8-2 0-16,2-3 4 0,5 0 1 15,-1-2 3-15,-2-1-3 0,77-45 6 16,-72 46-13-16,1 0-5 0,-2 1 0 0,5 2 0 16,8-3 0-16,-9 1-1 0,3-1 0 15,-3-1 0-15,5-1 0 0,-5 2-2 16,1 1 1-16,4-2 1 0,-1 0 0 15,-1 1 2-15,0-1 2 16,76-40-3-16,-75 43-2 0,-3 1-3 0,-1 0 2 0,1 1 1 16,-1 0-3-16,1-1 1 0,4 0 3 15,-5 1 0-15,1 0 0 0,-3-1 1 16,-2 0 1-16,-1 2-1 0,3-2 1 16,-4 2-2-16,69-35 2 0,-64 40 0 15,-5 2 2-15,-4 3-3 0,0 1 2 16,-2 3-1-16,-2 0 1 15,-2 3-1-15,54-20-1 0,-56 22-2 16,-6 1 1-16,1 1 0 0,1 0-2 0,-4 2 2 16,-1-2 2-16,3 1-2 0,-8 2 1 0,-1-2 1 15,-8 3-1-15,2 0-2 0,-3 1 2 0,-3 4-1 16,-2-2 0-16,-3 1-1 0,-3 2 1 16,2 0-2-16,-6 3 2 0,5-2 0 15,-11 3 2-15,-1 0-2 0,-1 1 1 0,-1 0-1 16,-4 1 0-16,2 1 2 15,-8-1-2-15,0 2 0 16,0 0 2-16,0 0-1 0,0 2 1 16,0-1 1-16,0 2 2 0,-4 3 1 0,0 3-87 15,2 0-213-15,-8 0-100 0,3-2-42 16,-7-6-19-16</inkml:trace>
  <inkml:trace contextRef="#ctx0" brushRef="#br0" timeOffset="26887.7339">8178 3038 63 0,'-21'0'288'16,"3"-3"18"-1,-7 3 10-15,-77 43-10 0,76-25-292 0,-1 8-5 16,2-1-3-16,0 4-2 0,0 6-1 16,7 4 0-16,-7 6-2 0,6 7 3 0,3 4 0 15,-3 9 35-15,2 2 18 16,11 5 42-1,0 78 200-15,18-4-47 0,5-79-174 0,8-2-28 0,4-5 48 16,4-6 24-16,4-5 9 16,2-5 6-16,112 61 280 15,-95-81-235-15,2-7 62 0,2-5 49 0,0-7-44 16,4-5-51-16,-4-10 25 0,2-9-38 16,-2-3-18-1,58-44 161-15,-66 26-220 0,2-5-21 0,-5-7-24 0,3 1-12 16,-9-8-11-16,-8-1-4 0,-4-5-5 15,-8-2-14-15,-2-4-9 0,-9-4-4 0,-3-3-1 16,-14-1 1-16,-15-85 0 16,1 88 3-16,-6 1-6 0,-8 7 0 0,-4 5-1 15,-2 10 0-15,-9 7-2 0,-1 17-2 16,-5 7-3-16,-2 13-129 0,-8 12-328 16,-4 12-399-16,-3 11-178 15,-5 7-80-15,-61 42-626 0</inkml:trace>
  <inkml:trace contextRef="#ctx0" brushRef="#br0" timeOffset="27817.6806">9766 4347 298 0,'-16'-27'357'0,"-9"-5"20"0,6 1-59 16,-12-1-165-16,4 4-68 16,-35-26 14-16,29 34-69 15,-31-15 10-15,-2 9-29 0,25 17-8 0,5 4-2 16,-7 7 1-16,0 4-2 0,-9 6 0 16,2 8 18-16,-4 5 9 0,3 8 2 0,-7 6 4 15,-2 7-1-15,0 5-15 0,0 6-10 16,4 4-3-16,-4 2 1 15,-43 70-3-15,53-61-1 0,7 0 3 16,1 1 57 0,5 2 31-16,-46 148 233 0,63-150-270 0,3-3 30 15,5-1 17-15,1-2 3 0,5-4 3 0,6 0 3 16,6-5-61-16,5-4-24 0,9-4 43 16,7-4 54-16,6-4 25 0,7-4 14 15,7-2 2-15,5-10-47 0,8-1 25 0,4-8 11 16,10-5 8-16,3-6 6 0,-1-6-1 15,7-9-55-15,0-5-8 0,4-8-3 16,4-9-6-16,-2-6-1 0,4-4-28 16,-2-7-10-16,0-5 7 0,-6-2 3 0,-5-5 5 15,-3-2 21-15,-9-4-7 0,-6-6-19 0,-4-3-7 16,-8-6-5 0,-11-6-26-16,10-96 0 0,-40 89-22 15,-44-92 2-15,-5 98-7 0,-13 6-6 16,-10 2-2-16,-17 10-76 0,-13 13-275 0,-11 12-483 15,-14 12-218-15,-18 8-94 0,-11 6 30 16,-12 3 260 0</inkml:trace>
  <inkml:trace contextRef="#ctx0" brushRef="#br0" timeOffset="29604.682">14606 2597 214 0,'2'-7'254'0,"-2"2"-1"0,0 3-77 16,0-1-55-16,0-1-22 0,0 1-13 0,-2 1 1 16,2-1 5-16,0-2 6 0,0 2 3 15,0 0 19-15,-5 2 11 0,5-1 7 0,-4 2 1 16,4 0-1-16,0 0-12 0,0 0-6 15,0 0-8-15,0 2 3 0,0-2 7 0,0 0 6 16,0 0 6-16,0 0-1 16,0 0 5-16,-2 0 1 0,2 0 0 0,0 0-13 15,0 0-19-15,0 0-24 0,0 0-33 0,0 1-22 16,0-1-16-16,0 0-6 0,0 0-3 16,0 0-3-16,0 0 0 0,0 0 0 0,0 0 0 15,0 2-2-15,0-2 4 0,0 0-4 16,0 0 1-16,2 0 0 0,-2 1 1 0,0-1-2 15,0 1 1-15,0-1 2 0,4 0-2 16,1 0 1-16,-5 0 0 0,2 0 0 16,2 0-2-16,-4 0 2 0,2 2-2 15,-2-2 2-15,8 3-2 0,-8-1 0 16,2-1 2-16,2 1-1 0,-2-2 1 16,3 2 0-16,-1 1 0 0,-2-1 0 0,2 3-1 15,-2 0 2-15,6 4-2 0,-6-1 1 16,2 4 0-16,1 2-2 0,1 1 1 15,-4 6 0-15,6 31-1 0,-6-21 2 16,4 3 0-16,5 0 0 0,-3 2 2 16,0 2-1-16,3-2-1 0,3 3 1 0,-6-3 1 15,3-1 0-15,3 0 1 0,-3-2 0 0,-3-4 0 16,6-1 0-16,-3-6 0 16,-1-2 1-1,15 21 9-15,-17-32-8 0,-2-4 3 0,-2 2 1 0,3-4 94 16,-1-1 71-16,-2-2 41 0,-2-2 21 15,4 0 7-15,-6-3-89 0,4 1-66 0,-4 1-44 16,0-3-20-16,0 2-9 0,0-1-7 16,-4-1-31-16,2-3-690 15,-2 3-148-15,2-1-159 0,-2 1-46 0,0-4 148 16,2 1 290-16</inkml:trace>
  <inkml:trace contextRef="#ctx0" brushRef="#br0" timeOffset="30349.225">15009 2601 257 0,'-8'-6'335'0,"1"-1"25"15,-3-1-55-15,2-6 28 0,0 8-206 0,5 2-13 16,3-1-4-16,0 0-6 0,0 3-23 16,0-3 1-16,0 1-1 0,0 1-9 15,3 1 0-15,1-2-2 0,0 1-13 0,4-2-6 16,2 0-12-16,5-2-10 0,1-1 2 0,3-2 14 15,6 1 5-15,-7-1 2 32,7-2 2-32,87-53 188 0,-91 53-166 15,-5-1 34-15,7-8 91 0,-15 14-114 16,-6 3-5-16,2 1-36 0,1 2-22 0,-5 1-12 16,0 0-8-16,0 0-4 0,0 3 0 15,-5 2-2-15,1 2 1 0,4 7-1 0,-2 3-1 16,-6 4 2-16,8 7 1 0,-2 4-1 0,2 3 1 15,0 2 0-15,0 4 0 0,2-2 2 16,6 2 1-16,-6-3 0 0,7 1 2 16,-3-3-2-16,-4-4 4 0,6 2-2 15,-6-8 1-15,2-1 0 16,7 20 5-16,-11-25-3 0,2-3 0 0,2-3 1 0,-4-2-3 16,4 0 2-1,2 17 11-15,-6-21-14 0,0-3-2 16,2 2 3-16,-2-2 1 0,0 0-1 0,0-1 3 15,0 2 2-15,0-1 2 0,0 1-1 16,0-2 0-16,0 2 0 0,-2-3-2 16,-4-1-44-16,2-2-124 0,-2-2-183 15,-3-4-197-15,-9-15-945 0,12 4 807 0,-5-2 162 16</inkml:trace>
  <inkml:trace contextRef="#ctx0" brushRef="#br0" timeOffset="30541.1073">15119 2868 203 0,'6'-4'374'0,"0"-3"23"31,2 0 14-31,58-54 436 0,-43 43-686 0,0-3-30 16,2-1-38-16,2 1-31 0,-5 0-26 16,5 3-15-16,2 1-11 15,29-14-1-15,-25 18-7 0,-4 1-61 0,-2 0-119 16,6-2-167-16,-6 1-147 0,4-1-70 15,14-15-401-15</inkml:trace>
  <inkml:trace contextRef="#ctx0" brushRef="#br0" timeOffset="31680.5469">15818 2319 20 0,'0'0'268'0,"-3"-3"27"0,-1 0 16 0,2-2-119 16,-2 4-75-1,0-1-28-15,-2-8 104 0,4 7-150 0,2 1-15 16,-4 0-7-16,4-1-6 0,0 3 0 15,0 0 2-15,0-4 1 0,0 3 1 16,4-3 1-16,-2-1 6 0,2 0-18 16,-2 0 7-16,2 1 5 0,0 0 10 15,-2 1 10-15,5-2 8 0,-7 1 3 0,4-1 3 16,0 1-4-16,-4-1-3 0,0 3 4 0,0-1-1 16,0-1-9-16,0 3-7 15,-4-6 9-15,0 7-33 0,4-2-9 16,0 2-1-16,0-2 0 0,-3 2 0 15,3-1 1-15,0 1-2 0,-4 0 1 16,4 0 0-16,0 0 0 0,0 0 0 16,0 0 1-16,0 0 0 0,0 0 0 15,0 0 5-15,-2-2 18 0,2 0 10 0,0 2 4 16,-4-5 3-16,4 3 0 0,-4-3-11 0,4 2 7 16,0-1 2-1,0 1 0-15,-2-12 48 16,2 4-70-16,-4 8-3 0,4-4 11 15,0 2 5-15,-2-7 33 0,-7 9-40 0,7 1-13 16,-4-1-6-16,-4 3-2 0,-5 0-2 16,-1 3-2-16,-7 4 1 0,0 0-1 15,-4 5 1-15,-22 12-5 0,24-10 6 16,8 2-2-16,1-2 1 0,3 3 0 16,3 2 0-16,4 1 0 0,-2 2-2 0,8 2 3 15,0-2 0-15,4 4-1 0,2-3 1 0,8 0 0 16,-1 1 1-16,8-4 2 0,-3-2-2 15,7-2 1-15,2 0 1 16,33 6 5 0,2-5 44-16,29-7 230 0,-64-8-174 15,-4-1-47-15,-3 1-32 0,-3 0-14 0,-7 3-8 16,-4 0-5-16,-4 5-1 0,-2 4-1 16,-8 4 0-16,-6 3 0 0,-7 5 2 15,-4 2 1-15,-2 2-3 0,0-1 2 0,-6-3 2 16,6-3-2-16,-22 13 111 0,28-26 106 15,5-4 99-15,1-4 56 0,7-6 28 16,-3-4-72-16,3-5-94 0,6-9-88 0,2-3-54 16,2-10-23-16,17-43-19 0,-7 34-43 15,5 1-4-15,-1-3-3 0,1-4 1 16,3-1 2-16,1 0-3 0,2-1 4 16,0 2-4-16,-1 8-2 0,5 9-1 0,-2 11-2 15,-8 12-2-15,-1 9-24 0,-3 9-129 16,-7 7-204-16,-6 9-257 0,-19 35-1339 15,5-21 943-15,-5 1 168 0,-6 3 243 16</inkml:trace>
  <inkml:trace contextRef="#ctx0" brushRef="#br0" timeOffset="31868.0913">16179 2561 390 0,'17'-16'537'15,"0"-2"67"-15,-5 1 58 0,-6 1-220 16,-2 4-139-16,0 3-60 0,-4 2-63 16,0 2-56-16,0 1-52 0,-8 4-41 0,2 3-17 15,-4 4-10-15,1 4-53 0,-15 7-190 16,5-1-271-16,-8 0-152 0,2 1-70 0,2-3 20 16,7-2 174-16</inkml:trace>
  <inkml:trace contextRef="#ctx0" brushRef="#br0" timeOffset="32521.687">16349 1935 6 0,'-4'-2'247'0,"4"-3"27"0,-2 0 19 16,-2-1-120-16,0-1-61 0,4 2-23 0,0-2-3 16,-2 0 2-16,-3 0 6 15,5 1 11-15,0-8 246 0,0 13-234 16,0-1-14-16,0 2-17 0,0 0-24 15,5 2-25-15,-5-1-17 0,2 2-13 16,2-1-4-16,0 2-2 0,-2 1 4 0,4 2 0 16,2 1 4-16,-6 0 6 0,7 1 33 0,-3-1 13 15,-4 2 7-15,6 3-2 0,-2 2-4 0,-3 0-35 16,5 7-16-16,-6 4-4 0,6 3 63 16,-6 5 29-16,2 2 13 15,3 3 6-15,-3-3 4 0,4 1-66 0,0-3-28 0,1 2-14 16,1-5-8-16,-2-2-2 0,0-1 0 15,3-5 0 1,3 1-2-16,13 25 10 0,-19-37-7 0,1-3-1 16,-7-4 2-16,4-2 1 0,2 1 0 15,-6-3 1-15,-2-1 4 0,4 0 0 0,-4-1 0 16,0-1 2-16,0 0-3 0,0 2 0 0,-4-3-8 16,4-1-99-1,-2-1-215-15,-14-14-929 0,7 7 515 0,7-3 76 0,-4-2 201 16</inkml:trace>
  <inkml:trace contextRef="#ctx0" brushRef="#br0" timeOffset="33058.3522">16779 1809 514 0,'0'-8'309'31,"4"2"-78"-31,-4-17 245 0,0 18-374 0,0 1-13 15,0-3-3-15,-4 2-9 0,4 0-2 16,-4 0 4-16,4 0 0 0,-10-2 51 16,4 6-84-16,3 2-22 0,-7 1-15 0,-4 6-8 15,1 4 1-15,-7 4 1 0,7 2 0 16,-8 3 5-16,5 1-1 16,-7 21 11-16,13-21-13 0,4-2 1 0,6-1 2 15,2-1 6-15,4-2 50 16,8 3 23-16,26 12 111 0,-13-19-103 0,-1-2-48 15,5-2-22-15,3-3-12 0,-5-1-3 0,-3-1-2 16,-3-1 0-16,2 5 2 0,-8-1 0 16,-7 3-3-16,-2 1 1 0,-8 5-6 0,0 4 0 15,-6 0 4-15,-6 3 3 0,-3 0 3 16,-4 2 2-16,-41 34 29 16,36-41-33-16,-12 14 0 15,20-18-5-15,-25 20 15 16,30-23-45-16,9-5-130 0,-4-2-177 15,6-3-198-15,-4-3-92 0,0-5-9 0,2-6 110 16</inkml:trace>
  <inkml:trace contextRef="#ctx0" brushRef="#br0" timeOffset="33224.7931">16649 1898 142 0,'6'-17'365'0,"4"0"25"0,34-34 400 16,-21 34-688-16,4 3-8 0,4-1-3 0,-2-1-10 15,4 0-20-15,-2 1-20 0,2 2-18 16,-2 4-12-16,-6 4-3 0,1 4-4 0,-1 2-28 16,-6 3-115-16,-3-1-200 0,-1-1-95 15,-5 1-42-15,-4-1 10 16</inkml:trace>
  <inkml:trace contextRef="#ctx0" brushRef="#br0" timeOffset="33595.5587">17156 1731 7 0,'4'8'373'16,"-2"-1"52"-1,-2-5 408-15,8 1-125 0,-8-3-500 0,2 0-5 0,2 0-30 16,-4-3-22-16,2 1 1 0,3 0 21 16,-1-1 36-16,-2 0 14 0,2-4-10 15,2 2-37-15,0-4-51 0,3-1-55 0,-3-2-33 16,4-2-20-16,-2 1-9 0,9-1-4 15,-3 2-1-15,19-12-2 0,-16 12 0 16,0 4-2-16,-3 1-2 0,3 4 1 16,-7 4-3-16,-4 4-2 0,0 26-9 15,-10-6 9-15,-4 10 2 0,-7 3 0 0,-1 7 2 16,-5 5 2-16,5-1-3 0,-1 1 2 0,7-7 1 16,2-2-1-16,8-7-2 0,0-6 3 15,6-5 2-15,6-6 6 0,3-6 30 16,3-4 21-16,9-2 18 15,0-10 7-15,39-9 57 0,-31 3-104 0,-2-2-15 0,-6 2-10 16,-4-1-12-16,-2 3-127 0,-5-6-224 16,-3 0-262-16,-7-3-240 15,4-47-1651-15,-6 40 2080 0</inkml:trace>
  <inkml:trace contextRef="#ctx0" brushRef="#br0" timeOffset="33774.4572">17706 1842 371 0,'6'-2'509'0,"2"-3"48"0,-6-4 51 0,4 2-220 16,3-1-35-16,1-2-7 0,-4 0-7 16,-4-1-30-16,7 1-60 0,-7 3-98 15,2 2-76-15,-2 0-43 0,6 3-21 0,-6 2-11 16,7 0-38-16,-9 2-140 0,0 3-253 0,0-5-271 16,0 0-121-16,-5-2-21 0,1-1 115 15,2 1 241-15</inkml:trace>
  <inkml:trace contextRef="#ctx0" brushRef="#br0" timeOffset="34554.9915">18086 1218 49 0,'4'-12'303'0,"-4"2"29"0,-4-1 26 0,0 1-122 32,2 0-84-32,-31-12 264 0,23 17-337 0,-1 2-15 15,1 2-8-15,0-2 0 0,-1 3 6 0,5-2 10 16,-4-1 15-16,8 2 8 0,-5-3 13 0,7 4 8 16,-4 0-2-16,0 0-10 0,4 2-15 0,0-2-24 15,0 2-25-15,0-2-19 0,0 0-14 0,0 1-4 16,0-1-3-16,0 2-3 0,4 1 3 15,-4 0-1-15,4 1 0 0,-4 2 1 16,0-2 0 0,3-1 1-16,1-1 3 15,-4-2-3-15,0 0 2 0,0 0-2 0,0-2 2 16,0 2-1-16,0 2-2 0,0 0 0 0,-4 1-2 16,4-1 1-16,-3 3-1 0,-5 5 0 15,6 1 0-15,-8 21-1 0,6-17 2 0,2 2 0 16,-7-3 0-16,9 0 0 0,-2-4 1 15,-2 0-1-15,4-2-1 0,0-1 4 16,0 2-2-16,0-6 5 16,0-3 2-16,-2 0 18 0,2 0 56 15,0-5 168 1,-4-14 80-16,4 9-295 0,4 0-19 0,4-21 0 16,1 11-9-16,1 0-5 0,-4 2 2 15,4 1-2-15,3 0 2 0,-3 5-3 0,1 0 0 16,-5 3 0-16,4 1 0 0,-8 1 0 15,9 0 0-15,-5 5 0 0,2-2-1 16,11-5-1 0,-9 6 1-1,48 15-8-15,-50-7 6 0,2 4-2 0,1 1 0 16,-5 4-3-16,2 2 3 0,-6 5 0 0,2 2-1 16,-4 5 3-16,-6 2 0 15,2 3 1-15,-2-1 1 0,-2-2-1 0,-1 0 1 0,1-1-1 16,0-1 1-16,0-3-2 15,1 54 0-15,12-66 3 16,-3-2 1-16,2-1-1 0,2-2 2 0,0-1 4 16,2-2-2-1,11 0 66-15,-9-5 22 0,5-2 18 0,-7 0 6 0,7-1 6 16,1-2-55-16,-3 0-27 0,3-1-19 16,5-2-7-1,-5 2-3-15,44-24 10 0,-39 20-15 0,0-2-2 16,-3 1-4-16,-1-1-124 0,-3-1-222 0,-3 0-328 15,-3-3-157-15,0 3-73 16,-6-1 91-16</inkml:trace>
  <inkml:trace contextRef="#ctx0" brushRef="#br0" timeOffset="34738.8757">18626 1345 181 0,'15'-6'477'15,"-5"-3"68"-15,6-16 538 0,-9 13-756 16,5-11 253-16,-4 10-320 16,-1-1-38-16,9-15 90 0,-16 29-309 0,2 4-8 15,-2 1-59-15,-2 2-174 0,-4-2-290 16,-4 3-182-16,-1-1-84 0,1 0 23 0,-3-1 155 16</inkml:trace>
  <inkml:trace contextRef="#ctx0" brushRef="#br0" timeOffset="35536.3827">18942 780 73 0,'0'-4'273'0,"0"-1"33"0,0-2-13 15,0 3-94-15,0 0-63 0,-2-2-31 0,-2 1-18 16,4-1-3-16,0 0-7 0,-2 0 2 0,2 1-2 15,-4-2 1-15,0 0-1 0,4 2-1 0,0 0 5 16,-2-7 70-16,-2 7-25 16,4 5-88-16,0-3-10 0,0 3-11 15,0 0-9-15,0 0-6 0,0 3-2 0,0-3 0 16,0 0 0-16,0 0 0 0,0 0-1 16,0 0 2-16,0 0-1 0,0 0 0 0,0 0 4 15,0 0-3-15,0 0 1 0,0 0 1 0,0 0 6 16,0 0 6-16,0-3 4 0,0 3 4 15,0 3 0-15,0-3-6 16,0 0 2-16,0 0-17 0,0 0-3 0,0 3 1 16,-2-1-2-16,2 3 0 0,0 2 1 0,-9 0 0 15,9 1-1-15,-2 1 2 0,-6-3-2 0,8 2 4 16,-2-2-2-16,-2-2 0 0,4-4 0 16,0 2 2-16,0 0 0 15,0-2 42-15,0-2 218 0,0 0-74 0,4-2 15 0,2-6-34 16,0-2-55-16,9-5-57 0,-5-1-28 15,7-1-16-15,-1 0-4 0,3-2-6 0,6-2-1 16,-3 2 1-16,5-3-2 0,2 4 1 0,2 2-1 16,-2 1 0-16,-2 6-2 0,0 4-3 15,-2 7-2-15,-7 5-4 0,-3 7 0 0,-7 9 0 16,-8 4 1-16,0 12 2 0,-8 1 1 0,-2 3 3 16,-7 5 0-16,1-3 0 0,-1 1 1 15,3-7-2-15,1-4 2 0,3-8-1 0,4-4 2 16,6-3 0-16,0-2 1 0,2-6 1 15,4 0 3-15,29 4 10 0,-8-9-3 16,-2-2-2-16,6 1 0 0,-2-4-3 0,6 0-1 0,-10 3-2 16,-1-1-3-16,-7 3-2 15,2 12-4-15,-19-2 1 0,-7 3 3 0,-5 5-1 16,-9-1 3-16,1 1 0 0,1 2 0 16,-6-6 2-16,9 2-1 0,-3-1 0 15,3 0 4-15,-16 21 9 0,16-20-202 0,4-6-334 16,-3-4-156-16,9-7-72 15,0-4-33-15,6 0 180 0</inkml:trace>
  <inkml:trace contextRef="#ctx0" brushRef="#br0" timeOffset="36361.3001">14666 4017 54 0,'-52'25'281'16,"6"-4"30"-16,3-5 26 0,2 0-119 15,5-3-50-15,-21 10 210 0,38-17-115 16,4-2 25-16,9-7-14 0,6-3-31 15,11-6-51-15,7-8-55 0,17-6 6 16,11-10 1-16,18-9 40 0,12-7 33 0,13-9-12 16,23-9-22-16,8-8-2 0,19-9-50 15,12-7-32-15,16-6-17 16,13-8-37-16,436-249-11 16,-388 230-33-16,6 3 2 0,5 3 2 0,3 10-5 15,-2 8 0-15,-6 10 3 0,-11 11-2 0,-5 7 1 16,-22 11 4-16,-8 7-1 0,-22 6-4 15,-13 8 0-15,-13 1 1 0,-16 2 2 16,-18 3-2-16,72-31 12 0,-108 33-10 0,-10 3 1 16,-6 1-1-16,-5 3 0 0,-5 0-1 15,-5 4 1-15,-2 4-3 0,1 1-1 0,-14 4 0 16,3 5-3-16,-2 2-2 0,-12 4 0 0,1 2-3 16,-6 4 0-16,-4-1 1 15,1 2 1-15,-5 17-7 0,-11-10 12 16,1 5 0-16,-3 0 2 0,-5 3 0 31,-5 2 0-31,-74 69 5 0,78-73-7 0,3-3-62 16,1-1-110-16,5-3-123 0,4-1-121 0,0 0-123 15,1-1-42-15,3-2-44 0,2-5-4 16,0 0 62-16,0 0 99 0,7-3 96 16</inkml:trace>
  <inkml:trace contextRef="#ctx0" brushRef="#br0" timeOffset="39843.4631">14655 3999 76 0,'-16'1'235'15,"1"-1"27"-15,-34-4 288 0,38 4-472 16,1-3-4-16,4 1 1 0,-5-2-6 16,9-1-6-16,-6 2-12 0,2 0-12 0,4 0-12 15,-2 0-12-15,-1 1-5 16,5 0-4-1,-2 2-6-15,2-2-6 0,0 2 2 0,0 0-2 16,0 2 4-16,0-1-21 16,2 2-48-16,-2-1-86 0,0-2-128 0,0 0-56 15,-2 3-10-15,-2 1 43 0</inkml:trace>
  <inkml:trace contextRef="#ctx0" brushRef="#br0" timeOffset="40617.989">14388 4218 110 0,'-8'0'701'16,"2"-5"-319"-16,6-1-156 0,-2 2-106 0,2-2-45 0,-4 1-14 15,0 1-4-15,4-2 7 0,0-1 4 16,0 2 3-16,-2-2 2 0,-3 2 2 0,5 0 13 16,-2-2 11-16,-2 2 14 15,0-4 11-15,-2-7 130 0,4 7-139 0,-2 0-14 16,0-1-11-16,1 1-15 0,-5 4-12 15,6-3-6-15,-2 2-5 0,-2 2-2 16,2-2 11-16,-3-1 14 0,1 2 14 16,2-3 21-16,-2 1 12 0,-4-3 0 0,8 1 3 15,-7-2-15-15,1-4-18 16,0-3 23-16,-1-4 12 0,1-1-12 0,-2-6 12 0,4-4 4 16,4-4-45-16,-7-5-27 0,7-7-10 15,-2-8-25-15,4-4-13 0,0-7-7 16,0-3-3-16,0-1-2 0,0-3-1 0,0 0 0 15,6 0-4-15,-6 0 3 0,4 0 1 16,3 0-1-16,7-68 2 0,-4 75 1 16,-1 8-3-16,5 5-2 0,3 1 1 15,3 5-1-15,-1 2 2 0,8 3 0 0,-4 3 1 16,4 4-1-16,-1 2 2 0,5 3 0 16,-2 2 0-16,9 4-3 15,-1-1 4-15,77-41-3 0,-38 29 5 16,-37 24-3-16,1-1 0 15,44-15-1-15,-40 16 1 0,1 1 1 16,5-1 1-16,2 1-1 0,-1 0-1 16,1 2 1-16,-2 2-3 0,-5 1 2 15,-1 1 0-15,41 0 3 0,-52 4-2 0,-4 3 3 16,4-3-2-16,-6 4-1 0,-1 0-1 16,-3 0 2-16,2 2-1 0,-6 1 0 0,-3 1-1 15,3-1 1-15,-3 4-3 0,1 1 3 0,-5 0-1 16,3 4-2-16,-3 0 1 0,1 1-2 15,-3 2 2-15,0 0 0 0,-4 5-3 0,5 0 4 16,-5 0 0-16,2 5-1 0,-6-3 0 16,9 3 1-16,-5 0 0 0,4-4 0 0,1 1 1 15,1 1 0-15,-2-3 1 0,5 3-2 16,-5-2 2-16,-2 0-2 0,7 0-1 31,14 43 0-31,-8-22-1 0,-11-20 3 0,0 0 0 0,-8 1 2 16,9-1-1-16,-5 1-1 0,2 0 1 15,-6 1-1-15,4 2 0 0,3 2 0 0,1 1 3 16,-2 1-2-16,3 2 0 16,5 2 3-16,1 3-11 0,7 3-215 0,-5 0-411 15,2-1-241-15,-1-4-112 0,-3-6-38 0,-7-6 190 16,-1-11 402-16</inkml:trace>
  <inkml:trace contextRef="#ctx0" brushRef="#br0" timeOffset="51831.0625">14451 4103 298 0,'-27'7'435'15,"4"-7"38"-15,2-5 22 0,3 0-248 0,3 1-96 16,7 0-31-16,-7-5 106 15,11 4-101-15,4 1-12 0,0 1-23 16,8 0-19-16,-5 1 8 0,11 1 11 0,-2-2 29 16,11 0 57-16,39-11 244 15,-22 1-194-15,5-6-18 0,19-6-53 0,6-6-30 16,13-8-38-16,10-4-42 0,9-4-20 16,11-7-11-16,7-7-5 0,11-4 1 15,5-6 35-15,11-4 36 0,6-4 16 16,176-89 107-1,378-185-83-15,-527 268-116 16,182-86-1-16,-186 89 2 16,0 2-5-16,-5-1-1 0,-5 3 0 0,-3-1 0 0,-6 4-1 15,-4 0 2-15,-6 2 2 0,-10 3 0 16,-1 2 1-16,-8 4 1 0,-8 6 0 0,-10 2-4 16,-11 5 3-16,-4 8-1 0,-16 5-1 15,-5 6-2 1,40-19 0-16,-48 15 3 0,-47 24-2 0,-9 3-1 15,-2 3-6-15,-16 3-4 0,2 5-48 0,-15-1-171 16,3 1-266-16,-15 3-333 0,-9 2-148 16,-3 1-23-16,-5 1 140 0,-12 1 253 0</inkml:trace>
  <inkml:trace contextRef="#ctx0" brushRef="#br0" timeOffset="52500.6586">8846 6231 14 0,'-31'16'308'0,"4"-5"30"0,0-6 18 16,8-2-89-16,3-3-111 0,1 0-26 15,13 0 0 1,4-17 210-16,5 8-269 0,26-14 66 15,-8 11-53-15,4 0 14 0,8-2 4 0,10 1 2 16,3-5 22-16,10-5 15 0,10-2 19 16,3-8 23-16,13-6 7 0,12-7 5 15,7-10 5-15,13-5-23 0,8-10-14 0,11-5-18 16,7-7-34-16,10-2-30 0,3-2 19 16,176-98 104-16,-164 91-109 0,1 1-2 15,4 0-37-15,-7 3-23 0,-1 3-13 16,-3 2-4-16,0 5-4 0,-8 0-4 15,135-73 0-15,-158 81-7 0,-8 3 2 16,-10 5 0-16,-15 5-2 0,-8 5 2 16,-18 8-3-16,-9 7-3 0,-17 6-1 15,-11 6 0-15,-10 8-13 0,-11 6-118 0,-13 3-228 16,-4 8-277-16,-13 1-249 0,-1 2-100 16,-11 4 67-16,-10-2 206 0,-5-1 267 0</inkml:trace>
  <inkml:trace contextRef="#ctx0" brushRef="#br0" timeOffset="53093.2914">8165 4971 135 0,'11'-6'339'0,"-5"-4"46"16,13-15 277-16,-9 11-486 0,7 1-36 15,3-2-7-15,3-1 3 0,10-6-1 0,10-3 9 16,9-5-5-16,4-6-25 0,14-5 5 0,11-2-10 16,4-7-23-16,16-3-11 0,5-6-5 15,5-1 4-15,123-65 105 0,-112 60-88 16,4-1 5-16,4 0-41 15,1-2-26-15,-1 1-12 0,4 1-6 0,-1-1-4 16,1 4-2-16,265-130 188 16,-264 134-65-16,-5 3 7 0,-4 2 0 15,-4 1-65-15,0 3-37 0,-10 6-18 0,2 3-9 16,-5 2-3-16,-7 4-2 0,-5 6 4 16,-8 0-2-16,-9 5 1 0,-7 2-2 15,-9 5-1-15,-8 0-1 16,31-8 1-16,-54 16-1 0,-8 1 1 0,-9 4 1 15,-6 1-2-15,-1 2 0 16,-5-1-2-16,0 1 1 0,-4 1 0 0,2 0-6 0,-2 3-38 16,4 1-213-16,-2 0-350 0,-2 3-183 15,0-7-80-15,-6-3-2 0,4-8 199 16</inkml:trace>
  <inkml:trace contextRef="#ctx0" brushRef="#br0" timeOffset="55624.6782">14484 4135 172 0,'-7'8'373'0,"5"-8"27"0,-2 0 29 16,0 0-170-16,-2 0-96 0,4 0-22 0,-6 0 3 15,8 0-2-15,-3 0-2 0,-1-2-17 16,2-1-26-16,2 2-29 0,0-4-25 0,6 2-22 15,-3-3-13-15,7-1-4 0,6-2-2 16,9-3 17-16,0-2 16 0,10-2 5 16,9-4 9-16,1-2 0 15,13-2-8-15,64-37 61 0,-48 26-48 0,5-2-1 16,8-7-5-16,14-2-26 0,3 0-13 16,5-8-2-16,7-1-2 0,2 0 0 0,2-4 1 15,2 0 17-15,2 0 32 16,0 0 17-16,-2-1 5 0,-2 1 6 15,2 1-19-15,238-110-12 0,-240 111-47 16,2-2 0-16,6-1-2 0,-2-1-1 16,5-1 1-16,1 1-2 0,-2-1 0 15,5 0-1-15,-5-1 0 0,126-61 5 16,-136 66-2-16,0 0-1 0,-6 2 2 0,-8 2-2 16,-3 1-2-16,-2 3 2 0,-6 4-1 0,-8 5 1 15,-10 4 3-15,-3 6-1 0,-10 4 34 16,-4 1 19-16,-8 5 10 15,33-16 73-15,-50 21-102 0,0 1-19 0,-8 5-10 16,-4 0-4-16,-5 2-3 16,1 4 0-16,10 4 0 0,-8 0-3 15,-11 4 0-15,-4-1-6 0,-4-2-89 0,-2 6-215 16,0-7-319-16,-2 2-143 0,-12-2-59 16,-5-5 61-16,-2-9 200 0</inkml:trace>
  <inkml:trace contextRef="#ctx0" brushRef="#br0" timeOffset="64451.3354">2275 4640 253 0,'0'-10'417'0,"0"-7"57"0,0 3 48 31,0 0-193-31,5-14 295 0,-5 21-468 0,2 5-18 15,-2 0-21-15,0 1-22 0,0 1-27 0,0 1-26 16,4 1-24-16,-2 3-9 0,-2 0-6 16,8 4-1-16,-6 5 43 15,4 1 15-15,3 2 12 16,9 61 113-16,-7-47-169 0,-5 0-9 0,2 6-3 16,-2-3-2-16,0 4 1 0,1-1-1 0,1-1 2 15,-6 0-2-15,4 0 2 16,3-2-2-16,-7-2-1 0,2-4 0 0,-2-1 0 15,2-1 0-15,0-5 1 0,-2-2-1 0,-2-2 0 16,4 0 0-16,-2-5 1 0,-2-2-1 16,4-1 2-16,-4-2-2 0,0-2 1 0,0-1 0 15,0-1 3-15,0-2 90 0,0 1 101 16,0-2 89-16,-4-2 65 0,4 1 28 16,0-3-75-16,0-13 33 0,0 5-273 15,0-4-33-15,-2-2-18 0,2-3-4 16,-4-3-6-16,4-4 0 0,-2 0-2 15,-6 0 1-15,2-1-1 0,-1 4 0 16,-13-12 3-16,7 22-1 0,-1 5 3 16,1 3-2-1,-1 3-3-15,-32-1-7 0,32 6 3 0,-3 4 2 16,1-1-3-16,8 2 3 0,-7 4-4 16,5 2 3-16,-1 0-3 0,5 5 1 15,4 0-2-15,-2 3 2 0,0 4 3 16,4-1 1-16,0 1 2 0,0 1 1 0,0-2-2 15,0 0 0-15,4 1 0 0,0-6-2 0,-2 0 2 16,4-3-2-16,5 2 0 0,-5-5 2 16,4 1 0-16,5-3 0 0,-3-1 3 0,3 0-2 15,-3-4 3-15,5 0-2 0,3-3-1 16,-1-4 2-16,0 0 0 16,-1-4-5-16,48-24 7 0,-45 17-2 15,0-1 1-15,-1-1 1 0,-1-3-1 16,-2 0-1-16,-1-4-2 15,17-23 6-15,-22 23-7 0,3 0 4 0,-4-1 1 16,-8 2-5-16,5 2 6 0,1-1 0 16,-8 2-3-16,0-1 0 15,0-1-2-15,-4 1-1 0,0 1-1 0,-3 1 0 16,5 3-1-16,-2-2 4 0,-2 4-1 0,2 0-1 16,-2 1 1-16,-1 1-1 0,3 0 0 0,0 3 1 15,-2 0 1-15,4 1-4 0,-2 5 1 16,0 1-1-16,2 0 0 0,-5 1-1 15,-1 2 3-15,2 3 3 0,0 3 1 0,-5 3-4 16,1 0-4-16,8 2-2 16,-19 35-9-16,17-32 12 15,2 1 3-15,-2 0 0 0,4-1-2 0,0 0 2 16,4-2 0-16,-2 2 2 0,2-3-1 0,0 1 2 16,3-1-3-16,-5 0 1 0,8-4-5 15,-4 0 7-15,5-2-2 16,9 4 1-16,-7-8 0 0,1 0-3 0,3-4 0 15,-1-1 5-15,5-6 0 16,-5-1-1-16,3 1 3 0,2-3-2 0,-5 2-4 16,7-4 1-16,18-18 4 15,-22 12-4 1,35-42 15-16,-40 38-9 0,-1-2 3 0,1-3 0 16,-6-2-4-16,3-2 2 0,-1-3-1 0,0 0 17 15,-3-4 11-15,3 0 6 0,-4-4 1 16,-2-2 0-16,-4 2-20 0,0 2-13 15,-4 1-5-15,-2 1-1 0,-4 3-3 0,-3 4-2 16,-1-3 2-16,-3 5-1 0,-1 0 1 16,-1 2 5-16,0 5 1 0,-1 3 0 0,7 3-1 15,-3 5-2-15,1 6-2 0,5 2-1 16,0 2-4-16,1 2-1 0,-1 2 1 16,4 5-3-16,-5 0 0 0,3 5-1 0,0 2 3 15,0 1 0-15,8 2-2 16,-7 24-4-16,14-18 10 0,-3 2-2 15,2 1-1-15,4-2 3 0,1 3 1 16,1 1 0-16,-2 0 1 0,7 0-1 16,-3-1 2-16,13 27-2 0,-14-27-2 15,1-1 6-15,-6 1-6 0,3-1 4 0,3 0-4 16,-3 1 6-16,-3 2-3 0,2 0 0 16,1 0 3-16,-1 2-2 0,0-1-1 0,1 1 0 15,-3 0 0-15,2-3 4 0,1 2 3 16,-5-2-2-16,4 1 3 0,-4-1 2 15,3-1 0-15,-3 1 6 0,-4-2 3 0,6-3 2 16,-8 5 3-16,2-6 1 0,2 0-5 16,-4-3-3-16,2-1-5 0,-2-3-4 15,0-1-4 1,4-3 2-16,-8 18 14 0,4-22-14 0,-6-1-1 0,4-1 3 16,-6 0 1-16,2-1 1 0,-5-2 3 15,1 0 0-15,4 0 1 0,-5-3-5 16,3-3-1-16,-2 3-2 15,4-5-45-15,-21-28-916 0,18 16 173 16,3-5-238-16,4-5-61 0,2 1 82 16,0-6 191-16,0-2 249 0</inkml:trace>
  <inkml:trace contextRef="#ctx0" brushRef="#br0" timeOffset="65937.9606">2710 5049 48 0,'-4'-5'309'0,"-1"-1"31"0,5 0 17 16,0 0-131-16,0 0-106 0,9-1-48 0,-1-1-23 15,2 1-5-15,1 0 9 0,5-3 4 16,5 0-5-16,-2 0-5 0,5 2-8 0,-1-3-15 16,0-1 3-16,2 2 32 15,2-2 24-15,-9 0 14 0,5-2 8 16,-2 0-6-16,22-16 7 0,-20 17-60 0,-3-2 10 15,1 2 5-15,-2-1 11 0,-1 1 13 16,-5 1-7-16,-1 3 0 0,-1 1 3 0,-5 2 9 16,2 2 8-16,-6-1 13 0,2 4 11 15,-4-1-2-15,0 1-12 0,-4 2-24 16,-2-1-25-16,-15 9-12 16,13-3-45-16,-2 2-4 0,3 0 1 15,-1 4-2-15,2 2 1 0,2-2 0 16,-2 3 2-16,3-1-1 0,3 1 0 0,0 2 1 15,0-3 0-15,0 1-1 0,0-1 2 16,3 3-1-16,1-2 0 0,-2-3 0 0,6-1 0 16,-6-2 1-16,6 0-1 0,-1-2 1 15,-1 0-1-15,0-2 2 0,8-2 4 0,-7-1-1 16,3-2 2-16,0-2 0 0,-1-1 0 16,-1-1 1-16,0-1 7 0,0 0 79 15,-1-3 67-15,3-10 258 0,-8 7-201 16,2-3-72-16,-4 0-66 0,0-1-40 15,-4-1-19-15,4 0-8 0,-2-1-5 0,-2-2-4 16,0 6-2-16,2 0-2 0,-3 1 0 16,3 2 0-16,-2 2 0 0,0 1 0 15,4 3-1-15,0 3-1 0,0-1-4 32,0 2 2-32,8 5-13 0,-8 0 12 0,2 4 2 0,3-2 1 15,-3 2 1-15,2 1 0 0,0 0-1 16,-2 0 2-16,6 2 0 0,-6 0-1 0,3-2 1 15,1 0 0-15,0-2-1 0,0 1 2 0,4-1-1 16,-1-2 1-16,-3-1-1 0,4 0 3 16,-4 0-2-16,5-3 0 15,-5-2 1 1,23-4 11-16,-19-1-9 0,-3 0 3 0,1-3-3 16,-2-1 3-16,-2-1-5 0,2-2 4 31,1 0-5-31,5-41 9 0,-12 38-9 0,0-2-1 15,0 4 3-15,0-1-2 0,0 1-1 0,0-2-1 16,0 2-2-16,0 2 3 0,0 1-1 16,0 4-1-16,0-1 2 0,0 5-1 31,0 0-18-31,0 4 11 0,0 0 2 0,4 5 1 16,-4 0 1-16,4 2 2 0,-4 0 0 15,2 1 0-15,2 0 1 0,-1 0-1 0,1 1 0 16,0-2 1-16,2 1 0 0,0 0 1 15,0-3 2-15,5 1-1 0,-5-3 1 16,4 0-1-16,1-2 2 0,-5-2-2 0,4 0 0 16,5 1 1-16,-7-4 3 0,2 1-3 15,1-1 2 1,3-3 0-16,19-24 9 0,-27 19-9 16,-1 0-1-16,1-1 2 0,-4-1-2 15,2-1-3-15,0-1 3 0,-4-1 0 0,0 0-3 16,2 1 0-16,-2 2 0 0,0 3 0 15,0 1 0-15,-2-2 1 16,2 7-2-16,0 3-2 0,0 0 0 0,0 3-2 16,-4 3-1-16,4 2 0 0,0 0 2 15,0 2 0-15,0 2 1 0,4 0 2 0,-2 0 0 16,2 1-1-16,-2-2 2 16,7-1 0-16,-3-3 0 0,6 4 0 0,-1-5 2 15,-5-1-1-15,2-3 0 0,0 0 2 16,3 0 1-16,-3-4 0 15,0 0 1 1,9-5 4-16,10-15 2 0,-17 10-8 16,-4 1 1-16,5-2-1 0,3-20 6 15,-8 15-7-15,0-2 2 0,1-2-2 0,1-3-1 16,0-3 0-16,0 0-1 0,-1-2 2 16,-1-5-2-16,4-1 1 0,-4-3 2 15,1 3-2-15,1-1-1 0,-6 3 1 16,-2 0-1-16,0 4-1 0,0 4 1 0,-2 4 0 15,-6 4 3-15,1 5-3 0,1 2 0 0,0 3 2 16,-2 3-2-16,-1 0-2 0,1 5 0 16,2 0 0-16,4 5-4 0,-2 0 0 15,0 3 1-15,2 4-1 0,-3 3 1 0,5 5-1 16,-2 0 3-16,2 5 0 0,2-2 0 16,-2 1 2-16,7 3 2 0,1-4-1 0,-6 3 0 15,8 0 2 1,1-4-2-16,22 37 1 0,-21-42-1 15,7-3 0-15,-7-2 3 0,5-2-2 0,-1 1 0 16,1-2-1-16,-3 0 1 0,3-2-1 31,-5-1 0-31,32 7 6 0,-30-11-4 0,-6-1-1 16,3 1 1-16,-1 0 2 0,-4-1 0 0,0-1 1 16,-1-1-1-16,1 1 4 0,-6-2 1 0,4 2 0 15,-4-2 1-15,-4 1-2 0,4-2 1 16,-6-1-15-16,1 1-104 0,-3-2-181 15,-2-1-229-15,0-1-239 0,-3-4-179 0,-6 2 20 16,7-1 138-16,-9-2 212 16</inkml:trace>
  <inkml:trace contextRef="#ctx0" brushRef="#br0" timeOffset="66133.8339">3762 4446 6 0,'-2'0'320'0,"4"0"39"15,3-3 33-15,5 1-55 16,-2-4-72-16,9-1-7 0,1-3 22 0,1-1 27 0,8-3 11 15,-4-3-13-15,3 0-31 16,1-1-34-16,23-20 97 0,-25 20-243 0,-7 5-36 16,-1 1-30-16,-3 2-15 0,-3 2-7 15,-1 1 0-15,-4 5-3 0,-4 2 1 16,-2 5-9-16,0 2-112 0,-6 3-191 16,0 1-225-16,-9 1-208 0,7 3-86 0,-6 0 70 15,1 0 172-15</inkml:trace>
  <inkml:trace contextRef="#ctx0" brushRef="#br0" timeOffset="68644.4266">4447 4163 40 0,'0'-12'383'0,"0"2"64"16,0-2 48-16,-4 3-60 0,4 3-153 0,0 3-66 16,0 2-43-16,0-1-37 15,0 2-34-15,4 10 15 0,-4-2-112 16,0 4-5-16,2 1 2 0,-2 6-4 16,8 0 2-16,-6 2 0 0,5 0-1 0,1-2 2 15,-6 1-1-15,8-2 0 0,-4 0 0 16,5-3 2-16,-5-1 0 0,4-2-1 15,-3-2 2-15,1-1-2 16,-6-1 3-16,4 2 0 0,2-6 4 0,-8-1 59 16,0-2 77-1,0 0 97-15,0-3 467 0,-4-1-376 0,-2-4-65 0,2 1-93 16,-6-3-90-16,3-3-1 0,-3-1 2 0,0-3 0 16,3-6 2-16,-3 0 1 0,2-4-16 15,-7-1-8-15,9-1-2 16,0-4-5-16,-2 1-4 0,8-1-27 15,0 2-13-15,10-25-9 0,15 14-8 16,-9 26-1-16,-3 6 0 0,1 2-2 16,-1 7 4-16,-1 7-4 0,7 2 2 15,-11 8 0-15,6 2 2 0,9 23-5 16,-12-21 7-16,-1 0 0 16,9 23 3-16,1-9 0 0,-14-18-4 15,3-5 2-15,-7 0 0 0,4-3 0 16,-6-1 2-16,0-1-1 0,0-2 0 0,0-3 3 15,-2 1 1-15,-2-3 2 0,2 0 0 16,-7 0 0-16,3-5-1 0,-4-2-3 16,8-1 2-16,-9-4-3 0,5-2-1 0,-4-5 0 15,4-3-1-15,-3 2 3 0,3-6 0 16,6-1 1-16,-4-1 2 0,8-4 2 0,0-1-4 16,3-2 0-16,-1-2-1 0,4 4-1 15,0 3-1-15,1 5-2 16,-1 5 2-16,25-19-11 15,-24 36 6-15,-1 4 0 0,0 3-4 16,1 6 1-16,-3 5 0 0,2 2 1 0,1 4 2 16,-1 1 2-16,-4 0 0 0,9 0 5 15,-7 2-4-15,0-2 1 0,2 1 0 16,-3-1-2-16,3-1 1 0,-8 0 1 0,4-1 0 16,-2-2 3-16,1 2-2 0,-3-1 0 15,-2 0-1-15,6-2 0 0,-2-1-1 16,0 0 0-16,2-3 1 0,-2-1 1 0,3-3 0 15,3 0 2-15,-8-2-1 0,8-3 0 16,1 1 0-16,-5-4 1 16,8-1 2-16,11-2 8 0,-10-3-8 15,-3 1-2 1,15-11 4-16,14-24 14 0,-28 22-12 0,-3 1-4 16,0-4 1-16,-3 1-5 0,-1-1 2 15,-6-1 0-15,0 0-1 0,0 1-1 16,-2 0-2-16,-9-18 1 0,5 22 0 15,-2-1 1-15,2 7 0 0,0 1-2 16,1 3 1-16,-1 1-3 0,2 5-3 0,-2 0 1 16,4 2 3-16,-6 2-2 15,6 1 4-15,-3-1-3 0,1 4 3 0,4-1-1 16,0-2 0-16,0 0 0 0,0 2-2 16,0 1 2-16,-2-1-2 0,2 3 0 15,0 2 1-15,-4 2 0 0,4 1 2 16,0 2 0-16,0-1 0 0,0 0 2 15,4 18-2-15,-2-20 0 0,2-1 0 16,3 0 0-16,1-4 2 0,0-3-2 16,0 1 3-16,-1-2-2 0,3-3 1 15,0-2-1-15,7-1-1 0,-9-2 3 16,0 0-1-16,1-4 1 0,-1 2-2 0,2-4 3 16,-8 2 0-16,5-4-4 0,-7 2 2 15,8-1-1-15,-8-2-1 0,0 0 0 0,-4 0 3 16,0 0-2-16,1-2 1 0,-1 1-1 15,2-1-2-15,-6 1-2 0,8 2 3 16,-6-1 1-16,6 3-1 0,-4 1-1 0,4-2 2 16,-2 2 1-16,-3-1-2 0,5 4 0 15,0-1 0-15,-2 0-2 0,2 4 0 16,0-1 2-16,-4 2-2 0,4-1 2 16,0 1-1-16,-4 1-1 0,4-2-2 0,0 1 3 15,0 1-2-15,0 1 0 0,-2 2 0 16,2 2 0-16,0 1 2 0,0 0-3 15,0 4 2-15,0 0 0 0,2 2 2 16,2-2 0-16,0 0-2 0,-2-1 2 16,5 0 0-16,1-1-2 0,-2 2 1 0,0-3 2 15,1 1 1-15,1 1-4 0,-6-4 2 16,4 1 4-16,2-2-2 0,3-1-4 0,-9 0 2 16,8-1 0-16,-4-1-2 0,5-1 0 15,-1 0 4-15,0-1 0 0,1-2-2 16,-3 0 2-16,13-6 4 0,-11 3-6 15,-4-1 2-15,11-9 3 16,-11 7-2-16,2 0 1 0,-6-1 0 0,4-4-1 16,-6 2-3-16,11-22 0 15,-7 17-1-15,2-1-1 0,0 0 4 16,5 0-1-16,-5 2-1 0,-2-1 2 16,-4 5-1-16,0-1-2 0,0 2-1 0,-4 1 2 0,4 1-1 15,-2 3 1-15,-2 1-2 16,2 4 4-16,2 1-2 0,-9 0 0 0,7 3-2 15,-4 0 2-15,-2 4-4 0,6 1 3 0,-7 1-2 16,1 2-1-16,4 0 2 16,-2 1-2-1,-9 37-2-15,15-37 2 0,0-2 0 16,5 0 2-16,1 8-2 0,0-10 5 16,2-3 2-16,-2 2-2 0,5-2 0 15,-1-1 0-15,-2 0 0 0,7 0-2 16,-3-1 0-16,5-1 2 0,-1 1 0 0,1 0-1 15,4 0 2-15,-5 0 0 0,5 2-2 16,-5 1-2-16,-3 3 0 0,1 0 1 0,-1 3 0 16,-5 0 1-16,0-2 0 0,0 2 1 15,-5-1 0-15,-3-1 1 0,4-2-2 16,-4 2 2-16,-4-3-2 0,1 0 0 0,-1-2 0 16,-2-2 2-16,0-1 1 0,-2 0 1 15,6-2 1-15,-7-2 1 0,3 0-2 0,4-3 0 16,-2-1-3-16,4-5 2 0,0-2-3 15,4-2 1-15,-2-3-3 0,4-4 0 16,5 2 1 0,16-63 4-16,-13 51-2 0,-2-3 2 0,3-3-2 15,1-1-2-15,1-2-1 0,-5 0 4 16,5-1-1-16,-3 0-1 0,-5-38 3 16,-9 44 0-16,-7 5-3 0,5 5-1 0,-12 2 1 15,4 6 0-15,-7 3-2 16,0 5 2-16,-5 0-1 0,-1 7 0 0,-8-1-3 0,8 4 0 15,0 2 1-15,-1 1-2 0,7 1-1 16,1 1-1-16,5 1 4 0,1 1-2 16,4 2-1-16,4 1 1 0,-3 1 0 0,5 2-1 15,5 1 0-15,-3 4 1 0,4 0 0 16,4 2 1-16,7-1-1 0,-3 2 3 16,5-1-2-16,-1 0 2 0,1 3 2 15,6 0 2-15,-6-1 1 0,1 2-3 16,24 20 2-16,-26-18-3 0,3-3 1 0,-5 3 3 15,-1 0-3-15,-3-1 2 0,3-1 0 16,-7-2-3-16,0 2 0 0,-6-3 3 16,5-3 0-16,-3 1 2 31,-4-5 0-31,4 36 13 0,-8-46-9 0,4 0 3 16,-4-4 34-16,4 0 26 0,-7 0 12 0,5-4 8 15,-2 0 3-15,0-3-38 0,-2-2-24 16,6-2-14-16,-2-4-11 0,-2-3-5 0,4-4-1 15,-4-1 0-15,4-4 2 0,0-3 1 16,4-3-3-16,0-1 2 0,2 0-2 16,4 0-1-16,-1 1-4 15,1 1 3-15,17-32 4 16,-23 50 3-16,-2 4-2 0,6 3 0 0,-8 3-6 16,0 1-1-16,0 1 1 0,0 1-3 0,0 1 3 15,0-2-3-15,0 4 3 0,0-2-1 16,0 3-3-16,0 2 2 0,0 0-1 0,-4 0 1 15,0 2 0-15,4 1 0 0,-2 2 2 16,-2 1-1-16,2 3 3 0,-6 3-1 0,1 3 0 16,-3 0-1-1,-9 23-3-15,3 15 3 16,12-42 0-16,0-1-1 0,8-4-2 16,2 0 1-16,4 0 0 0,3-5 2 0,7-3 4 15,11-3 0-15,-2-6 6 0,9-2 35 16,1-4 11-16,10-4 7 0,5-3 7 0,4-1 3 15,4-5-25-15,8 2-6 0,5-4-8 16,-5 1-1-16,-1 1-5 0,-10 1-11 16,-7 6-5-16,-8 3-3 0,-9 5-5 0,-8 2-2 15,-7 4 4-15,-7 4 0 0,-9 0 3 0,-8 8 2 16,-9 6 1-16,-9 5-1 16,-9 8-14-16,-9 6-178 0,-7 6-420 0,-7 0-441 0,2-6-203 15,1-6-75-15,1-13 130 0,13-10 403 16</inkml:trace>
  <inkml:trace contextRef="#ctx0" brushRef="#br0" timeOffset="69643.4939">1415 6263 97 0,'-4'-12'332'15,"2"1"26"-15,2-9 227 16,0 13-485-16,0 2-54 0,0 2-25 0,2 1-12 16,2 2-8-16,-2-3-1 15,2 3 15-15,2-2 10 0,5 0 6 0,22-6 72 16,-2 1-11-16,2-3 8 0,10-4 3 0,7-3 34 16,14-7-3-16,7-2-25 0,15-7-11 15,10-8-9-15,17-5-35 0,13-8-28 16,9-5 32-16,5-5 29 0,160-76 167 15,-142 68-74 1,158-75 137-16,-153 74-115 0,3-2-19 0,5-2-23 16,1-4-11-16,6 2-5 15,2-1-11-15,374-155 238 0,-372 158-298 16,8 2-40-16,-1 3-18 0,-7 0-2 0,6 2 41 16,-8 2 15-16,-4 3 11 0,-7 5 3 15,-1 2-4-15,-11 6-40 0,-10 4-20 16,-11 4-9-16,-10 6-5 0,-8 6-4 15,-14 4-1-15,-11 4 3 0,-15 4 0 0,-10 2-2 16,-18 5 0-16,-11 1 0 0,-12 5 1 0,-10 2-2 16,-3 3 4-16,-7 2-1 0,-5 0 0 15,2-3-1-15,-4 3-1 0,4 0 0 16,-4 5 1-16,0 3 2 0,0 4-26 0,-4 2-269 16,0 1-482-16,-3 0-217 0,-5-5-101 15,-2 0-18-15,-5 0 250 0</inkml:trace>
  <inkml:trace contextRef="#ctx0" brushRef="#br0" timeOffset="72660.9183">1698 6168 264 0,'-10'-8'313'0,"0"1"22"0,4-1-89 16,-1-4-86-16,7 4-41 0,0-6-35 0,7 4-15 15,3-1-22-15,2-3-9 0,13 0-8 16,-2-2 5-16,14-1 9 0,-2-2 5 15,17-1 2-15,64-29 38 16,-46 21-71-16,11-2 44 0,1-5 23 0,7-2 7 16,7-4 5-16,-1-3 3 15,6-2-50-15,242-111 210 16,-86 37-53-16,-117 55-149 0,7-2-25 16,2-4-15-16,12-3-6 0,-1-1-5 15,7-2-2-15,7-3 0 0,-4 2 2 0,5 0 22 16,3 1 46-16,-4 1 25 0,2 1 6 15,-7 0 2-15,172-74 23 0,-175 79-110 16,-9 3-10-16,-4 2-3 0,-2 4-2 16,-8 5 61-16,-3 2 26 0,-9 7 10 15,-7 3 7-15,-12 2 1 0,-1 4-61 0,-16 4-28 16,3 2-12-16,-16 6-5 0,-5 4-1 16,-13 3-3-16,-6 2 2 0,-9 5-3 0,-9 0-1 15,-3 3 1-15,-4 3 0 16,-10 1 0-16,2 3 0 0,-9-1 0 0,-3 1 0 15,-7 0 0-15,0 1 1 0,2 1 0 0,-8-1 1 16,2-1 0-16,-2 2 2 0,0 0 2 31,0 0 1-31,-2-1 27 0,2 1-27 0,0-2 0 16,0 2-1-16,0 0-2 0,0-1 1 16,-4 2-3-16,0 2-132 0,-2 3-279 0,0 1-290 15,-7 0-130 1,-1-2-62-16,-24-2-410 0</inkml:trace>
  <inkml:trace contextRef="#ctx0" brushRef="#br0" timeOffset="73985.7896">1382 6316 70 0,'-10'2'224'0,"-1"-1"24"0,1 1-57 16,0-1-59-16,3 1-23 0,-3-2-16 15,4 0-5-15,4 0 6 0,-6 0-1 16,5 0-18-16,-1 0-7 0,4 0-17 0,0 0-19 15,0 0-16-15,0 0-7 16,0 0-9-16,7 0-1 0,-3 0 1 0,2-2-1 16,0 2 0-16,4-1 2 0,1-1 0 15,1 1 0-15,7-1 2 0,-3-3 3 0,9 0 8 16,10-4 19-16,0-5 11 0,9-3 2 16,3-6 0-16,3-3-11 0,6-5-16 15,6 1-11-15,0-3-4 0,8-2 0 16,1-3-4-16,9 1 41 0,-1-5 29 15,8-1 10-15,6-4 9 0,4-1 0 0,0-3-39 16,3 2-27-16,9-4-13 0,5-1-2 16,0-1-1-16,6-3-2 0,0 0 1 0,8 1-4 15,0-3-2-15,6 0 0 0,-1-2 0 0,-3 1 2 16,0-2-1-16,1-1 1 0,3 2 0 16,-6-1 2-16,7 1 43 0,-5 4 31 15,0 0 14-15,3 1 2 0,-3 6 0 16,-4-1-40-16,244-99-11 15,-250 103-43-15,4 3 0 0,-4 0 2 16,-2 2 1-16,-6-1-2 0,0 4 4 16,-7 1-2-16,3 0-3 0,-9 3 4 0,2 2-2 15,-12 1 1-15,-6 3-1 0,-3 4 1 16,-3 0-2-16,-3 3-2 0,-3 1 1 0,-9 3-1 16,-4 2 1-16,-7 4 0 0,1 1 0 15,-8 0 1-15,-11 4-1 16,-4 2 1-16,24-3-1 0,-46 7 0 15,3 2 0-15,-6 2-1 0,-2 0 1 16,6-1 0-16,-8 1 0 0,2 1 1 0,3 0 0 16,-3 1 1-16,2 2 1 0,0 2 0 15,-2 2 5-15,-2 4-163 0,-2 1-267 0,-6 0-123 16,-9-5-58-16,-2-5-25 0,-12-10 147 16</inkml:trace>
  <inkml:trace contextRef="#ctx0" brushRef="#br0" timeOffset="89836.5081">24218 12465 207 0,'-2'-7'357'0,"-2"-3"35"16,2 3-18-16,-6-1-143 0,2 1-85 16,-1 1-41-16,1 0-26 0,0 0-15 0,-2 1-15 15,6 0-14-15,-7 2-12 0,1-4-8 16,0 4-7-16,2-2-3 15,-1 3 0-15,-15-8 146 16,17 10-42-16,1 0 38 0,2 0 26 16,2-2 27-16,-6 0 17 0,2 1 12 0,0-1 6 15,2-1 1-15,-4-1-9 0,-3-2-19 16,3 1-15-16,0-1-14 0,0-1-11 0,-3-2 0 16,3 1 4-16,-4 0 0 0,8-4 3 15,-4 2 0-15,-3 0-10 0,3-2-9 16,0-1-12-16,2 0-11 0,-7-18 96 15,9 13-132-15,-4-1-8 16,-4-22 61-16,1 21-90 0,1-22 46 16,-2 21-55-16,4-1-1 0,-3 1-1 0,1-3-4 15,-2 0-4-15,-1 0-8 0,1-3-8 16,0 1-5-16,-3-1-3 0,-1-1 2 16,1-1-4-16,-3 1 2 0,1-1-1 0,-3 0-3 15,-3-3-4-15,0 2-2 16,3-2-2-16,-36-31 6 0,23 32-5 15,4 1 0-15,-33-26 11 0,31 30-3 16,-2 2-1-16,2 1 3 0,-2 0-3 0,4 2-4 16,3 0-1-16,-7 1 0 0,4 2 1 0,0 1 8 15,0-2 6-15,0 3 4 0,2-2 0 16,-2 1-3-16,0 0-6 0,3 3-4 0,-5-2-6 16,-2 0-3-16,2 4-3 0,-2 0 0 15,-5 0-1-15,3 4-1 16,-47-9 0-16,36 10-3 0,3 2 1 0,0 1 1 15,3-1 0-15,-5 0-1 0,2 2 2 0,-1 1-1 16,5-1 0-16,-6 1-1 0,1 0 2 16,-1 1-1-16,1 1 2 0,-5 0-1 0,-1 0 3 15,-1-4-1-15,-5 4 0 0,2 2-2 0,-2 0 1 16,1 3 1-16,-3-1-4 16,2 0 2-16,0 1 0 0,5 0 0 0,-5 2-1 0,4-2 1 15,1 4 0-15,-3-2 1 0,6 2-1 16,-1-1 2-16,1-1-4 0,-3 1 2 0,5 2-1 15,-3 2-1-15,-1-3 0 0,5 5-1 0,-1-3 2 16,-1 3-1-16,1-1 2 0,1 1-2 16,4-2 2-16,-5 2 0 0,3 1 0 0,-3 2 0 31,1 0 0-31,-83 37 5 0,86-33-3 0,-1-3 0 0,6 2-2 16,2 3 1-16,-2-1-1 0,2 2 1 15,6 2 1-15,-2 0-2 0,2 1 2 0,4 0 0 16,-2 2-1-16,7-1-1 15,-3 4 1-15,0-1-1 0,5 2 0 0,-1 3 0 16,5 0 0-16,-5 3 0 0,1 2 0 0,1-1 1 16,3 2 0-16,-5-1 0 15,3 2 3-15,-13 44 0 0,19-40-1 0,-7-2 0 16,5 4-2-16,-3 0 0 0,3 0 4 0,0 1-2 16,-1-4 4-16,9 0-3 0,-2 0 1 15,0-3-2-15,4 3 0 0,0-2 0 0,8-2-1 16,-6 0 1-16,9 1 1 0,-1 1-2 0,0 2 1 15,3-2 1-15,1 0-1 0,-3 1-1 16,5-1 0-16,1 0 1 0,-1-1-1 0,3 1 3 16,2-2-1-16,-1 0 4 0,-1-1 10 15,6 1 13-15,24 40 58 0,-22-45-29 16,0-1-5-16,2-1-5 0,2-3-2 0,2 0-2 16,0-3-40-16,4 1-6 0,7-2 0 15,-5-2 0-15,9-1 0 0,-3-2 0 0,3-3 0 16,-3 0 0-16,5-2 0 15,-2 0 0-15,-1-3 0 0,3 1 0 0,-5 0 0 16,3 0 0-16,-1-1 0 0,-3 1 0 0,-3-1 0 16,3-1 0-16,-1 1 0 0,5-1 0 15,-5-1 0-15,0-1 0 0,3 0 0 0,-3 0 0 16,1-4 0-16,3-2 0 0,1 0 0 0,2-3 0 16,-5-3 0-16,9-3 0 0,0-1 0 0,-1 2 0 15,1-3 0-15,2-1 0 0,0-1 0 16,2-1 0-16,-4 0 0 0,-3-1 0 15,53-10 0-15,-3-2 0 16,-51 10 0-16,-1-1 0 0,1 0 0 0,0 0 0 16,1-1 0-16,-1 0 0 0,-1-2 0 15,1-2 0-15,0 0 0 0,4-1 0 0,-5-2 0 16,3-1 0-16,-2-2 0 16,43-21 0-16,-46 24 0 0,-5-2 0 0,1 3 0 15,-2 0 0-15,-3 0 0 0,-3 5 0 16,-2-3 0-16,2 1 0 0,-2 0 0 15,0-3 0-15,-4 1 0 0,2 2 0 0,-2-2 0 0,-2-1 0 16,4 0 0-16,-4-1 0 0,0-1 0 16,-2-4 0-16,6 2 0 0,-5 0 0 15,-3-3 0-15,0 0 0 0,2 1 0 0,-7 1 0 16,3 2 0-16,12-29 0 0,-18 23 0 16,-3-2 0-16,3-8 0 0,-7-3 0 15,2-3 0-15,0-5 0 0,-3-4 0 0,7-7 0 16,-4-8 0-1,40-193 0-15,-33 157 0 0,-7-5 0 16,-10-1 0-16,-10 2 0 0,-21 5-1097 0,-19 0-431 0,-20-3-105 16,-28 4 79-16,-13 1 263 0,-19 1 511 15</inkml:trace>
  <inkml:trace contextRef="#ctx0" brushRef="#br0" timeOffset="95629.1653">2631 10856 74 0,'4'-19'862'16,"-4"10"-354"-16,-4 2-64 0,4 1-132 0,0 1-53 16,0 2-22-16,-2 1-5 0,2-1 2 15,-4 1 8-15,4 0 17 0,0 2 14 16,0 0-1-16,0 0-26 0,0 0-47 0,0 0-60 16,0 0-57-16,0 4-38 0,0-3-28 15,0 1-13-15,0 3-4 0,0 3 1 0,0 1-1 16,0 1 7-16,0 4 4 15,0 20 69-15,0 5 66 16,4-15-73-16,-2 2 23 16,-2 1-14-16,4 2-7 0,-4 3 32 0,4 2 18 0,-2 0-24 15,-2-1-11-15,5 0-7 0,-5-3-28 16,4-1 15-16,-2-1 3 16,-2-1 5-16,10 21 76 0,-6-27-113 0,-2-4-17 15,-2-3-10-15,7-2-2 0,-7-1-2 16,0-4-4-16,4-1 6 0,-4-4 0 0,0 1 3 15,0-3 8-15,0 0 6 0,0-3 0 16,0 3 5-16,0-3-3 0,0 1-5 0,0 1-8 16,0-4-10-16,0-1-86 0,0-2-142 15,4-2-237-15,-2 0-308 0,4-4-343 0,-2-2-90 16,2 2 62-16,3 1 203 16,-1 4 295-16</inkml:trace>
  <inkml:trace contextRef="#ctx0" brushRef="#br0" timeOffset="96441.5203">3169 11035 155 0,'6'-7'248'0,"2"-3"7"16,-1 0-63-16,-1 0-58 0,0 1-29 15,-2-2-5-15,8-15 216 16,-7 17-205-16,-3 1 7 0,-2-1 3 16,4 4 4-16,-4-1-2 0,0 0-2 0,0 2-7 15,0-7 115-15,0 5-117 16,0 3 0-16,-4-4-4 0,4 0-2 0,-2 1 5 15,-3 1 6-15,3-2 1 0,-6 0 16 16,6-2-6-16,-14-7 96 16,9 8-120-16,-7 0-28 0,-7 0 38 15,9 4-85-15,-1 1-10 0,-5 2-4 16,5 1-1-16,-3 1 1 0,1 5-3 0,-1 0-3 16,-1 2 1-16,1 1-2 0,-1 3 0 15,1 3 2-15,3 3 50 16,-1 3 32-16,1 0 15 0,-1 4 4 0,6 1 1 15,-3 0-49-15,3 1-31 0,2-2 57 16,6 2 24-16,-2 0 13 0,4 0 1 16,2 0 2-16,-2-2-68 0,6 1-33 0,3-1-9 0,-3-1 10 15,6-1 22 1,73 57 269 0,-68-71-263-16,24 1 68 0,-18-8-45 15,-2-5-7-15,0-3-7 0,1-6-1 16,-5 1 5-16,4-6-7 0,-3-3-3 0,1 3 6 15,-4-2-7-15,-5-4-6 16,15-25 31-16,-21 21-50 0,2-1-4 0,-6-3-7 16,-2-5-7-16,-2 4-9 15,-14-33 0-15,1 33-9 0,3 3 1 0,-9 0-3 16,5 2 0-16,-1 3 1 0,-4 5 1 16,5 4-3-16,4 3-7 0,-3 3 6 0,5 6-7 15,-3 1 4-15,3 4-3 0,0 3-1 16,1 5-1-16,1 2-10 0,6 3-96 0,-2 1-213 15,0 2-395-15,4 1-385 0,8-2-169 16,-6 1 18-16,6-3 183 0,-6 0 380 16</inkml:trace>
  <inkml:trace contextRef="#ctx0" brushRef="#br0" timeOffset="97217.0385">5336 11185 300 0,'6'0'519'16,"-1"-7"710"-16,-1 5-736 0,-4 1-99 15,0-2-23 1,2-1 18-16,2-6 781 0,0 5-839 0,-4 0-43 0,2 3-56 16,-2-1-53-16,0 0-43 0,0 2-29 15,0-2-23-15,0 1-6 16,0 2-5-16,0-1 4 0,0 2 0 0,0-1-1 0,4-1 1 16,-4-1-6-16,0 1-8 15,0-1-14-15,0 1-5 0,2-3-8 0,-2 3-6 16,0 0-7-16,0 1-3 0,0 0-2 0,0 0-8 15,0 0-3-15,0 0-4 16,-2 0-29-16,-2 0 2 0,2 4-175 16,-6 2-458-16,-9 2-441 0,5-3-201 0,-9-3-79 15,9-8 134-15,-5-4 441 0</inkml:trace>
  <inkml:trace contextRef="#ctx0" brushRef="#br0" timeOffset="98687.8293">7535 11052 145 0,'4'1'381'0,"-4"-1"35"16,-4-1 33-16,4 1-133 0,-4-2-79 15,4 2-25 1,0-1 4-16,-3-2 231 0,3 0-224 0,0 0 0 0,0 0-3 16,0-2-3-16,0 1-28 0,0-1-36 15,0-3-17-15,0 1-8 0,0 0-7 0,3 0-8 16,-3 0 19-16,4-2-15 0,0-1-12 15,-2-3-12-15,2 4-6 0,2-4-27 16,-2-2-12-16,-2 2-18 0,5-2-4 16,1 0 2-16,0-11 21 0,0 13-24 15,-1-1-10-15,-1 2-8 0,4-1-3 0,1 1-1 16,1 0-3-16,2 1 2 0,3 1-1 16,0-1-1-16,-1 0 0 0,5 4 0 15,-5-1-3-15,1 3 2 0,-1 0 1 0,-3 1-2 16,3 4 1-16,-1-2 0 0,-3 1-1 15,3 2 2-15,-3 1-3 16,-2 0 1-16,13 8-3 0,-8-5 3 16,-5 2 0-16,-4-2 1 15,11 17-2-15,-7-10 0 0,-8 0 3 0,4 2-1 0,3 1 2 16,-7-1-1-16,6 3 0 0,-8-2-1 16,2 2 1-16,-2 2-2 0,0-1 2 15,-2 1 0-15,-2 0 0 0,-2 3 0 0,-3 0 0 16,1 1 3-16,-2-1 0 0,-5 2 1 15,7-4 0-15,-11 5 1 0,11-4 0 16,-17 17-2 0,7-8 0-16,3-18-2 0,-1 9 3 15,5-11-1-15,1 0-1 0,4 0 2 0,-5-1 2 16,5 0 19-16,-4 0 7 0,4-2 7 16,-1-1 2-1,1-1-2-15,-8 15-3 0,12-17-35 0,-7 1-2 16,9-1 1-16,-2-1 1 15,-2 6 4-15,4-6-5 0,-2 1 0 16,2 0 1-16,0-2-2 0,-4 0 0 0,4 1 2 16,0 0-1-16,0-1 0 0,0 2 3 0,4 0-1 15,-2 0 3-15,2 2 0 0,3-3 2 16,-1 2 39-16,8-1 21 0,-1 0 10 16,1-2 5-16,3 0 4 0,-1 1-34 15,1-4-20-15,18-3 13 0,-14 2-28 16,1-3-1-16,-1 1-4 15,0-1-3-15,2 3-2 0,-3-2-5 0,-1 3 1 0,-1 0 0 16,1-1-2-16,-2 2 0 0,3-2 4 16,-3 1-5-16,-5-3 0 0,5 3 0 0,-7 0 2 15,0 1-2-15,5-1 3 0,-13 2 0 16,4 0-1-16,-2 0-3 16,0 0 0-16,-4 0-1 0,0 0 2 15,0 0-1-15,0 0-2 0,0-2-4 0,0-1-28 16,3 3-114-1,-3 0-263-15,0-12-2606 0,8 4 1907 0,-2-6 240 16,4 3 363-16</inkml:trace>
  <inkml:trace contextRef="#ctx0" brushRef="#br0" timeOffset="98881.7116">8858 11268 26 0,'15'4'726'0,"-7"-3"211"15,0-3 110-15,-6-1 88 0,3-2-290 16,-5 2-302 0,-5-14 346-16,3 13-728 0,2 0-60 0,-4 0-38 15,4 3-41-15,-4 1-26 0,4 0-118 16,-2 3-331-16,-4-3-501 0,-5 2-223 0,-3-4-93 16,2-5 60-16,-5-4 311 0</inkml:trace>
  <inkml:trace contextRef="#ctx0" brushRef="#br0" timeOffset="100257.157">10362 11151 129 0,'-2'7'487'0,"-2"-1"69"0,2-2 30 16,-7-1-115-16,7-2-200 0,-2 2-141 0,0-2-53 15,-2 3-2-15,4-4 26 0,-7 5 41 16,3-5 40-16,4 2 20 0,-6-1-10 0,6 1-33 16,-2 1-46-16,-1 0-45 0,-1-1-35 15,4 3-20-15,-6 0-7 0,2 1-3 16,4-1-2-16,-7 2-1 0,9-3 1 16,-6 1 0-16,6-2 37 0,-2-1 200 15,2-2-12-15,0-1 396 16,0-2-318-16,0 0-49 0,0-1-69 0,0-2-69 15,0 0-54-15,0-2-30 16,0 2-9-16,0-1-4 0,2-1-3 0,-2 0 0 16,4 3-5-16,-2-2-9 0,-2 4-10 15,5 3-10-15,-1 3 0 0,-2 0-5 0,2 2 0 16,-2 4 9-16,6 0 5 0,-6 3 2 0,2 1 2 16,-2-1 4-16,3 0-1 15,-1-4-2-15,-2 12 8 16,-2-18-3-16,0 0 5 0,-2 0 6 0,2-2 50 15,0-4 30-15,-4 2 23 0,-1-3 23 16,-1-4 10-16,4-2-43 0,-2-2-17 16,0-2-24-16,2 2-24 0,-2-4-15 0,4 5-10 15,0 0-13-15,-2 3-10 0,-2 0-206 16,-3 9-295-16,-3 5-522 0,-4 7-229 16,-3 1-90-16,-2 5 106 0,-5-1 303 15,1-2 516-15</inkml:trace>
  <inkml:trace contextRef="#ctx0" brushRef="#br0" timeOffset="100753.8512">8864 11257 217 0,'-2'0'416'31,"-6"-2"37"-31,2-2 660 0,10 1-1015 0,-2 2-19 16,6-3-9-16,3 1-6 0,-3-2-2 0,9-1-6 16,1-2-18-16,-1 1-16 0,1 1-13 15,3 0-21-15,0-2-94 0,-5 2-135 16,-3-2-202-16,1 1-89 0,-6-1-25 0,1 1 71 16</inkml:trace>
  <inkml:trace contextRef="#ctx0" brushRef="#br0" timeOffset="100881.7695">8881 11284 201 0,'-8'14'379'0,"-3"-2"22"0,3 13 449 15,16-25-724-15,3 0 18 0,-3 0 1 0,13-7-22 16,1 0-36-16,3-1-61 0,2-4-185 16,2 3-227-16,-2-5-104 0,0-1-47 0,-4-5-1 15</inkml:trace>
  <inkml:trace contextRef="#ctx0" brushRef="#br0" timeOffset="104322.4508">12817 10746 138 0,'0'0'123'0,"0"0"-58"16,0 0-31-16,0 0 0 0,0 0 19 16,0 0 27-16,0 0 25 0,0 0 8 0,4 0 1 15,-4 0-11-15,0 0-7 0,0 1 9 16,0-1 25-16,0 0 26 0,-4-1 13 15,4-1 6-15,0 1-7 0,0-2-18 0,-2 0-17 16,2 1-9-16,-5-3-4 0,1 3-3 16,2-3-11-16,2 2-7 0,-6-2-14 15,6 3-4-15,-8-1-9 0,6-1 0 0,-2 3-1 16,-1-3-3-16,-1 4-14 0,4-2-16 16,-8 2-9-16,4 2-13 0,-5 0 13 15,1 3 6-15,-5 2 6 0,3 3 3 0,0 2 58 16,-7 4 5-16,3 4 1 0,-1 4-1 0,5 3-3 15,-3 0-55-15,7 7-28 0,-3-1-9 32,7 2 111-32,31 115 787 0,-10-116-775 0,3 0-68 15,7-7-34-15,-4 1-14 0,4-4-10 16,0-5 3-16,0-1-5 0,2-4-2 16,-2-2 23-16,4-4 33 0,-5-4 19 0,-1-6 31 31,6-3 16-31,52-32 208 0,-52 18-245 0,-4-5 14 15,0-5 12-15,-9 0-23 0,7-5-12 0,-8 0-8 16,-9-2-30-16,2-2-20 0,-10 1-7 0,0-4-2 16,-10 2-6-16,-6-2-4 0,-3 4 3 15,-6 1-4-15,-8 5-5 0,-2 5 1 16,-2 6-6-16,-5 4-1 0,-1 3-2 0,4 6 5 16,-1 5-2-1,3 3-1-15,-87 26-14 0,105-17 19 16,3 1-1-16,5 3-1 0,5-2 2 0,6 2-4 15,9 2-50-15,5-1-182 0,9 3-352 16,-1-5-458-16,10-1-204 0,-4-3-41 0,8-5 138 16,-7 0 337-16</inkml:trace>
  <inkml:trace contextRef="#ctx0" brushRef="#br0" timeOffset="105075.8203">15261 11229 78 0,'4'-8'342'0,"-2"-1"52"16,-2 3 51-16,5 0-99 16,-5 2-61-16,0-2 498 0,-5 1-267 15,5 5-264-15,-2 0-26 0,2-3-37 16,-4 3-47-16,4 0-52 0,0 3-50 0,-2-1-24 15,2 4-10-15,-8 3 3 0,6 1 52 16,-4 1 28-16,1 6 12 0,-1-2 7 16,2 1-7-16,0-1-53 0,-2-3-23 0,6 3-12 15,-2-2 88-15,2 1 43 0,0-4 18 16,0-1 9-16,2-1 4 16,-2-2-5-16,4-6-68 0,-2 0 41 15,2-2 24-15,2-2 24 16,15-28 225-16,-15 18-335 0,0-3-27 0,3 2-19 15,-7-1 10-15,2 3 5 0,-2 0 0 0,-2 4-1 16,0 1-4 0,0 4-20-16,0 1-14 0,0 3-16 0,0 0-4 0,0 3-5 15,0 0 2-15,-2 1 1 0,2 2 2 16,0 1 1-16,-4-2 7 0,4-1 0 0,0 1 2 16,0-5-1-16,0 3 3 15,0-3-1-15,0 0 0 0,0-1 19 16,-2-1-12-16,-2 2 6 0,-1 0-18 15,5 0-63-15,0 0-267 16,9 0-566-16,-7 0-316 0,12-5-142 0,-3-2-4 16,5-11 234-16,3-10 551 0</inkml:trace>
  <inkml:trace contextRef="#ctx0" brushRef="#br0" timeOffset="106383.1455">16773 10652 105 0,'-8'-4'278'0,"2"-1"32"0,3 2-19 16,3 1-86-16,-4-1-50 0,4-2-16 0,-4 1 4 15,4 1 12-15,0-2 10 0,0 1 15 16,0 1 3-16,-2 0-4 16,2 0 136-16,-4 1-199 0,2 2-23 0,2 0-16 15,-4 0-13-15,4 2-6 16,0-2 144-16,0 0-68 0,0 0 28 16,0 0 20-16,0 0-12 0,0 0-23 0,0 0-35 15,0 1-36-15,0 1-34 16,0 2-26-16,-4 1-10 0,4 4-4 0,-2 4 1 15,-7 3 50-15,3 4 69 0,-4 3 33 0,4-1 14 16,-5 1 6-16,5-2-50 0,0 0-66 16,0-1-32-16,1 0-13 0,1-1-8 0,-2 0-2 15,4-4-2-15,2 0 0 0,-4-2-2 16,4-2 2-16,-4-2 0 0,4 0-1 16,0-1 0-16,0-3 0 0,0 0 2 0,4-3-3 15,-4 0 5-15,4 1 27 0,-4-1 50 16,2-2 27-16,4-2 15 0,5-1 7 15,-1-2-22-15,4-4-46 0,-1 1-29 16,24-15-4-16,-18 11-25 0,1 3-5 16,3-2 0-16,-2 4 0 0,0 2 0 0,-3 1-3 15,7 3 0-15,-6 1 0 0,-3 2-2 16,5 4 4-16,-5 1 1 0,1 2-2 16,-3 3 1-16,3 3 2 0,-7 2-2 15,-1 4 1-15,-1 1 1 0,2 3 1 0,-10 3-1 16,2 0 1-16,-2 0 1 0,-2 2-3 15,-6-3 4-15,2-2 1 0,-5 1 0 16,-1-3 0-16,-3-2-2 0,-3-1 2 0,1 0-2 16,-8-2 2-16,7-1-1 0,1-2 6 15,-8-3-2-15,7-5 1 0,-3-1 1 0,1-1 0 16,1-5 39-16,2-3 38 0,-1-3 19 16,5 0 9-1,3-4 5-15,33-60 50 0,2 53-170 16,1 0-2-16,1 3 1 0,-2 2 1 15,6 2-1-15,25-4 2 16,-31 10-1-16,-2 0 0 0,-3 4-1 0,-1-3 1 16,-3 3-4-16,-1 3 0 0,-5-3-6 0,-1 4-51 15,-1-1-103-15,-6 0-136 0,-2-1-200 16,-2-2-234-16,-9 0-197 0,1 0-137 16,-2-4 25-16,1-1 155 0,1-5 215 0,0-3 241 15</inkml:trace>
  <inkml:trace contextRef="#ctx0" brushRef="#br0" timeOffset="107004.7628">16732 10631 208 0,'-19'-31'1029'0,"11"25"-851"0,6 3-54 0,-2 3-14 16,4 0 10-16,0 0 12 15,0 0-5-15,4 2 49 0,-2-1-137 0,6 1 23 16,0 1 23-16,11-1 21 0,-3 2 48 16,11-1 22-16,-2-2-34 0,17-1-25 0,1 0-24 15,11-1-48-15,-3-2-23 0,9-2-8 16,5 1-6-16,-5-1-2 16,-5 2 2-1,-1 0 71-15,167-5 494 0,-185 4-542 16,-5 3-17-16,55-7 5 15,-63 7-17-15,-2-1 4 0,-3 1 31 16,-7 1 38-16,-1-2 27 0,-6 0 35 16,-2 2 31-16,-4 0 141 0,-2 0-187 15,-6 0-30-15,-1 4-31 0,-5 0-28 16,-3 2-18-16,-1 2 32 0,-3 1 16 0,-2 3 3 16,2 3 5-16,1 2-1 0,-1 5-40 15,2-1-15-15,0 4-12 16,9 1 2-16,-2-1-5 0,5 1 1 0,1 3-1 15,-2 31 5-15,10-31-1 0,4 0 0 16,0 0 2-16,13 22 4 16,-11-26-4-16,6-3-1 0,3-3 47 0,5 1 31 15,-1-4 16-15,6-3 8 0,0-4 1 16,6-3-40-16,-2-2-35 0,6-4 17 0,-2-1 15 16,2-4 9-16,0-1 3 15,0-4 4-15,58-32 126 16,-68 25-142-16,-2-4-4 0,-7-1-23 0,-1-4-20 15,-7-1-4-15,0 0-7 0,-8-4-1 0,-4 0 1 32,-6-3 0-32,-71-95 0 0,52 102-13 0,-2 3-2 15,-4 5 0-15,-2 2-4 0,0 5-129 16,-1 3-347-16,5 3-519 0,0 5-236 0,4 1-104 16,2-2 80-16,1-1 330 15,3-3 512-15</inkml:trace>
  <inkml:trace contextRef="#ctx0" brushRef="#br0" timeOffset="113227.4601">18907 10440 118 0,'2'-5'322'0,"3"-3"44"16,-5-1 15-16,4 4-104 0,-4 2-54 0,-4-2-18 15,4 1 0-15,-5 1-2 0,5-4 0 16,0 3 1-16,-2 0 10 0,2-3 11 16,-4 3 14-16,0-2 14 0,4 0 9 0,-2 1-7 15,-2-2-8-15,4 2-20 0,-2 2-13 16,2-4-29-16,0 2-17 0,-4 1-21 15,0-1-6-15,4 2-22 0,-3 1-15 0,3-1-4 16,-4-2-11-16,2 4-25 0,2-3-14 16,0 2 3-16,-4 2-9 0,0-2-9 0,4 2-2 15,0 0-6-15,0 2-15 0,0-2-7 16,0 1-9-16,-2 2-3 0,2 2 2 16,-4 1 0-1,-7 15 0-15,-5 7 5 0,14-11 0 0,-9-3 0 0,5 2-1 16,-2 2-2-16,-2 0 1 0,3-2 2 15,5 0 0-15,-6-1 0 0,2-3 0 32,4 4 0-32,-15 28-3 0,9-27 6 0,6 1-1 0,-6 1 7 15,1 1 18-15,-3 24 54 16,2-22-37-16,0 3-1 0,1-3-18 16,-3-1-9-16,4 2-3 0,0 0 21 15,-11 30 63-15,11-26-42 16,-13 24 38-16,13-27-73 0,0 1-10 0,0-2-1 15,-1-1-1-15,-1-1-3 0,6-1-1 0,-4 0 0 16,-2 3-2-16,6-3 27 0,-7 0 21 16,3 0 9-16,4-2 7 0,-6 2 3 0,2-3-24 15,-1 0-17-15,1-2-6 16,-2 0 0-16,-11 30 87 0,13-36-67 16,2 2-7-16,0-2-10 0,2-4-6 0,-2 2 4 15,1-4 12-15,3-2 3 0,0 0 3 16,0-1 7-16,0 0-3 0,0-1-2 0,0 0-5 15,0-2-3-15,0 0 10 16,0 3-36-16,0-5-9 0,3-1-12 16,1 0-76-1,2-13-1934-15,-10 12 639 0,-2 0-54 0,-5 2 139 0,-5 0 313 16,3 0 480-16</inkml:trace>
  <inkml:trace contextRef="#ctx0" brushRef="#br0" timeOffset="115151.0651">18880 10183 136 0,'0'0'311'16,"-4"-2"30"-16,2 2-29 0,2 0-122 0,0 0-83 16,0 0-34-16,0 0-3 0,0 0 20 15,0 0 22-15,0 0 20 0,0 0 2 16,0 0-21-16,0 0-22 0,0 0-13 0,2 0-10 16,-2 0-5-16,4 0 5 0,-4 0 1 15,0 0-11-15,0-3-9 0,0 3-2 0,3-2 2 16,-3 2 3-16,0 0 17 0,4 0 24 15,0-2 21-15,-4-1 25 0,2-2 23 16,4 0 9-16,-2-3 1 0,2 4-3 16,-1-2 0-16,-1 0-8 0,-4 0-8 15,2 2 0-15,2 0-11 0,-4 3-22 16,0-1-23-16,0 2-20 0,0 0-31 0,0 0-20 16,0 0-14-16,0 0-8 0,0 0-4 0,0 2-2 15,0-1-3-15,0 3 4 0,0-1-2 16,-4 2 2-16,2 6 0 0,2-1-1 0,-9 5 2 15,7 2 2-15,-6 5 0 0,0-1 0 16,-3 4-1-16,1 0 0 0,-13 30 2 16,9-25-6-16,4 2 3 31,-3 0 0-31,-34 115 6 0,40-110-5 0,1 1-5 0,2-4-155 16,2 0-332-16,-6-4-322 0,1-4-146 15,-3 1-61-15,2-3 124 0,-7 0 317 16</inkml:trace>
  <inkml:trace contextRef="#ctx0" brushRef="#br0" timeOffset="121521.5276">19193 10630 28 0,'0'0'289'0,"-2"-4"31"0,2 4 15 16,0 0-101-16,0-2-83 0,0 2-38 15,0 0-3-15,0-1 15 0,0 1 25 0,0 0 22 16,0 0 16-16,-4 0 0 0,4 1-10 16,0-1-14-16,0 2-14 0,-3-2-10 15,3 0-3-15,0 2 5 0,0 0 9 0,0-2 14 16,0 1 13-16,0-1 7 0,0 0 1 16,0 0-5-16,0 0-9 0,0 0-4 15,0 0-3-15,0 2 3 0,0 0 2 0,0-2 5 16,0 0-1-16,0-2-11 0,0 2-18 31,0-2 174-31,-4 6-119 0,4-4-148 16,0 1-3-16,-4 1 17 15,4-1-46-15,0 0-10 0,0-1-6 16,0 3-6-16,0-3-3 0,0 0-3 0,0 2 0 16,0 0-1-16,0-1 1 0,0 4 2 0,0-1-1 15,4 2 2-15,0 5 3 0,-4-2 2 16,0 2-1-16,0 3-1 0,3 0 2 15,-3 1-1-15,4 0-1 0,-4 2 2 16,0 0 2-16,0 18 2 0,2-19-2 16,-2 2 2-16,0-2-3 0,0-2 3 0,4 0-1 15,-4-2-3-15,4 0 0 0,-4 0 1 16,0-1 1-16,0-2 1 0,2 2 3 16,-2 0-2-16,0-1-1 0,0-1-3 0,0-2 2 15,0 1 0-15,0-1 3 0,0-2-2 16,0 2-1-1,0-2 1-15,0 16 1 0,0-15-3 0,4-1-1 16,-4 1 0-16,2-3-1 0,-2 4 0 16,0 3 6-16,4-10-3 0,-4 3 2 15,5-1 1-15,-5-2-4 0,0 3 1 16,0-1-2-16,0 0 0 0,0 0 2 0,0-2-2 16,0 0 4-16,0 3 1 0,0-6 2 15,0 3 3-15,0 0 1 0,0-2 0 16,0 2 0-1,0 0-3-15,0 0 11 0,0 0-12 0,0 0-2 16,0 0 1-16,0-2-1 0,0 2 0 0,0 0 0 16,0 0-3-16,0-2-1 0,0 2 3 0,0 0-1 15,0 0 0-15,0 0 3 0,0 0-5 16,0 0-1-16,0 0-1 0,0 0-3 16,0 2 2-16,0-2 0 0,0 0 2 0,0 0 0 15,0 0 2-15,0 0-4 16,0-2 1-16,0 2-2 15,0 0 4-15,0 0 1 0,0 0 3 0,0 0 0 16,0 2-2-16,0-2 1 0,0 0 3 0,0 0-1 16,0 0 1-16,0 0 0 0,0 0 0 0,0 0-3 15,0-2 0-15,0 2 1 16,0 0-4-16,0 0 9 0,0-1-11 16,0 1 1-16,0 0 0 0,0 0 1 0,0-2-2 15,0 2 2-15,0 0 0 0,0 0-1 16,0 2-1-16,0-1 2 0,0-1 0 0,0 0-2 15,0-1 1-15,0-1-2 0,2 2 1 16,-2 0 1-16,0-1-1 0,4 1 1 16,0 1-2-16,-4-1 2 0,0 0 2 0,0 0-4 15,2-1 5-15,-2 1-2 0,4-1 0 16,-4 1-1-16,0 0 2 0,0 0-2 16,0 0 2-16,0 0 2 0,0 0-3 15,0 0 0-15,0 0 1 0,0 0 0 0,0 0 0 0,0-3 3 16,0 3 1-16,0 3 0 15,0-3-2-15,0 0 1 0,0 0-1 0,0 0 2 0,0 0-5 16,0 1 1-16,0-1 0 0,0-1 1 16,0-2-5-16,0 3 2 0,0 0 0 0,0 0-1 15,0 0-1-15,0 0 0 0,0 0 2 16,0 0-1-16,0 0 2 0,0 3-1 0,0-3 1 16,0 0 0-16,0 0-1 0,0 0 2 15,0 0-5-15,0 0 2 0,0 0 0 16,0 0 2-16,0 0 0 0,0 0 5 15,0 0-5-15,-4 0 2 0,4 0 2 16,0 0-2-16,-2 0-1 0,2 0 1 0,0 0-3 16,0-3-3-16,0 3 3 0,0-3 0 15,0 6 0 1,0-3 4-16,0-3-6 16,0 3 0-16,0 0 0 0,0 0 1 0,0 0-1 15,0-1-2-15,0 2 3 0,0 2-3 0,0-3-1 16,0 0 2-16,0 0-4 0,0 0 4 15,0 0-2-15,0 0 1 0,0 0 1 16,0 0 2-16,0 0 1 0,0-3 2 0,0 6-2 0,0-3 0 16,0 0-1-16,0 0 0 0,0-3 2 31,0 3 0-31,0-2 8 0,0 2-7 0,0 0 1 16,0 0 0-16,0 0 1 0,0 1-3 15,0-2 1-15,0 1 3 0,0-2-5 0,0 2 2 16,0 2-2-16,0-2 2 15,0 0-2-15,0-3 0 0,0 3 0 16,0-2 0-16,0 2 0 0,0 0-2 0,0 0 4 16,-4 0-2-16,4 2-2 0,0-2 2 15,0 0 2-15,0-2-2 0,0 2 2 0,0-2 2 16,0 2-2-16,-4 0 0 0,4 0 0 16,0 0-2-16,0-1-2 0,0 1 2 0,0 0-2 15,0 0 2-15,0 0-1 0,-2 0 2 16,2-2-1-16,0 2 0 0,0-2 2 0,0 2-4 15,0 0 2-15,0 0 0 0,0 2-1 0,0-2-1 16,0 0-1-16,0 0 3 0,0 0 0 16,0 0 4-16,0-2-2 0,0 2-2 15,0-3 0-15,0 3-1 0,0 0 0 16,0 0 0-16,0 0 1 0,0 0 0 0,0 3 1 16,0-3-1-16,0 0 0 0,0 0 0 15,0 0-4-15,0 0 7 0,0 0-6 16,0 0 3-16,0-3 0 0,0 3 3 15,0 0-2-15,0 0 1 0,0 0-2 0,0 0 2 16,0 0-4-16,0 0 1 16,0 0 0-16,0 0-4 0,0 0 2 0,0 0 3 15,0 0 0-15,0 3 0 0,0-3 2 16,0 0 0-16,0 0 1 0,0 0-2 16,0 0-1-16,0 0 1 0,0-3 0 15,0 3-1-15,0 0-2 0,0 0 3 0,0 0-1 16,0 0 1-16,0 0-2 15,0 0 0-15,0 0 1 0,0 3 1 0,0-3 0 16,0 0-1-16,0 0 0 0,0 0-1 16,0-3-4-16,0 3 3 0,0 0 0 0,0 0 0 15,0 0-3-15,0 0 4 0,0 0 1 16,0 3 0-16,0-3-1 0,0 0 0 0,0-3 0 16,0 3-2-16,0 0 1 0,0 0 2 0,0 0 0 15,0 3 2-15,0-3-2 16,0 0 3-16,0 0-2 0,0-3 0 0,0 3 0 15,0 0 0-15,0 0-1 0,0 0 0 0,0 0-1 16,0 3 0-16,0-3 0 0,0 0 1 16,0 0-4-16,0 0 4 0,0 0 0 0,0 0 0 15,0 0 0-15,0 0 3 0,0 0-6 16,0 0 1-16,0 0 1 0,0 0 1 0,0 0-2 16,0 0 1-16,0 0-4 0,0 0 1 0,0 0-2 15,0 0 0 1,0 0-5-16,0 0 8 0,0 0-2 0,0 2 1 0,0-2 0 15,0 0 0-15,0 2 2 0,0-2-2 0,0 0 1 16,0 0 0-16,0 0 1 0,0 1 0 16,0 1 1-16,0 0 1 0,0-2 1 15,0 0 0-15,0 0-1 0,0 3-3 16,0-2 0-16,0 3 1 0,0-4 2 0,0 4 0 16,0-1 0-16,0 0 0 0,0-1 0 15,-5 0 0-15,5 1 0 16,0 3 3-16,-4-4-4 0,4 1 1 15,0-2 1-15,0 0 1 0,0 3-2 0,-2-1 1 16,2 3 0-16,-4-2-2 0,4 2-2 0,0-1 2 16,-2-1-1-16,2-1 4 0,0 2-2 15,0 0 1-15,-4 0 1 16,4 2-1-16,-4-2-5 0,4-3 5 0,0-1-2 16,0 1-1-16,0-2 4 0,0 1 2 0,0 1-4 15,0-1 0-15,0 1 0 0,0-2 0 16,0 0 0-16,0 1 0 15,0-1 2-15,0 1-1 0,0-1-1 0,0 0-1 16,0 0 0-16,0 0 1 0,0 4 0 16,0-1-1-16,0-3-2 0,0 1 2 0,0-2-1 15,4 1 2-15,-4 1-1 0,0-1 1 16,0 0 1-16,0 0 1 0,0 2-1 16,0-1 1-16,0 1-2 0,0-2 1 15,0 0-1-15,0 0 0 0,0-2 1 0,0 2 2 0,0 0-2 16,0-1 2-16,0-1 5 0,0 2 1 15,0-1 0-15,0 2 1 0,0-1-1 16,0 0 0-16,-4 2-1 0,4-2 1 0,0-2-4 0,0 2 0 16,0-3-3-16,0 2-2 0,0-3 0 15,0 2-2-15,0 2-5 0,4-2-5 0,0-1-59 16,-2 0-109-16,2 0-145 0,-2-2-237 16,-2 1-276-16,-6-8-1406 15,4 4 1187-15,-6 0 208 0,-1 3 273 0</inkml:trace>
  <inkml:trace contextRef="#ctx0" brushRef="#br0" timeOffset="122428.5275">19267 10669 186 0,'0'-4'258'0,"0"1"-12"0,0-2-56 15,0 1-62-15,0-2 20 0,0 4-85 16,0 0 2-16,0-1 5 0,-4 2 2 0,4 0 7 16,0 1 2-16,0-2 7 0,0 1 4 15,0 1 8-15,0 1 7 0,0 1 3 16,0-2-2-16,-2 0 0 0,2 1 95 16,-4-1-102-16,4-1 5 0,-4 1 0 15,4 0 4-15,0 0 0 0,-2 0-3 0,2 0-9 16,0 1-14-16,0 0-18 0,0-1-17 15,0 0-17-15,0 0-9 0,0 3-7 0,0-3-1 16,0 2 3-16,0 0 0 0,-5 1 4 16,5 0 2-16,0-1 4 0,0 6 5 15,0 0 14-15,-2 2 16 0,2 3 13 0,0 4 14 16,0 2 7-16,-4 1 34 0,0 4 9 16,4 0-5-16,-2 2-9 0,-2 1 1 15,2-1-44-15,-6 23 78 0,6-23-83 16,-3-4-13-1,1 0-8-15,-2 38 13 0,6-43-58 0,-2 0 2 16,2 3 5-16,2-7 0 0,-2 3 0 16,0 0 0-16,0-3-5 0,4 1-5 15,-2-2-5 1,-2-1 0-16,9 13 3 0,-7-18-4 0,-2-1-1 16,0-2 0-16,4 2 1 0,-4 0 0 0,0-3-1 15,4 0 0-15,-4 1 2 0,0-3-3 16,0 0 1-16,0 0 3 15,0 0 0-15,0 0 0 16,0 0 109-16,0 0-49 0,0 0 3 0,0 0-10 16,0 0-11-16,0-3-10 0,0 3-9 15,0-2-4-15,-4 2-7 0,4 0-5 16,0 0-1-16,0-2-9 0,0 2-4 0,-4 0-1 16,4 0-3-16,0-2-7 0,0 2-52 15,0-1-103-15,-2-1-173 0,-3 0-192 16,-1-4-200-16,2 1-182 0,-2-1-37 15,0-2 107 1</inkml:trace>
  <inkml:trace contextRef="#ctx0" brushRef="#br0" timeOffset="122975.985">19708 10771 250 0,'0'-9'434'0,"-4"0"46"0,-1 0 39 0,3 0-200 16,-2-6 77-16,2 8-234 0,-2 0 9 16,0 2 19-16,2 0 7 0,-2 1-3 0,2 1-17 15,-7 0-34-15,7 1-47 0,-4 1-31 16,-2-1-22-16,2 2-13 0,-1 3-3 15,1 0-4-15,-4 3-4 0,4 2-5 0,-5 4 3 16,-3 2 2-16,3 0 13 16,3 4 27-16,0 3 18 0,0 1 13 0,-1 0 33 0,7 2 6 15,-6 1-22-15,6-1-15 0,-2 2-18 16,4-2-17-16,4 0-9 0,-2-2 15 16,6-1 9-16,-6 0 7 0,13-1 2 15,-5-2 1-15,-2-1-18 0,11-2 7 16,-7 1 7-16,1-4-14 0,3-3 17 15,3 0 9-15,10 0 92 0,-17-6-83 16,7-5-8-16,-2-1 2 0,-1-2 2 16,1-4 5-16,-1 2 5 0,1-5 12 0,-5 0 10 15,5-1 4-15,-7-2 0 0,0-1 2 0,1-1-16 16,-5-5-20-16,0-2-18 0,-2-2-18 0,0-2-20 16,-2-3-16-16,-4 0-5 0,-2-1-10 15,-2 1-1-15,-19-31-7 0,9 34-3 16,-1 1-4-16,1 3 2 0,-3 4-4 0,-6 4 2 15,7 4-8-15,-7 4 3 0,2 4-5 16,0 6-1-16,-2 6-5 0,3 4-71 16,3 3-213-16,-2 5-445 0,5-2-439 0,1 4-197 15,5-4-16 1,-2-4 177-16</inkml:trace>
  <inkml:trace contextRef="#ctx0" brushRef="#br0" timeOffset="124211.114">19234 10619 271 0,'0'-11'350'0,"-6"-1"34"0,6 1-47 15,0 4-145-15,0 1-64 0,2 2-41 16,2 0-26-16,-2 0 68 0,6 2-33 16,-6 0 23-16,3 1 20 0,-5 1 7 15,2-2 4-15,-2 2 4 0,0-2 16 0,0 2 20 16,0 2 32-16,0-2 36 0,0 0 21 15,0 0 2-15,0 0-29 0,-2 0-47 0,2 2-57 16,-5-2-42-16,3 0-25 0,2 1-2 16,-8-1 6-16,8 0 11 0,-2 0-6 15,2-1-8 1,-4 1 32-16,2 0-60 0,-2 0-45 0,0 1-6 16,2 3-3-16,-9 1-2 0,1 3 1 0,-3 1-1 15,-5 3 0-15,1 0 2 0,1 1 2 16,-1 3-2-16,-1-1 2 15,-26 19 0-15,23-13-6 0,-1 4-9 16,-3-2-155-16,2 4-314 0,0-2-380 0,1 4-170 16,-5 0-67-16,2-4 118 0,6-1 302 15</inkml:trace>
  <inkml:trace contextRef="#ctx0" brushRef="#br0" timeOffset="124551.506">19147 11361 131 0,'-6'-6'406'0,"2"-2"60"16,-2 4 37-16,2-1-121 0,1 4-126 16,3-1-57-16,0 2-24 0,0 0 0 15,0 0 5-15,0 2 161 0,0-2-200 0,0 1-24 16,3-1-10-16,1 0 9 0,2 2 24 16,4-2 22-16,3-2 5 0,7-1-16 0,1-2-37 15,6-3-46-15,2 0-36 0,4 0-20 16,0 0-109-1,0-1-274-15,54-29-2104 0,-62 20 1625 0,-7-4 255 16</inkml:trace>
  <inkml:trace contextRef="#ctx0" brushRef="#br0" timeOffset="126468.3189">18920 11646 114 0,'-11'2'348'16,"5"-2"35"-16,-4 0 23 0,0 0-152 15,1 0-83-15,-5 2-24 0,1 0 5 0,-1 1 20 16,4-2 21-16,-7-1 11 0,7 3 3 15,-7 0-3-15,9-1-7 0,-7 2-6 0,5 1-4 16,0 1-5-16,1-2 3 0,1 1-2 16,6 0-3-16,-2-5-4 0,4 0 7 15,4 0 14-15,6 0 9 0,7 0-2 16,10-5-2-16,-2-2-22 0,16-1-32 0,2-3-30 16,7-1-19-16,6 0-17 0,4 0-6 15,4 0-4-15,2 2-5 0,9-2-5 16,-3 0 8-16,2-2-5 0,3 3-13 15,0 2-8-15,-1-1-7 0,71-6-6 16,-77 7-21-16,1 0-2 0,-12 1-2 0,1 2 2 16,-10-2 0-16,-2 3 24 0,-7-2 12 15,0 2 7-15,-8 2 4 0,-6-2 1 0,-4 1-27 16,-2 1-13-16,-9 3-4 0,-1-2-7 0,-5 1 0 16,-6-1-1-1,4 1 11-15,-8-1-11 0,2 1 1 0,-7-1-7 0,1 2-8 16,-8-1-4-16,-1 1-1 0,-4 1 0 15,-1 2-6-15,-5 0-39 0,0 0-106 0,-6 2-148 16,-4-1-235-16,-3 2-266 0,-3-2-242 16,-5 3-79-16,-1-1 66 0,-9 1 201 15,-2-1 254-15</inkml:trace>
  <inkml:trace contextRef="#ctx0" brushRef="#br0" timeOffset="126804.4093">19027 11796 499 0,'-25'12'635'16,"7"-9"52"-16,-5-2 26 0,4 1-310 16,3 1-189-16,4 0-86 0,5 0 6 15,-1-3 39-15,8 3 50 0,4-3 51 16,2 0 20-16,32-3 245 16,28-5-112-16,-19 1-250 0,7-3-22 0,6 2-14 15,0-2-14-15,2 1-21 0,-2-3-15 16,4 4-7-1,62-12 86-15,-57 10-83 0,-3 1-2 0,0 0 7 0,0 2 0 16,2 0-19-16,-8 2-12 0,0 4-5 16,-10-1-28-16,-5 1-10 0,-3 1 19 0,-9 0 11 15,-4 0 5-15,-2 1 5 0,-2-2-3 16,-9 1-25-16,1 0-13 0,-7 0-8 16,-2 1-3-16,1 1-2 0,-9-1-1 0,2-1-3 0,-4-1-3 15,2 1-3-15,-9 1-7 0,1 4-57 31,-6 2-181-31,-86-3-4127 0,69-16 3141 0,-2-6 315 16,0-8 503-16</inkml:trace>
  <inkml:trace contextRef="#ctx0" brushRef="#br0" timeOffset="130861.7062">1932 13173 91 0,'0'-11'317'16,"0"1"27"-16,0 0 14 0,0 1-142 16,2 2-79-16,-2 2-16 0,8 0 21 15,-8 0 35-15,3 2 31 0,-3 0 27 0,0-1 26 16,4 4 21-16,-4 0 20 0,0 0 15 0,0 0 3 15,0 0-10-15,0 0-14 0,0 0-21 16,-4 3-19-16,4-2-21 0,0-1-16 0,0 0-27 16,0-4-31-16,0 4-23 0,0 0-16 31,0-2-14-15,0-1 175-16,-3-2-2 15,3 5-173-15,0 0-87 0,0 4-11 0,-4-4-7 16,4 1 1-16,0-1-4 0,4 0-7 15,-4 0 5-15,0 0 5 0,0 2 5 16,0-2-10-16,0 0 10 0,0 0-13 0,3 0 4 16,-3 0 5-16,-3 1 9 0,3-1-7 0,0 0 6 15,0 0-5-15,-4 0-3 0,4 0 7 16,0-1 14-16,4 1 3 0,-4 0 12 16,-4 1 28-16,4 1-46 0,0-2-25 15,-4 0 9-15,4 0-12 0,0 0 11 16,0 0-4-16,0 0 3 0,0 0-11 0,0 0 3 15,4 0 0-15,-4 0 1 0,0 0 3 16,-4 0 4-16,4 3-3 0,4-3 1 0,-4 0 4 16,0 1-2-1,4 0-7-15,-4-2-3 0,0 1 3 0,0 1 1 16,0 1 1-16,0 3-1 0,0-2 2 16,0 2-3-16,0-1 0 0,0-1 3 0,3 2 3 15,-3 0 2-15,4 3-8 0,-4-1 11 0,4 2-4 16,-4 3-4-16,2 0 0 0,-2 2-3 15,0 3-5-15,0-1-3 0,0 2 5 16,4 2 1-16,-4 1 6 0,0-1 1 16,-4 1 2-16,4 26-4 0,0-23 3 0,0 0 3 15,0 0-5-15,0 0 1 16,0-2 5-16,0 0-11 0,0-5-3 0,0 1 5 0,-2-2 2 16,2-4-3-16,2 1 10 0,-2-3 2 15,0-2 0-15,0-2-4 0,0-2 8 16,0-1-4-16,4-1 4 0,-4-2-3 0,-4 0 5 15,4 0 0-15,0-2 0 0,0 1-1 0,0-1 2 16,0 2-3-16,0 0-2 0,0-1-18 0,-2-1-157 16,-6 1-341-16,1-1-555 0,-3-1-251 15,-2-1-100-15,-9-2 104 0,0-1 313 32</inkml:trace>
  <inkml:trace contextRef="#ctx0" brushRef="#br0" timeOffset="140729.1667">2304 13090 230 0,'0'-3'331'0,"0"0"40"16,-2 0-57-16,2-7 286 15,0 6-433-15,0 0 1 0,2-1 5 16,-2 2 9-16,0-2 7 0,0 1 6 0,5 1 6 15,-1-1 12-15,-2-1 233 16,-2 4-215-16,0-2-3 0,0 3-15 0,0-1-15 16,4-2-13-16,-2 3-16 15,-2 0-14-15,0-2-3 0,4 1-4 0,-4-2-7 16,0-1-7-16,0 3-12 0,0 0-16 16,4 1-15-16,-4 1-14 0,0 0-9 0,0 1-10 15,0-2-5-15,0 0-10 0,0 2-12 16,0-2-14-16,0 1-6 0,0 1 0 15,0-1-10-15,0 1 3 0,0 1-3 0,0-2-1 16,0 2 0-16,0 2 4 0,2 0 0 16,-2 0 20-16,4 0 11 0,-4 0 5 15,5 0 7-15,-3 9 53 0,-2-7-43 16,4 2-3-16,-4-1-3 0,2 0 0 0,-2 4-12 16,0-3-16-1,0 14 14-15,0-11-25 0,0-1-2 0,0 6 4 0,4-5-5 16,-4 4 3-16,4 0 13 0,-4 1 10 0,0 2-1 15,0 3 6-15,0-3-1 0,0 1-9 16,0 1-12-16,2 1-5 0,-2 0-1 0,0 0-5 16,4 2 7-16,-2-4-4 0,-2-1 1 15,0 0-4-15,4-1-1 0,-4-2-2 0,7 1 2 16,-7-3-5 0,10 26 23-16,-6-34-20 15,-4-4-1-15,0 2-2 0,2-1 5 0,-2-3-3 0,0 0 1 16,0 0 2-1,0-2 7-15,-6-4 24 0,6 3-42 16,0-3-43-16,0-3-151 0,0-3-230 16,4-2-355-16,-2-5-420 0,9 0-151 0,-5-2 64 15,4 0 190-15,0 3 343 0</inkml:trace>
  <inkml:trace contextRef="#ctx0" brushRef="#br0" timeOffset="141312.8052">2815 13174 18 0,'0'-6'325'0,"-2"0"53"0,-2 0 41 0,0 3-61 16,4 0-88-16,-2 1-32 0,-2 0-5 0,4 1 5 15,0-2 8-15,-4-1 22 0,4 1 14 16,0 1 13-16,0-1 2 0,0 1-12 15,0-1-25-15,0 1-13 16,-3 0 249-16,3-1-245 0,0 3-15 0,-4 0-28 16,4 3-40-16,-2-3-44 0,2 2-37 15,-4 3-18-15,0-3-17 0,4 5-16 16,-2-1-10 0,-2 10 24-16,2-1-6 0,2 4 25 0,0 3 11 0,0 3 11 0,-4 3 5 15,-1 1-10-15,5 0-5 0,0 3-5 16,-2-1-9-16,2-2-13 0,-4-1-10 0,4-4-12 15,0-1-12 1,4-1-10-16,7 50 6 0,-11-59-11 16,2-1 0-16,-2-1-1 15,4-4 2-15,-2 9 4 0,-2-14-7 16,0 0 2-16,0-2 0 0,0-2 0 16,0 0 4-16,4-3-3 0,2-5-6 0,1 0-16 15,3-5-110-15,-2 1-169 0,0-7-263 16,1 2-323-16,-3-2-347 0,0-2-55 0,0 1 94 15,5-2 228 1,-5-1 310-16</inkml:trace>
  <inkml:trace contextRef="#ctx0" brushRef="#br0" timeOffset="141582.2307">3148 13130 491 0,'0'0'681'0,"0"-2"88"0,0 2 57 0,0 0-269 15,0 2-189-15,0-2-83 0,0 5-12 16,4 2 31-16,0 3 41 0,-4 4 12 16,0 4-33-16,3 3-53 0,-3 4-63 15,0 28 55-15,4-24-167 0,-4 2-6 16,2-1 0 0,-2-1 2-16,0 49 124 0,4-38-154 15,-4-26-34-15,4 1 7 0,-4-3 0 0,0-2 3 16,2-1 1-16,-2-2-14 0,0-1-8 15,0-2-8-15,0-1-7 0,-2-1-8 0,2-4-78 16,0-1-211-16,-4-2-411 0,0-4-436 16,-9-16-1544-16,9 6 1509 0,-4 0 389 15</inkml:trace>
  <inkml:trace contextRef="#ctx0" brushRef="#br0" timeOffset="142299.734">3702 13158 105 0,'-4'-6'267'0,"2"1"21"16,-2 0-42-16,4 0-89 0,0 1-53 15,0-1-9-15,0-2 6 0,0 4 18 0,4-4 21 16,-4 2 16-16,2 0 15 0,-2-1 12 15,0 1 8-15,0 1 13 16,0-1 20-16,0 1 338 0,0 2-223 0,0 0 21 16,0 2-8-16,0 0-35 0,0 0-60 15,0 2-67-15,0 0-56 0,0 1-29 0,0 0-13 16,0 1 8-16,4 4 9 0,-4 2 5 16,5 3-1-16,-3 7-10 0,-2 1-14 0,8 4-9 15,-6 4-4-15,2 1-8 0,-2 3-12 16,6 0-5-16,-5 1-10 0,1 0-5 15,-2-3-2-15,2 1-3 0,0 24 9 16,-2-32-28-16,-2-4-3 0,4-1-2 16,0-2 0-16,-4-5-1 15,2 0-4-15,3-3 4 16,-3 3 6-16,6-9-3 0,-6-4-5 0,2-1 4 16,2-4 0-16,1-4-6 0,-1-3-67 0,4-8-134 15,-2-1-215-15,-6-2-271 0,5-3-290 16,1-1-170-16,-8-2 24 0,2-1 165 0,-2 3 253 31,4 0 284-31</inkml:trace>
  <inkml:trace contextRef="#ctx0" brushRef="#br0" timeOffset="142622.7794">3980 13113 326 0,'4'-4'543'15,"-4"1"76"-15,0-2 65 0,0 3-174 0,2 1-123 16,-2 1-43-16,0 1 332 15,0 1-333-15,0 5-10 0,0-2-25 16,0 3-29-16,4 1-37 0,-2 6-46 16,-2-1-29-16,4 3-21 0,0 3-14 0,-2-1-10 15,-2 3 7-15,4 0-5 0,-1 6-8 16,-3-3-17-16,0 4-16 0,0 0-24 16,4-1-14-16,-4 0-7 0,0-2-4 0,0-1-4 15,0 1 1-15,0-6-11 0,4 2-6 0,-4-3-5 16,0-3-5-16,2-1-2 0,-2-2 3 15,8 15 2-15,-6-23-3 16,-2 0-3-16,4 0 0 0,-2-5 1 0,3 2-5 16,-1-4-14-16,-2-1-83 0,4-4-116 15,-2-3-138-15,0-5-190 0,-2-3-205 0,4 0-148 16,-1-8-131-16,1-5-8 0,2-1 127 16,-2-3 191-16,5-3 214 0</inkml:trace>
  <inkml:trace contextRef="#ctx0" brushRef="#br0" timeOffset="142942.3774">4300 13138 81 0,'10'-5'428'16,"-7"0"75"-16,3 0 53 0,2 0-67 15,-6-2-140-15,2 1-55 0,2-1 8 0,-1-1 41 16,-3 2 40-16,2 2 20 0,0 1-9 16,-4 1-40-16,0 2-74 0,2 2-49 0,-2 4-37 15,0 2-30-15,0 5-12 0,4 4 7 16,-4 0-12-16,-4 6-15 0,4-1-6 0,0 0-10 15,-2 4-13-15,2-2-4 0,0 1-3 16,0-3-16-16,0 0-14 16,0 25 29-16,0-25-68 0,0 23 7 15,0-25-22-15,0-2-7 0,0 14 3 16,0-18-6-16,2-2 2 0,-2-3-1 16,0 0 2-16,4-2-4 0,-2 0-2 0,2-5-4 15,0 1-3-15,-1-1-10 0,3-4-86 16,2-3-137-16,-6 0-183 0,6-5-244 15,-6-2-253-15,5-4-178 0,-3 1-31 0,2-5 109 16,0-3 215-16,2 0 244 16</inkml:trace>
  <inkml:trace contextRef="#ctx0" brushRef="#br0" timeOffset="143192.4962">4590 13046 406 0,'4'-3'536'0,"-2"1"48"16,-2 7 393-16,0 0-698 0,0 2-8 0,0 3 54 15,0 2 62-15,0-1 49 0,0 6 17 0,0-2-29 16,0 5-58-16,4 2-62 0,-2 2-64 16,-2 4-48-16,0 1-32 0,0 5-14 15,0-2-4-15,0-1-8 0,4-1-14 16,-4 27 57-16,0-31-124 16,4-1-15-16,-2-1-14 0,3-2-10 0,1 22 2 15,-6-28-10-15,4 0-1 0,-2-4 2 0,2-3-5 16,0 0-7-16,-4-4-59 0,0-4-168 15,0-4-290-15,0-2-404 16,0-3-313-16,-4-20-1319 0,8 8 1592 0,-2-1 391 16</inkml:trace>
  <inkml:trace contextRef="#ctx0" brushRef="#br0" timeOffset="143635.6436">5179 13496 65 0,'0'7'796'0,"-6"-2"199"16,4-1 89-1,-6-1 40-15,-1 5 285 16,9-4-1279-16,0-1 4 0,0-2 9 16,2 5 75-16,-2-2-161 0,4 0-23 15,-1 0-13-15,-3-1-9 0,0 0-5 0,0-2-4 16,0 1 5-16,0-1-6 0,0 1 6 15,0 0-3-15,-3 1 1 16,-1-3-1-16,4 2 4 0,-2 1 12 0,-2-1 12 16,0 1 5-16,-2 1 18 0,6-4 9 0,-4 3 0 15,2-3 6-15,-3 0 2 0,3 0-2 0,2-3 4 16,-8 1-10-16,8-1-11 16,-2-1-9-16,2-1-17 0,-4 2-11 0,4-1-9 0,0 0-6 15,0 1 0-15,4 0-3 0,-4 2 0 16,2-1 1-16,-2 1 1 0,0 1-2 15,4 0 0-15,0 4 0 0,3 3-3 16,-5-2 2-16,-2 0 3 0,4 0-2 0,-4-1-1 16,-4 1 4-16,4 0 1 0,-2 0 0 15,-3 0-1-15,3-4 4 0,2 0-5 0,-8-1-7 16,8-1-73-16,-2 0-226 16,-4-14-1626-16,-2 1 602 0,1-3-6 0,7-5 189 15,0-7 447-15</inkml:trace>
  <inkml:trace contextRef="#ctx0" brushRef="#br0" timeOffset="146062.2633">5711 13130 76 0,'2'-7'379'16,"-2"-2"71"-1,0-16 1068-15,0 17-1262 0,0 0 13 0,0 3 28 0,0-1 28 16,0-1 14-16,0 2 1 0,0-2-25 15,0 3-39-15,0-1-46 0,0 2-32 16,0 1-20-16,0-1-15 0,0 3-17 0,0 0-18 16,0 0-24-16,0 0-32 0,0 3-25 15,0-1-15-15,0 1-4 0,0-1 3 0,4 3 7 16,0 0 6-16,-4 0 12 0,0 2 3 16,2 6 2-16,2 0 6 0,0 4 3 0,-4 0 1 15,2 3 8-15,2 1-2 0,-1 3 1 16,5 1 0-16,-6 1-9 0,2-1-5 0,-2 3-12 15,-2 0-7 1,8 0-8-16,-8 62 77 0,2-64-79 0,-2 1-5 16,0-3-11-16,0-3-3 0,0-1-6 15,0 0-1-15,0-6 1 0,5-1-4 0,-3 0 0 16,-2-4-3-16,0-2-3 0,0-1 3 16,4-3-2-1,-4-1 5-15,6-2 6 0,-6-4-11 0,4 1-27 16,0-2-121-16,-4-3-172 0,2-1-267 15,-2-3-323-15,0-2-337 0,-2-3-44 16,2-3 99-16,2-3 229 0,2 1 315 16</inkml:trace>
  <inkml:trace contextRef="#ctx0" brushRef="#br0" timeOffset="146393.0521">6151 13162 535 0,'6'-14'682'32,"1"-4"74"-32,26-59 1692 0,-23 65-2086 0,-4 2 5 15,-2 3-31-15,0 3-50 0,-4 2-68 16,0 5-74-16,2 2-53 0,-2 5-16 0,0 5 2 16,0 7 20-16,0 6 27 0,0 1 11 15,-2 0-4-15,2 1-5 0,-4 32 80 16,4-28-134-16,0-4-17 0,0 1-16 0,4-4-18 15,-4 2-10-15,0-1-2 0,2-2-4 16,-2-2 0-16,5 21 1 16,-3-27-4-16,-2-2 0 0,4-4 1 0,0 0-2 15,-4-3 2-15,2-1-2 0,-2 0-2 0,0-4-4 16,4 0-37-16,-2-4-142 0,-2-2-218 16,0-3-359-16,-2-1-428 0,-2-2-161 0,2-4 53 15,-6 0 178-15,8-5 342 0</inkml:trace>
  <inkml:trace contextRef="#ctx0" brushRef="#br0" timeOffset="147293.1645">6850 13165 95 0,'0'-12'274'0,"0"2"20"0,0 0-27 16,0 0-99-16,4 3-65 0,-4-1-22 15,4-1-4-15,-4 3-4 0,0 0 9 16,0 2 7-16,0 1-3 16,0 1-6-16,0-3 115 0,0 5-139 15,0 0 12-15,0 2 22 0,0-2 25 0,0 0 37 16,-4 0 41-16,4 0 42 0,0 2 46 15,-4-2 21-15,4 0 7 0,-2-2-12 16,-2 0-24-16,2 1-32 0,-6 0-19 0,6 2-18 16,-7-1-16-16,3 0-14 0,4 1-18 15,-6-2-21-15,8 1-18 0,-7 0-16 0,7 0-15 16,-2 1-21-16,2-1-18 0,0 4-18 16,0 0-14-16,-4 5-8 0,0 6 11 15,4 6 6-15,-2 8 13 16,-6 38 66-16,2-30-48 0,-1 2 4 0,1-1 1 15,0-2-7-15,6-3-6 0,-4-3-6 0,8-4-13 16,-2-3-9-16,4-2-3 0,3-3 0 16,-1-4-3-16,2-2 0 0,0-3 6 15,5-1 3-15,2-3 8 0,-5-3 1 0,4-2 10 16,1-5 4-16,4-2 3 0,-1-5-1 0,-1-3 14 16,2-2-3-16,-1-4-1 0,-1-4 7 15,-2-1 4-15,-1-3-10 0,-1 0-4 0,-5-3-1 16,0 1-13-16,-8 2-5 0,2-5-9 15,-4 3-6 1,-4-1-6-16,-33-53 5 0,25 62-17 0,-9 4 0 16,2 3-1-16,-18-1-4 0,21 15-4 31,-1 4 1-31,-24 23-28 0,32 25 0 16,9-30 21-16,2 0-76 0,5 1-164 0,3 1-254 15,0-5-359-15,1 0-383 0,1-2-96 16,3-4 84-16,-3-1 221 0,5-3 344 15</inkml:trace>
  <inkml:trace contextRef="#ctx0" brushRef="#br0" timeOffset="148651.1757">7425 13205 193 0,'2'-7'288'0,"2"-2"15"0,0 1-71 15,-2 1-92-15,3-1-42 0,-3 3-8 0,6-1 11 16,-6-2 22-16,2 3 23 15,-2 0 24-15,2-2 15 0,0 2 15 0,-4 1 4 16,0-3 6-16,0 2 10 0,0 1 18 0,0 0 27 16,-4 1 29-16,0-2 4 0,4 2-8 15,-6 2-24-15,4 1-47 0,-6 1-49 16,-1 4-27-16,1 4-18 0,-2 5-5 0,2 1 3 16,-3 7 6-16,5-1-6 0,-2 6-14 15,2 0-21-15,3-1-20 0,3-2-21 0,0 2-10 16,3-3-7-16,1-1-6 15,6 0-3 1,-4-4-5-16,50 38 17 0,-39-47-26 16,-1 0-4-16,1-4 3 15,18-2 30-15,-19-6 1 0,1-2 11 0,-5-1 12 16,5-3 13-16,-3-3-12 0,-1-1 18 16,1-4 8-16,-6-4-3 0,3 2 5 0,-5-3 2 15,2-3-18-15,-8 2-15 0,0 1-8 0,0-3-21 16,-4 1-10-16,-8-27-3 0,3 27-12 15,1 0-3-15,-2 1-2 16,0 5-2-16,-11-7 1 0,11 21 1 16,3 4-6-16,-22 26-12 15,19-9 8-15,4 0 1 0,-2 3-4 0,5 1-6 16,-1 0-94-16,0 0-142 0,4-1-229 16,4-1-279-16,0-3-313 0,-4-1-124 15,7-3 47-15,-1-3 186 0,4-1 265 0</inkml:trace>
  <inkml:trace contextRef="#ctx0" brushRef="#br0" timeOffset="148940.599">8201 13164 4 0,'-7'2'246'0,"-3"2"26"16,2-1-12-16,0-2-77 0,1 1-67 16,1 1-30-16,0-2-7 0,2 2 3 15,0-3 0-15,4 0-7 0,0 0-15 0,-2 0-15 16,2-3-19-16,0 2-10 0,2-2-18 15,-2 3-57-15,0-2-124 0,4-1-119 16,0-2-49-16,-4 3-15 16,0 2 39-16</inkml:trace>
  <inkml:trace contextRef="#ctx0" brushRef="#br0" timeOffset="149489.2639">8242 13123 87 0,'-4'-2'377'16,"-2"2"64"-16,-21-10 1062 0,16 7-1211 16,9 1 26-16,-8 1 30 0,4 1 13 15,-5 0-14 1,1 3-31-16,-21 24 318 0,25-10-495 0,-4 4 2 16,7 2 1-16,-5 2-7 0,6 2-12 0,2-2-17 15,0 0-28-15,2 0-25 0,2 0-17 16,3-2-14-16,-1-1-7 0,4-2-5 15,7-3-2-15,-3-1-2 0,7-4-1 16,-3-4 4-16,5-1-2 0,2-3 20 16,-2-4 11-16,-1-4 5 0,3-4 4 0,-6-5 18 15,-3-2-6-15,1-4-4 0,0-1 3 0,-3-1 22 16,-4-5-11-16,-3 1 0 0,-1-4-5 16,-2 0-2-1,-19-104 33-15,7 103-87 0,-2 6 1 0,-5 6-2 16,3 6-4-16,-5 7-3 0,1 2-3 15,-1 6-2-15,-8 4 0 0,9 5 4 0,-3 3-5 16,3 3-1-16,-3 0-1 0,11 3-2 16,-2-2-7-16,5 1-7 0,3 0-94 15,4 1-176-15,5-4-296 0,1-3-363 16,0-3-250-16,3 1-22 0,-1-3 123 0,4 1 274 16,-1-4 359-16</inkml:trace>
  <inkml:trace contextRef="#ctx0" brushRef="#br0" timeOffset="149871.7583">8809 13203 1086 0,'4'-17'752'0,"-8"2"114"0,0-1-183 16,-3 3-132-16,1 1-68 16,0 0-42-16,-11-2 251 0,7 9-445 0,-4 4-61 15,3 4-53-15,-1 5-50 0,1 9-34 16,-1 5-20-16,2 6-12 0,-7 37-3 15,13-30-8-15,2-2-2 0,4-1-1 16,2-1-1-16,6-2-2 0,-1-2 1 16,1-2-1-16,7-4-1 0,-1-2 4 0,1-4-1 15,1-6 1-15,-1-4 2 0,-1-2 2 16,3-3 1-16,14-12 16 16,37-63 217-1,-55 46-135-15,-3 1-9 0,-5-3-6 16,1-4-6-16,-6-2-28 0,-2-1-18 0,-6-2-8 15,-5-1-18-15,1 0-4 0,-7 7-5 0,-1 5-6 16,-7 8 0-16,6 11-3 0,-7 9-3 16,3 4-4-16,-4 9-3 0,6 1-5 0,5 6-55 15,1 1-173-15,3 3-320 16,6-1-462-16,-1 1-242 0,3 19-1254 16,4-21 1627-16,4-2 457 0</inkml:trace>
  <inkml:trace contextRef="#ctx0" brushRef="#br0" timeOffset="150341.4685">9772 13409 272 0,'-6'9'702'0,"-8"-4"137"0,-3 2 89 16,1-4-62-16,3 2-233 0,-1-1-136 0,8-1-67 15,-1-3-48-15,3-2-53 0,4-1-77 16,0 0-96-16,6-4-59 0,3 2-48 15,-1-2-23 1,11-2-18-16,30-9-25 0,-36 14-85 0,3-2-242 0,-10 2-416 16,-6 0-324-16,0 2-144 15,-8 1 23-15,0-2 215 0,-9-1 402 0</inkml:trace>
  <inkml:trace contextRef="#ctx0" brushRef="#br0" timeOffset="150866.1405">10933 13099 8 0,'-13'-9'526'15,"-3"-4"112"-15,-5-2 65 0,0 1 66 0,3 4-269 16,3 2-91-16,3 4-45 16,-3 2-29-16,-3 9 186 0,7 5-344 15,3 5-49-15,2 9-29 0,0 6-5 0,2 6 4 16,4 2-30-16,0 4-19 0,8-1-8 0,0-5-13 15,2 1-15-15,1-4-9 0,5-4 0 16,1-2-2-16,-3-5 0 0,3-5-1 16,2-2 1-16,-1-5 3 0,1-5 1 0,-3-4 40 15,5-3 24-15,0-6 36 0,-5-4 35 16,1-6 28 0,-1-6-21-16,11-59 271 0,-21 51-306 0,-1-4-9 15,-10-2-30-15,1-5-16 0,2 0-20 16,-12-5-17-16,3 2-12 0,3 1-6 0,-8 7-3 15,-3 9-3-15,0 8-3 16,-14 6-14-16,17 17 7 16,-1 5-2-16,-8 27-25 0,23-15-32 0,-2 3-133 15,8 1-204-15,-4 2-285 0,2-3-318 0,9 0-190 16,-5 2 23-16,8-4 157 16,-3-1 268-16,5 0 313 0</inkml:trace>
  <inkml:trace contextRef="#ctx0" brushRef="#br0" timeOffset="151252.9023">11303 13166 462 0,'6'-20'581'0,"2"-3"69"0,-8-1 42 15,0-2-200-15,2 4-72 16,-2 1-3-16,0 2 29 0,-2 0 7 0,2 3-16 16,-8 6-65-16,8 2-78 0,-2 5-87 0,-6 4-69 15,8 7-61-15,-7 4-41 0,5 10-18 16,-6 9 5-16,2 5 8 0,4 4 2 0,-2 0-1 15,4-2 3-15,4-1-18 16,-2-6-8 0,21 30 0-16,12-5-4 0,-19-33-4 0,3-1-2 0,-2-5 1 15,3-2 1-15,-3-7 3 0,-1-3 7 16,1-4 4-16,-3-5 0 0,-1-3 20 0,-3-3 22 16,2-5 9-16,-1-3 18 0,-3-6 9 15,0-2-10-15,1-6-24 0,-7-4-14 0,-2-6-21 16,0-3-13-16,-2-5-4 0,-7 1-4 15,7 1 0-15,-8 7-1 0,0 7-4 16,-3 12-2 0,-38 14-19-16,34 19 10 0,-2 10 1 0,3 4-4 0,-1 3-5 15,7 1-95-15,4 0-158 0,6 1-269 16,-4-1-329-16,-1-3-303 0,10-1-51 16,-1 1 97-16,2-5 245 15,-4 2 319-15</inkml:trace>
  <inkml:trace contextRef="#ctx0" brushRef="#br0" timeOffset="151670.2041">11950 13196 207 0,'4'-16'604'16,"-2"-2"118"-1,-12-63 1516-15,8 67-2004 0,2 2 1 0,-4 3 14 16,0 2 7-16,-3 1-8 0,5 4-35 0,-6 4-53 15,0 3-62-15,-34 55 33 16,32-28-79-16,-2 4 5 0,6 1 0 16,-3-1-2-1,9-2-27-15,0-2-16 0,9-4-4 0,1-3-6 0,-2-2 3 16,9-5-2-16,3-3 1 0,1-3 0 16,6-5 1-16,-4-2-1 0,4-1 1 0,-5-8 3 15,5-1 1-15,-6-7-1 0,-3 0 8 16,7-4 22-16,4-19 85 15,-14 11-43-15,-9-1-4 0,0-4-21 0,-2 0-16 16,-8-5-18-16,-2-3-7 0,-4 2-7 16,-3-2-6-16,-3 4-1 0,-9 8-1 0,6 8-4 15,-6 7 1-15,-1 8-1 0,3 7-2 16,0 7 1-16,2 3-7 0,5 5-7 0,5 2-100 16,1 1-235-16,8-1-340 0,2 0-343 15,6-3-153-15,0 0 29 0,9-4 207 16,1-2 325-1</inkml:trace>
  <inkml:trace contextRef="#ctx0" brushRef="#br0" timeOffset="152225.2759">12641 13000 270 0,'-17'-5'471'0,"-7"-5"67"15,5 1 56-15,-2-1-166 16,1 2-83-16,3-1-21 0,0 5-2 0,5-1 10 16,-2 4-18-16,1 1-32 0,-1 1-54 0,1 7-43 15,1 3-36-15,-7 10-7 0,3 7 1 16,-1 7 21-16,1 8 8 0,3 4-4 15,3 0-27-15,4 0-26 0,-1-6-36 0,10-3-30 16,3-3-17-16,4-4-13 16,5-4-4-16,3-3-4 0,7-5 12 0,-2-6 10 15,4-3 4-15,2-9 2 0,4-3 3 0,2-7-13 16,-2-8-6-16,-4-3 19 0,-2-7 6 16,-7 1 22-16,-3-6 14 0,-5-3 4 15,-3-4-23-15,-9 0-13 0,-9-5-20 0,-7-52-9 16,6 49-21-16,-7 4-2 0,5 8-8 15,-5 11-5-15,3 11-12 0,-3 7-72 16,5 9-204-16,-5 9-411 0,3 2-376 0,1 9-166 16,-1 3-4-16,7 0 169 15,5 1 401-15</inkml:trace>
  <inkml:trace contextRef="#ctx0" brushRef="#br0" timeOffset="152788.6519">13580 13091 337 0,'-8'-26'524'16,"-7"0"92"-16,-24-23 946 15,24 44-1234-15,3 7-37 0,-3 7-19 16,-1 9 1-16,-1 11-24 0,-1 9 13 0,1 9-20 16,1 5-32-16,5 1-46 0,1-3-34 0,6-3-46 15,8-6-26-15,2-6-15 0,9-3-18 16,-3-8-10-16,5-3-8 0,3-8-1 16,3-4 2-16,0-6 1 0,2-8 0 0,-3-2 1 15,-1-6-1-15,-2-4-1 16,-3-2 30-1,9-128 278-15,-33 113-291 16,-1-2-11-16,-5-6-3 0,2 0-6 0,-5-3-1 16,3 7-1-16,1 5-1 0,3 8-1 0,4 8-4 15,-3 9-6-15,7 4-3 0,2 8-2 16,0 11-3-16,6 5-12 0,1 4-98 16,-1 4-214-16,4 0-271 0,5-2-314 0,-5-1-181 15,2-1 15-15,5-3 174 0,0 0 259 16</inkml:trace>
  <inkml:trace contextRef="#ctx0" brushRef="#br0" timeOffset="153112.4501">13871 13137 391 0,'11'-19'537'15,"-11"-3"54"-15,0-1 41 0,0 1-239 16,-9 1-101-16,7 0-14 0,-4 0 46 0,-2 4 47 16,6 2 30-16,-8 5-21 0,3 5-62 15,-7 9-91-15,4 6-86 0,-3 10-48 0,-1 10-26 16,1 8-8-16,3 3-5 0,0 5-3 15,7 0-26-15,3-4-10 16,3-4-10-16,17 30 0 0,-7-37-3 16,5-5 1-16,1-3-2 0,-3-4 2 0,9-5 0 15,-8-6 1-15,1-6 0 0,7-3 3 16,-8-7 16-16,1-4 23 0,-1-6 15 16,-1-3 19-16,-5-3 10 0,-5-5-9 0,2-2-22 15,-8-4-10-15,-8 0-20 0,2-5-13 16,-5-1-5-16,3-3-6 0,-6 3-2 0,1 4-2 15,-3 5-1-15,1 10-2 16,-14 1-8 0,15 21-3-16,-19 38-41 0,22 2-303 15,9-18-140-15,2 0-276 16,0 0-280-16,2 0-46 0,5-3 104 0,1-3 215 16,4-2 267-16</inkml:trace>
  <inkml:trace contextRef="#ctx0" brushRef="#br0" timeOffset="153446.2434">14165 13114 73 0,'19'-10'523'16,"-3"-3"100"-16,9-15 710 16,-23 15-904-16,6 1-92 0,-8 0 3 0,0 6 46 15,0 0 18-15,-8-2 321 0,2 8-484 16,0 5-92-16,-5 4-61 0,1 7-31 16,-2 10-11-16,1 3-6 0,5 8 0 15,-2 0-4-15,8-1-15 0,4-1-10 0,2-5-5 16,9-1-3-16,-3-8 1 0,5 4-3 15,-1-8 1 1,1 0-2-16,47 4 12 0,-41-21 22 16,-3-3 18-16,20-17 116 0,-16 5-54 15,-7-5 6-15,-5-2 0 0,3-1-11 0,-9-4-13 16,0-3-22-16,-6-5-32 0,-4-1-19 16,-2-3-11-16,-4-1-6 0,1-3-2 0,-11 5-2 15,3 4-4-15,-8 8-2 0,2 8-4 16,5 11-6-16,-7 4-2 0,6 9-6 0,-1 8-1 31,3 4-94-31,-14 50-1819 0,21-21-548 0,8-22 1377 16,-2 1 300-16</inkml:trace>
  <inkml:trace contextRef="#ctx0" brushRef="#br0" timeOffset="153934.9447">14570 13203 258 0,'11'-22'376'15,"3"2"21"-15,-8 1-29 0,5 2-186 0,-1 1-96 31,-4 5-21-31,13-16 227 0,-11 19-134 0,-6 0 19 0,2 3 5 16,1 1 13-16,-5 1 10 0,0 3 24 16,0 3 48-16,0 2 50 0,-9 4 39 0,-1 9 6 15,2 5-6-15,-9 9-51 0,1 5-66 16,1-2-66-16,3 1-54 0,1-1-45 16,5-2-35-16,2-4-22 0,4-4-15 0,4-4-4 15,2 0-6-15,1-3 3 0,5 1-1 16,-2-6 1-16,7-3-1 15,20-2 15-15,-16-11-1 0,-3-5 22 0,7-6 5 16,-2-1 3-16,0-7 4 0,-3-2-5 16,1-3-7-16,-9-3 1 0,3-4-1 0,-9-4-3 15,0-5-4-15,-1-4-11 0,-5 0-10 32,0-1-4-32,-36-57-17 0,7 108-10 15,9 9 5-15,3 8-3 16,-1 6-48-16,1 3-123 0,-4 0-238 0,5 2-314 15,1-1-325-15,-1 1-101 0,3-2 59 0,-1 0 211 16,6 0 304-16</inkml:trace>
  <inkml:trace contextRef="#ctx0" brushRef="#br0" timeOffset="154146.8094">15108 13405 704 0,'21'-6'971'0,"-5"-2"129"0,-5-2 65 16,-5 1-280-16,4 0-334 16,-8 1-203-16,9 4-54 0,-7-1 3 0,-2 2 0 0,2 3-29 15,-4 0-45 1,0 0-72-16,0 0-49 0,-4 3-116 0,2 2-156 16,-6-1-279-16,-1 3-476 0,-7-1-330 0,-5-2-136 15,-2 1 76 1,-35-11-358-16</inkml:trace>
  <inkml:trace contextRef="#ctx0" brushRef="#br0" timeOffset="154832.2113">16165 13170 378 0,'-10'-22'452'0,"1"0"45"16,-1 0-14-1,-7-22 76-15,-9-7 403 0,11 48-729 0,3 5-29 16,-3 10-14-16,-3 9-12 0,-3 10-6 16,-2 10 2-16,-2 10 8 0,7 2-15 15,1 1-24-15,3-1-26 0,3-4-30 0,11-4-28 16,0-8-20-1,11-4-18-15,16 13-4 0,12-22-8 16,-14-19-4-16,-7-7-1 0,9-4 3 0,-2-3 13 16,-6-4 14-16,5-3 24 0,-7-3 29 15,-5-5 26-15,-1-3-1 0,-5-2-5 0,-6-2-24 16,0-1-24-16,-2-3-29 0,-6-2-13 16,-1-1-8-16,-1-2-5 0,-4-1 1 15,1 2-1-15,-1 5-3 0,1 10 1 16,-1 5-1-16,-3 12-9 0,9 7 1 0,-11 7-4 15,11 10-4-15,-2 8-2 0,4 6-57 16,1 4-171-16,5 2-273 0,0 1-350 16,5-1-217-16,-3 0-37 0,4-1 126 0,8-4 257 15</inkml:trace>
  <inkml:trace contextRef="#ctx0" brushRef="#br0" timeOffset="155185.9936">16405 13239 90 0,'10'-36'563'16,"-6"-2"120"-16,-4-4 82 0,-6 3 45 0,-2 3-244 16,2 4-84-16,-1 9-38 15,1 5-27-15,-8-1 214 0,8 19-451 16,-1 8-75-16,-3 11-57 0,4 7-27 16,2 11-10-16,0 4-4 0,8 2-4 0,0 0-2 15,2-4 1-15,4-3-1 0,1-4 0 16,-3-3-1-16,19 17 4 15,4-14 0-15,-19-23 1 0,5-4 2 16,-1-7 2-16,1-4 9 0,2-3 20 0,-7-5 15 16,0-3 12-16,-1-5 15 0,-1-1 4 15,-4-5-14-15,-2-1-6 0,-4-1-17 16,-4-3-15-16,2-3-17 0,-8 0-10 0,-5 0-2 16,7 4-5-16,-6 7 1 0,-3 5-4 15,1 9-9-15,-1 6-2 0,0 8-4 0,-3 5-6 16,7 9-49-16,-3 2-115 0,1 2-235 15,5 2-305 1,4 0-323-16,4 72-2673 0</inkml:trace>
  <inkml:trace contextRef="#ctx0" brushRef="#br0" timeOffset="155538.5715">16800 13155 421 0,'8'-27'684'0,"0"-2"110"0,-8 0 86 15,-8 0-145-15,0 2-193 0,0 5-78 0,-1 1-43 16,-1 5-46-16,0 2-55 0,-1 7-78 16,1 6-77-16,0 8-62 0,-1 9-43 0,5 12-34 15,-6 53-8-15,12-33-16 16,2-3 5-16,6-2-4 0,0-4 0 16,7-3-1-16,18 26-3 0,-12-38 1 15,-3-3 1-15,-1-5 0 0,8-6 5 16,-7-3-2-16,3-7 2 0,0-5 2 15,-3-4 3 1,1-7-2-16,16-56 23 0,-29 41-24 0,-6-3 1 16,0-3-1-16,0-5-4 0,-6-7-2 15,0 3-4-15,-5 4 1 0,1 5 1 0,-7 9-3 16,-1 9-2-16,1 7-7 16,-8 9-1-16,-34 40-56 15,42-16-30-15,5 2-165 0,5 3-286 0,-1-4-382 16,6 2-205-16,2 0-15 0,2-2 125 15,8 3 271-15</inkml:trace>
  <inkml:trace contextRef="#ctx0" brushRef="#br0" timeOffset="155889.3541">17298 13123 444 0,'9'-18'615'0,"-9"-3"94"0,0 0 71 16,-5 1-210-16,1 1-120 0,-2 0-40 0,4 2-17 15,-2 0-8-15,-2 4-25 0,0 1-49 16,-3 6-66-16,7 6-73 0,-12 8-61 0,3 8-54 16,3 12-34-16,-8 6-10 0,5 8-9 15,-3 3 1-15,12 1 0 0,-2-2-4 16,8-2 2 0,8 29-2-16,3-39-2 0,-3-2 1 0,4-6 2 0,5-3 0 15,-4-4 4-15,1-7 2 0,3-4 0 16,0-6 3-16,1-4 20 0,1-6 6 15,-2-4 12-15,0-5 10 0,-5-3 8 0,-6-5-13 16,-1-4-6-16,-1-3-10 0,-8-6-12 16,-4 0-11-16,-2-5-5 0,-5-4-8 15,-1 3 3-15,-5 5-5 0,-1 10-5 0,1 8-11 32,1 14-12-32,-36 18-1171 0,31 6 135 0,5 1-152 0,-1 4 29 15,1 2 196-15,1 2 346 0</inkml:trace>
  <inkml:trace contextRef="#ctx0" brushRef="#br0" timeOffset="156622.9002">18190 13121 268 0,'6'-25'453'16,"0"2"65"-16,-6 5 61 0,0 4-185 16,-6 3-65-16,4 4-11 0,-6 2 2 0,1 3-3 15,-3 4-13-15,-7 4-25 0,1 4-38 16,-3 7-38-16,-6 9-23 0,7 5-10 15,-9 7-11-15,2 0-5 0,9 5-6 0,-1-2-10 16,5 2-18-16,1-6-21 16,5-1-24-16,8 26 11 0,6-35-64 0,1-4 2 15,5-7 2-15,3-3 0 0,3-5 3 16,-1-4 8-16,6-4-3 0,0-4 0 16,2-6 2-16,-3-1 2 0,-1-8 7 0,-2-3 10 15,-5-3 7-15,-3-3 6 0,-3-4-3 16,-6-1-14-16,-2-4-11 15,-4-45-4-15,-6 39-31 0,0-1-1 0,-3 3-3 16,1 7 1-16,-4 5-2 0,5 10-2 0,-1 7-8 16,-5 6-7-16,9 6-8 15,0 6-7-15,2 6-54 0,2 5-133 0,4 2-247 16,-2 2-322-16,6-1-307 16,2 2-82-16,1 0 74 0,1-3 225 0,4-2 313 0</inkml:trace>
  <inkml:trace contextRef="#ctx0" brushRef="#br0" timeOffset="156965.4669">18572 13111 383 0,'11'-16'652'15,"-11"-2"90"-15,-2-1 68 0,-7 2-138 16,1 2-196-16,-44 1 669 16,30 17-832-16,-5 8-58 0,0 6-56 15,-2 10-48-15,6 4-40 0,2 6-33 16,7 4-31-16,8 0-22 0,6-3-9 0,4 0-9 15,6-3-2-15,-2-3-3 16,11-5 1 0,60 38 27-16,-55-58-19 0,-1-4 4 0,0-3 6 15,-2-6-1-15,-3-6 4 0,7-2-2 16,-8-3 1-16,-7-1-2 0,-2-5 0 0,3-1-1 16,-7-4-6-16,-4-5-2 0,-4-2-6 15,2 0-1-15,-7-5-5 0,1 2 2 16,-2-3 0-16,-5 2-2 0,7 6-1 0,-7 7-3 15,3 10-11-15,-2 7-4 0,1 9-3 16,3 9-47-16,-11 27-573 0,11-13-131 16,8 3-295-16,-2 3-91 0,4 0 71 15,4-3 231-15,-2 1 321 0</inkml:trace>
  <inkml:trace contextRef="#ctx0" brushRef="#br0" timeOffset="157326.2433">18858 13225 55 0,'8'-17'577'32,"0"-5"119"-32,-8-84 1994 0,-4 81-2252 0,0 8-12 0,2 0-29 15,-4 5-60-15,2 6-79 0,-3 6-80 16,-3 11-75-16,4 6-50 0,-5 12-30 16,5 7-12-16,-2 5-1 0,8-2-4 15,4 3-2-15,13 28-1 0,-5-40-5 16,3-2 2-16,1-4 2 0,1-4-2 15,-1-1 1-15,15 10 7 16,-14-21-4-16,-1-6 2 0,1-3 4 0,-5-6 0 16,5-5 4-16,-1-5 4 0,-1-4 19 15,-3-2 9-15,3-5 6 0,-5-5 1 0,-4-2-6 16,-4-3-19-16,-2-4-15 16,-6-43 1-16,-21 17-13 15,9 45-2-15,-7 10-7 0,-2 11-3 0,-6 11 1 16,0 8-5-16,-4 10 1 15,3 4-6-15,8 3-1 0,-1 1-88 16,-23 67-1831-16,40-70 732 0,8-5 7 16,2-5 153-16,6 0 303 0</inkml:trace>
  <inkml:trace contextRef="#ctx0" brushRef="#br0" timeOffset="157745.9828">19468 13005 78 0,'0'-8'393'16,"0"-1"74"-16,-11-28 1112 15,11 31-1305-15,-4 0 32 0,4 0 44 16,-2 3 17-16,2 3-11 0,-8 1-35 0,6 8-45 15,-13 6-42-15,3 8-18 0,-5 8 5 16,-7 11 8-16,5 6-16 0,-6 5-31 16,7 0-31-16,3-3-36 0,7-2-37 0,0-3-25 15,12-4-21-15,6-2-13 0,7-6-8 16,-1-5-1-16,7-5-2 0,0-5 6 0,4-5 6 16,-1-5 4-16,1-7 7 0,0-4 10 15,-4-3 3-15,2-3 10 0,-7-3 17 0,-1-2 17 16,-1-6 8-16,-5-3-2 15,-1-5-13-15,-4-7-19 0,-6-4-26 0,0-9-16 0,0-1-12 16,-2-5-8-16,-4-2-1 0,-2 4-2 16,-3 6-2-16,3 8-6 0,-19-6-38 15,13 34-86-15,3 7-194 0,-5 4-375 16,4 6-439-16,-3 0-188 0,-1 3 11 0,7 2 157 16,-1 3 360-16</inkml:trace>
  <inkml:trace contextRef="#ctx0" brushRef="#br0" timeOffset="161170.4813">6496 13761 26 0,'0'-9'262'16,"0"2"31"-16,0-1-7 0,0 1-84 0,0 2-62 16,0 1-29-16,0-1-1 0,5 2 5 15,-5-1 16-15,4 1 12 0,-4 2 10 16,0-2 6-16,0 3 13 0,0-1 7 0,0-1 9 16,0 2 15-16,2-1 16 0,-2 1 24 15,0 0 17-15,0 1 14 0,0-1 3 0,0 0-4 16,0 0-11-16,0 0-11 0,0 0-16 15,0 2-14-15,0-2-15 0,0 1-22 16,0-1-29 0,0 2-22-16,0-2 117 0,0 0-208 0,4 1-19 15,-4 2-13-15,0 2-5 0,0 0-2 16,2 7 8-16,-2 5 5 0,4 1 8 0,-4 5 7 16,4-3 5-16,-4 8 2 0,2-1 1 15,-2 3-1-15,0 0 3 0,0 0-6 0,0-2-1 16,5-4-2-16,-5 1 2 0,0-2-1 15,0-2 2-15,0 1-1 0,4-3-2 16,-4-3 4 0,0 21 90-16,0-29-86 0,-4-1-8 0,4-3-9 0,0-3-2 15,0 1-1-15,0-4-1 0,0 1-4 16,0 1-3-16,0-2-1 0,0 4-6 0,0-2-10 16,0 0-5-16,0 0-2 0,4-2-9 0,-4 0-121 15,2 2-199-15,-2-3-363 0,0 3-444 16,0-2-192-16,-6-3 30 0,-1 2 162 15,-1-1 350 1</inkml:trace>
  <inkml:trace contextRef="#ctx0" brushRef="#br0" timeOffset="162604.5933">6600 14193 361 0,'-6'-1'452'16,"4"1"44"-16,-7 1-54 0,3 1-144 15,0 3-92-15,2-3-40 0,-2 2 3 0,1-1 20 16,3 0 29-16,-2-3 22 0,4 0 20 0,0 0 2 15,0 2-7-15,0-1-21 0,0 0-32 16,0-1-30-16,0-1-24 0,0 1-11 0,0 0 2 16,0 0 9-16,0 0 4 0,0 0 2 15,0 0-3-15,0-1-15 0,0-1-20 16,0 2-21-16,0 0-25 0,0 2-18 0,0-2-17 16,0 0-3-16,0-2-2 0,0 1 0 15,0-1 7-15,0 2-1 0,0 2-1 16,0-1-5-16,-2 1 0 0,2-1-2 0,0-1 3 15,-4 0 5-15,0 1 2 16,-2-2-1-16,4 1-2 0,-2 0 1 16,-7 1 51-16,5 1-37 0,0-2 7 0,-3 0-9 15,7-3 4-15,-4 2-2 0,-2-1-7 0,2 1-3 16,4-1-4-16,-13 2 8 16,9-1-31-16,0-1 0 0,-2 2-5 15,1 0 0-15,-5 2 1 0,2-2-3 16,3 0-2-16,-7-2 3 0,4 1 1 0,-3-2-4 15,-1 1 0-15,-3 2-3 0,-2 0-2 16,-5 0-1-16,1 2 0 0,-6-1 2 0,-2 2 0 16,2 0 3-16,-8 2-2 0,0-1-1 0,-1 2 0 15,-1 1-1-15,0 1-2 0,-9-1 2 16,3 2 2-16,-3 1 2 0,1-3-2 0,-3 1 0 16,4-1-2-16,-5 1 1 15,-55 13-1-15,48-14 2 0,7-2 0 16,-7-3 1-16,-2 1-4 0,0 1 5 0,-2 1-3 15,-7-2 3-15,7-3-1 0,-8 2 1 16,4 1-1-16,-2 0-1 0,-3-1-4 0,3 2-1 16,-10-1 0-16,5 1 1 0,-8 1 3 0,5 1 3 15,-5-1-2 1,-318 21-2-16,316-21 0 16,-1 0 1-1,-169 4 4-15,169-9-2 0,1 3-4 0,2-2-2 16,-2 4 0-16,-3 0 5 0,3 3-1 0,0 0 5 15,-4 1-3-15,0 3-2 0,3 2-2 16,-1-1-2-16,0 2 3 16,-89 16-4-16,87-15 8 0,5-2-5 0,1 0-1 15,2-4-1-15,3 1 0 0,-75 3-1 16,79-8 8-16,3-2-3 0,-1 1 6 0,4-3-2 16,4 1-4-16,2 0 0 15,0-1 0-15,2-1-6 0,4 2 4 0,0 0-3 16,5 2 2-16,-1-2 8 0,7 1-4 0,-1 1-7 15,1-1 12-15,6 1-5 0,3-2-2 0,1-1 3 16,7 0 9-16,3-2-7 0,2 0-11 16,5 0 7-16,3-2-2 0,7 0-4 0,-2 2 1 15,6-3 0-15,2 1 3 0,0 0 4 0,2 2-5 16,2-1-10-16,2 0 13 0,0-2-3 31,2 0-3-31,38-17 1 0,-36 14 5 0,-3 1 2 16,3-2-2-16,4-5-9 15,-7 9 0-15,-1-4-108 0,-2 5-107 16,-2 1-162-16,-2-3-249 0,-6 4-286 16,2-1-229-16,-3-2-15 0,5-1 105 0,-2-5 222 15,0-2 281-15</inkml:trace>
  <inkml:trace contextRef="#ctx0" brushRef="#br0" timeOffset="164034.7056">1295 14629 190 0,'2'4'352'16,"2"-4"62"-1,-4 0-7-15,-4-19 557 0,2 10-623 0,-2-1 45 0,2 1 36 16,-6 0 19-16,1 0-2 0,5 2-37 0,-6-3-64 16,2 2-64-16,2 1-64 0,4-2-54 15,-2 0-29-15,2-3-24 0,0 1-21 16,2-1-12-16,-2-5-2 0,8 2-12 15,-6-8 0-15,8-2-3 0,-3-4-2 16,3-3-9-16,0-3-4 0,5-2-3 16,-7-4-2-16,0 0-3 0,1 1-10 0,-1 0-6 15,-6 2 0-15,2 1 9 0,-2 0 2 0,-4 3 6 16,-2-1 1-16,2 5-3 0,-6 4-16 16,1 0 2-16,5 3-8 0,-6 2-3 0,2 4-6 15,0 6 4-15,2 2-6 0,-3 4-2 0,3 1-4 16,2 4 1-16,-2 1-9 0,4 4 0 0,-2 2-3 15,2 2 12-15,0 5-2 0,0 0 11 16,2 6-10-16,-2-4 13 0,0 4-6 16,6 2 5-16,-2 28-12 0,3-21 1 15,-7 2 5-15,0 6-1 0,0 1 10 16,0 4 3-16,-11 48 13 0,5-44-16 16,4 1-5-16,-13 0 4 0,9 1-1 15,-4-3-2-15,4 0 2 0,-1-5-7 0,3-5-2 16,0-4 1-16,4-8 1 0,-2-4 6 15,-2-7 8-15,4-3 1 0,0-3 3 16,0-4 0-16,0-17 14 16,0-4-7-16,0-35 33 0,4 19-28 0,-2-5 6 15,2-4-6-15,0-4-10 0,-1 0-6 16,3-2-8-16,-2-1-6 0,2 0 3 0,-2-3-2 16,2 6-5-16,-1 3 0 0,-3 5 14 15,-2 4 0-15,4 0-2 0,-4 6-1 0,0-1-3 16,-4 6-11-16,4 4 2 0,0 4 3 0,-7 3 9 15,7 7 3-15,-2 0 2 0,2 6-6 0,0-1-10 32,-4 2 8-32,4 0-24 0,4 0 20 0,-4 0-13 15,0 0 6-15,2 2 1 0,3-2-4 0,-3 3-8 16,6-3 14-16,0 2 0 0,0 3-34 0,-1 0-93 16,-1 4-117-16,0 1-175 15,-2-1-209-15,0 0-182 0,-2 0-137 0,5-2-67 0,-7 3 89 16,8-3 162-16,-8 0 208 15</inkml:trace>
  <inkml:trace contextRef="#ctx0" brushRef="#br0" timeOffset="165131.0289">6550 13836 190 0,'0'-14'280'16,"0"0"25"-16,0 2-72 0,0 0-66 15,0 1-30 1,4 0-4-16,-2-6 164 0,-2 10-131 0,0 2 11 0,0 0 2 15,0 0-4-15,0 0-13 0,0 1-16 16,5-2-18-16,-5-1-11 16,4-7 100-16,-2 8-108 0,-2 0 8 0,0 2 16 15,0-2 18-15,4-1 18 0,-4 2 12 16,0-2 7-16,0 2-6 0,0 2-6 0,0-2 0 16,0 3-1-16,-4 1-6 0,4 0-19 15,0 2-30-15,0 3-34 0,-2 8-37 0,2 4-21 16,-4 6-3-16,-1 5 3 0,5 7 15 15,-2-2 5-15,2 3 1 0,2-2-8 0,-2-5-2 16,0-1-9-16,9-4-5 0,-9-3-5 16,2-1-8-16,4-4-3 0,-2-2-6 15,0-1-3-15,-2-1-3 16,9 6-61-16,-5-12-237 0,-6-2-459 0,0-3-271 16,-6 2-119-1,4-4 2-15</inkml:trace>
  <inkml:trace contextRef="#ctx0" brushRef="#br0" timeOffset="165980.4967">3456 14886 253 0,'-10'-8'703'16,"-4"0"141"-16,-11-30 1599 15,21 26-2032-15,4 1-110 0,4 2-66 16,2 1-50-16,4 3-33 0,-1 4-12 0,1 2-15 16,0 2-11-16,5 2-17 0,-3 6-16 15,3 4-25-15,-7 5-17 0,2 1-17 16,5 3-12-16,-9-1-2 0,0 4-3 0,0-5 3 15,-2 0 0-15,1 2 1 0,-5-3-2 16,0-4 0 0,0-1 0-16,0 4 2 0,0-15 32 0,0-2 29 0,2-6 12 15,-2-2 16-15,4-7 2 0,2 0-30 16,0-8-24-16,4-6-21 0,3-3-12 0,1-5-9 16,-1-3-5-16,3 1-3 0,5 5 1 0,-4 4 0 15,-1 8 3-15,1 4 7 16,30 18 36-16,-30 11-6 15,-5 6 1-15,-1 6 6 0,-1 6-2 0,-4 2-14 0,2 2-9 16,-6-2-5-16,5-5-5 0,-3-1-3 16,0-9-4-16,2-1-66 0,-4-4-299 15,6-4-618-15,-8-1-278 0,-8-4-124 16,-4-10-1095-16,1-13 1977 0</inkml:trace>
  <inkml:trace contextRef="#ctx0" brushRef="#br0" timeOffset="167900.4018">4219 14812 38 0,'-10'5'461'0,"4"-2"99"15,-4 0 68-15,-1 0-8 0,5-2-141 0,0 2-70 16,2 0-26-16,2 2-7 0,2-2-5 15,2-3-7-15,2 2-25 0,2-4-20 16,9 2-22-16,-7-5-32 0,8 2-52 16,1-1-44-16,4-1-37 0,-5 1-28 0,5-4-29 15,-1 2-27-15,-3 2-18 0,0 2-19 16,-1 4-14-16,1-1-9 0,-1 1-9 0,-3-2-90 16,1 1-159-16,-4-1-268 0,-8 6-313 15,-4-1-287-15,-2 2-44 0,-2 2 97 16,-17 12-290-16</inkml:trace>
  <inkml:trace contextRef="#ctx0" brushRef="#br0" timeOffset="168066.2992">4230 15016 300 0,'-4'14'581'16,"4"-4"68"-16,24 11 1342 16,-7-19-1614-16,0-6 45 15,-1 2 3-15,3-6-47 0,1-3-74 0,3 0-82 0,4-4-84 16,0-2-69-16,0 2-84 0,-4-2-176 15,1 4-307-15,-5-4-411 16,2 4-180-16,-1 1-44 0,-1 2 115 0,-2-1 285 0</inkml:trace>
  <inkml:trace contextRef="#ctx0" brushRef="#br0" timeOffset="168724.8911">4883 14696 253 0,'0'-12'544'0,"-4"-5"817"16,-2 11-745-16,2 1-138 0,2 4-73 15,-2 1-64-15,2 0-62 0,-7 1-77 0,7 2-78 16,-2 2-63-16,2-1-38 0,2-1-16 16,-4 3-9-16,4-1-6 0,4 1-25 0,-4-3-50 15,2-1-64-15,4 0-60 0,3-2-52 16,-3 0-15-16,0 0 31 0,0-2 54 16,2 2 58-1,-5 0 53-15,1 2 57 0,-4-2 90 0,0 0 48 16,0 0 53-16,0-2 46 0,0 0 33 15,-4 2 9-15,4-5 0 0,0 2-2 0,0 0-13 16,-3 0-13-16,3 2-12 0,0-2-16 16,0 0-14-16,-4 0-9 0,4 1-9 0,-4-1-8 15,4 0-6-15,0 0-7 0,0 2-14 16,0-2-19-16,0 3-26 0,0 0-27 16,0 0-26-16,0 0-10 15,0 0-24-15,0 1-7 0,4 2 3 0,-4 2-2 16,4 1 9-16,-4 1 16 0,3 3 11 15,1 2 12-15,-2 14 79 0,2-12-56 16,0 1 2-16,-4 0 6 16,2 2-3-16,4 43 126 0,-6-35-149 15,4-1-5-15,1 0 0 0,-5 1-2 16,0-1 1-16,2-1-5 0,-2-3-3 0,0 0-12 16,0-3-8-16,4-1-5 0,-4-1-2 0,4-3-2 15,-4 0-2-15,0-4-2 16,0-1 0-16,2 2-3 0,-2-6-2 15,4-1 0-15,-2-1-5 0,-2-1-5 0,4-1-23 16,0-2-96-16,-4-2-149 0,3-1-180 16,-3-3-248-1,14-52-3782-15,-12 41 3562 0,2 3 267 16</inkml:trace>
  <inkml:trace contextRef="#ctx0" brushRef="#br0" timeOffset="169049.6914">5119 14725 361 0,'8'-8'604'16,"-6"-4"125"-16,-2 3 110 0,5 1-138 16,-5 0-110-16,0 4-40 0,0-1-34 15,0 4-40-15,2-1-55 0,-2 1-72 16,0 1-98-16,0 1-89 0,0 11-16 16,0-1-125-16,0 6-10 0,4 2-3 15,0 2-1-15,8 24 7 0,-5-26-10 16,3 2-1-16,4-3-1 0,-3 1-3 0,1-5 4 15,1 1 0-15,1-5 16 0,-2 1 14 16,5-3 13-16,-3-3 19 0,20-5 89 16,-22-5-75-16,4-3 5 0,-1-4 0 15,-3-3 10-15,3-3 20 0,-5-2 15 0,-2-2 16 16,-3-3 4-16,-1-4-9 0,-4-1-89 0,-4 1-52 16,-7 2 0-16,1 5 0 0,-7 6 0 15,-5 1 0-15,-43 1 0 16,30 16-513-16,-8 3-597 0,-5 7-342 0,3-2-126 15,-13 2 75-15,4-6 284 0,-12-8 588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44:52.170"/>
    </inkml:context>
    <inkml:brush xml:id="br0">
      <inkml:brushProperty name="width" value="0.05292" units="cm"/>
      <inkml:brushProperty name="height" value="0.05292" units="cm"/>
      <inkml:brushProperty name="color" value="#FF0000"/>
    </inkml:brush>
  </inkml:definitions>
  <inkml:trace contextRef="#ctx0" brushRef="#br0">327 5241 54 0,'0'-3'322'0,"0"-3"59"0,0 2 55 15,0-3-95-15,0 2-65 0,0 0-33 16,0 0-21-16,0-8 369 16,0 11-401-16,0-4 187 15,0 5-203-15,-2-1-15 0,2 1-27 0,0 1-33 16,0 0-30-16,0 0-22 0,0 0-24 15,0 0-15-15,0 1-6 0,0-1 1 16,0 0-8-16,0 2 3 0,0-1 0 0,0-1-2 16,2 0 3-16,-2 1-1 15,0 1 1-15,0 0 1 0,4-1 0 0,-2 1-4 16,3-1 4-16,-1 1 0 0,2-2-1 0,0 3 1 16,4-2 1-16,3 0 5 15,-3-1-4-15,21 0 35 0,-14-1 32 16,1 0 19-16,3-2 8 0,2 0 3 15,-2 0-24-15,1-2-37 0,5 1-21 16,-2-2-6-16,27-6 0 0,-28 7-4 0,3 0-5 16,-4 0-2-16,0 2 0 15,0-1 1-15,20-1-6 0,-18 3 5 0,2-1-2 16,-4 1 0-16,3-1 5 0,3 2 0 16,4 0 0-16,3-2 3 0,-7 1-4 15,4-1-2-15,0-3-1 0,0 3 1 16,-2-1-1-16,-2 1 2 0,35-2 5 15,-33 3-6-15,-4 1 2 0,2-1-2 16,-2 0-2-16,0 2 5 0,-5 0-3 16,9 0 2-16,-8 0-2 0,4 2 2 0,0-2-2 15,0 0 0-15,2 0 1 0,2 0-1 16,-4-2-1-16,2-1-1 16,2 0 4-16,20-4-4 0,-24 7 4 0,0-4-1 15,-4 3-2-15,4-3 1 0,0 4 2 16,-3-3 1-16,1 3-1 0,2 0 4 15,27 0 118-15,-23 0-36 0,-4-2 6 16,-2 2 2-16,1 0-47 0,1-2-25 16,-2 2-13-16,-2 0-4 0,0-1-4 0,-1 1-2 15,3-2 5-15,-6-1-5 0,6 1 1 0,-7 1-2 16,7 0 4-16,-6-2-4 16,1 3 4-16,-3-3 10 0,-1 1 14 0,5 1 8 15,-8-1 2-15,3 2-4 0,1-2-8 0,-7 2-13 31,7 0-8-31,24-1 5 0,-33 1-7 0,7 0-2 16,-3 0-4-16,-2 0 5 0,5 0-1 16,-7 0-1-16,7 0 0 0,-5 0 2 0,0 0-2 15,-1 0 0-15,1 0 0 0,0 0-2 0,1 0-1 16,-1 0 2-16,2 1 0 0,-1 1 2 16,3 0 0-16,-1-1-2 0,-1-1 1 15,5 0-1-15,1 0-2 0,-5 0 5 16,7 0-1-16,13 0 3 0,-14-3-2 15,0 1 1-15,-1 1-3 0,5-2 0 16,-2 2 1-16,-1-1 0 0,3 1-2 0,-2-2 1 16,1 3 0-16,1-2 0 0,-2-1 1 15,2 3-1-15,1-2 0 0,-5 1 0 0,6 1-1 16,-2 0 1-16,-1 0 0 0,1 0 0 16,4 0 0-16,-2 0 0 0,2 0 0 15,2 0 0-15,2-1 0 0,-2 1 1 0,8-1 1 16,0-1-1-16,-4 1 2 0,2-1-2 15,1-1 0-15,-3 3 1 16,-4-2-3-16,4 1 3 0,-2 1 0 0,-2 0-2 0,4-1 0 16,-2 1 3-16,-2-3-4 0,6 3 1 15,-8 0 1-15,6 0 0 16,-6 0 0-16,33 0 1 0,-31 0-2 0,2 0 1 16,-2 0-2-16,4 0-1 0,4 0 1 15,-4 0 1-15,4 0-1 0,0 0 2 0,-1 0 2 16,38-2 4-16,-37 2-6 15,-4-2 1-15,3 2-2 0,-1 0 0 0,-2-1 0 16,0 1-3-16,-4 0 3 0,2 0 1 16,-2 0-2-16,-2 0 1 0,-5 1 0 15,3-1 0-15,-2 4-2 16,0-4 2-16,2 4 0 0,-7-1 0 0,26 3 0 16,-20-4 0-1,-5-2 0-15,62 5 3 0,-61-3-4 16,-3-1 1-16,-1 1-2 0,1-2 1 15,0 0 1-15,-5 0 0 0,5 0 0 16,-7 0 1-16,4 0-1 0,-3 0 2 0,-3-2-2 16,2 2 3-16,5 0-2 15,-7 0 2-15,7 0-10 0,-9 2-86 16,-8-2-270-16,2 0-438 0,-11 0-197 0,-3-7-86 16,-5 1 48-16,-1-3 248 0</inkml:trace>
  <inkml:trace contextRef="#ctx0" brushRef="#br0" timeOffset="5374.795">5111 4210 11 0,'2'-6'233'16,"-2"-1"28"-16,6-1-15 15,-6 1-67-15,17-19 204 16,-13 20-308-16,0-1 1 0,-2 1 11 0,2 0 13 0,-4-2 8 16,4 2 10-16,-4-1-3 0,0 2-7 15,0 0-7 1,0 1 124-16,0 4-182 0,0 0-22 0,0 4-14 16,-4-1-4-16,0 1-6 0,2 5 2 15,-6 4-2-15,1 7 1 0,-3 6 1 0,2 8 0 31,-7 3 0-31,-65 251 2 16,71-241-1-16,-5 2 1 0,4-4-1 16,-1-2 0-1,-7 42-1-15,11-47 0 0,-1-4 0 0,6-3 2 16,-2-2-1-16,2-7 1 0,2-4 0 0,0-5 0 16,0-1 1-16,0-2-2 0,0-4 2 15,0-2 0-15,0-1 3 0,0-1 0 16,0-2 68-16,0 0 78 15,0 0 101 1,-8-7 1201-16,-3-6-1043 16,5 8-380-16,-4-4-4 0,8 6-20 15,-2-1 1-15,4 1-3 0,0 1-7 16,4 1-170-16,2-1-306 0,4 1-314 0,3-5-142 16,3-3-57-16,-1-4 138 0,-3-4 291 15</inkml:trace>
  <inkml:trace contextRef="#ctx0" brushRef="#br0" timeOffset="8074.1176">4269 7311 8 0,'0'-15'249'16,"4"0"29"-16,7-26 318 0,-11 29-490 0,2 0 7 16,-2 3 19-16,0 2 18 0,4 2 14 15,-4 0 14-15,0 2-7 0,0 1-25 16,0 0-31-16,0 2-32 0,0 2-33 0,0 0-29 15,0-1-11-15,-4 6-9 0,4-1-1 16,-2 49-2 0,-3-30 2-16,1 2-1 0,4 5 0 0,0-4 0 15,0-1 0 1,0-2-1-16,9 38 2 0,1-33 0 16,-10-18 2-16,2-4-1 0,2-1 0 15,-2-1 0 1,-2-2 39-16,0-5 329 0,0 0-33 15,4-6 41-15,-4-3-16 0,4-5-76 0,-1-6-116 16,3-8-90-16,2-4-42 0,-2-4-20 16,5-5-8-16,1-6-6 0,5-2 0 0,-1-6-2 15,9 3 0 1,-7 4-1-16,42-53-5 0,-43 84-1 16,-7 5-3-16,1 10-2 15,-1 4 0 1,29 86-17-16,-28-58 28 0,-5 2 0 0,4 0 1 15,-4-2-1-15,5-1-1 0,-1-4 1 0,-4-3 1 16,5-1 0-16,-5-2-1 0,2-2 3 16,-2-2-3-16,-4 3 2 0,7-5-1 15,-7-1 1-15,4 10 2 16,-6-10 0-16,4-3 2 0,0 4 0 0,-4-2 5 16,0 0 0-1,2 10 16-15,2-11-16 0,3 3-481 16,-7-10-140-16,0-2-218 31,0 0-1570-31</inkml:trace>
  <inkml:trace contextRef="#ctx0" brushRef="#br0" timeOffset="9280.3668">4224 7153 208 0,'0'-4'247'0,"0"-2"-12"0,-5 1-71 16,5 1-58-16,-4 1-30 0,4 0-12 15,-2-2-2-15,-2 2-5 0,4-2-2 0,0 2-3 16,0-2 1-16,0 1 2 0,0-3 7 0,0 1 11 16,0 0 9-16,0 1 7 15,0 0 9-15,0-6 109 0,0 8-90 0,0 0 1 16,0 2-17-16,0-1-15 0,0 2-24 16,0 0-33-16,0 8-15 15,0-2-16-15,-2 5 0 0,2 3 0 0,0 3 1 16,2 1-1-16,-2 0 1 15,6-1-1-15,3 18-1 0,-7-17 2 16,4 0 1-16,-2 1 0 0,2-2 1 0,-2 1 0 16,0 2-1-16,-1-3 2 0,3 0-2 15,2-1 2-15,-6 1-2 16,4-2 1-16,3 1-1 0,-7-5 2 0,6 3 0 16,-6-2 5-1,12 11 12-15,-5-1-168 0,-9-12-240 0,0-4-110 16,-2-2-52-16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48:51.999"/>
    </inkml:context>
    <inkml:brush xml:id="br0">
      <inkml:brushProperty name="width" value="0.05292" units="cm"/>
      <inkml:brushProperty name="height" value="0.05292" units="cm"/>
      <inkml:brushProperty name="color" value="#FF0000"/>
    </inkml:brush>
  </inkml:definitions>
  <inkml:trace contextRef="#ctx0" brushRef="#br0">7392 5087 146 0,'-10'3'187'0,"-5"-1"-38"16,5-1-50-1,4 3-23 1,-27 6 226-16,26-7-230 0,1-2-3 0,-2 3-2 15,6-3 1-15,-4 2 94 0,6-1-56 16,0-2 4-16,0 0-6 0,0 0-10 16,2 0-21-16,4-3-21 0,2 1-14 15,0-1-1-15,3-1-3 0,3 1-2 0,-1-2-2 16,3 2-2-16,5-2-1 0,0 4-1 0,-3-1-4 16,3-1-2-16,2 1-3 0,1 0 5 15,-1 1 2-15,0 1 5 0,0-2 1 16,4 1 5-16,-3 1 1 0,3-1 12 15,2 1 2-15,2-3 1 0,-2 1-2 0,4 0-10 16,-2 1-16-16,2-3-9 0,0 4-5 0,5-3-3 16,-3-1-3-16,2 1 3 0,4 0-4 15,1 0 4-15,5-1-1 0,1 1 0 16,-5-2 2-16,3 2-2 16,47-4 7-16,-46 4-4 0,-1-2 6 0,6 1 11 15,-9 1 1-15,3-3 3 0,1 2-2 16,-1-1-8-16,5 0-8 0,-5 0-4 15,4-2-3-15,-1 1 3 0,3 0 12 0,-7 0 13 16,5 0 6-16,-2 2 2 0,-1-2-1 16,3-1-13-16,-5 2-13 0,7-2-3 15,-11 0-4-15,11 2-5 0,-9 0 3 0,3 2-3 16,-3-2-2-16,5 2-1 0,-3-1 4 0,-1 2-2 16,-1-1 1-16,1 2 0 0,-1-3 1 15,-1 3 0-15,-3-2 1 0,0 2-1 16,2-1-2-16,-5 1 2 0,5 1-1 0,-6 0 0 15,2 1 0-15,5-1 0 0,-7 0 0 16,6 0 1-16,-1 0-2 16,-1 2 0-1,145 10 8-15,-147-9-5 16,-8 2-3-16,41 5 3 0,-36-5-4 0,-1 0-1 16,0-1 2-16,4 1 0 0,-4-3-3 15,0 1 3-15,2-1-1 0,-2-1 1 16,0 1 0-16,1 0 0 0,-6 1 0 0,8 0 0 15,-3 0 0-15,0 1 0 0,0-3 0 16,0 0 1-16,0-1 2 0,0-1-1 16,0 1-1-16,2-3 0 0,-1 1 1 0,-6 1-2 15,3-1 0-15,-2 1 2 0,-2-1-2 16,4-1 0-16,-4 2 0 0,-2 0-2 0,-4-1 2 16,6-1 0-16,-5 1 0 0,3-1 2 15,-2 3-2 1,0-2 0-16,74-6 19 15,-70 8 14-15,-4 0 9 0,8-2 2 16,14 2 42-16,-18 0-67 0,-4 0-9 0,2 0-3 16,-7 2-3-16,-1-1-2 15,3 1 0-15,-3 0 0 0,-1-2-1 0,1 0 0 16,0 0 0-16,-1 3 2 0,3-3-3 0,-11 0 0 16,8 0 0-16,-5 2 0 0,3-2 0 15,-1 0 0-15,1 0 0 0,-6 2 0 0,7 1 0 16,-3-1-3-16,3 2 2 0,-3 0 1 15,3-1-1-15,-3 0-10 16,-2 1-113-16,3-16-1552 16,-19-3 957-16,-5-9 95 15</inkml:trace>
  <inkml:trace contextRef="#ctx0" brushRef="#br0" timeOffset="6693.4885">8238 13387 63 0,'-6'0'327'0,"-1"-1"43"16,-9-4 300-16,8 4-522 0,6-2-58 0,-3 1-39 16,5-1-27-16,0 2-1 0,5 0 11 15,-3-2 12 1,8-1 20-16,17-11 177 0,-13 10-159 0,3-2-6 15,1 1-3-15,3 0-2 0,2 2-7 16,2-2-6-16,0 1 4 0,1-1-4 16,1 1-7-16,4 3 12 0,-2 1 3 0,4 1-7 15,3 0-5-15,-3 0-5 16,43 1 1-16,-37-1-43 0,9 2-2 0,-5 0-2 16,1 0-1-16,1-1 1 0,3 1-1 15,-3-1 30-15,9-1 24 0,-4 0 13 16,2 0 6-16,-3 0-1 0,5 0-26 0,-4-1-22 15,-1 1 1 1,115 0 244-16,-109 0-162 0,3 0-14 0,-2 0-48 16,4 0-23-16,0 1-14 0,-2 2-5 15,2 0-5-15,-4-3 2 0,0 2-3 0,2-2 1 16,2-2 0-16,0 2 1 0,0-1 1 16,4-2-2-16,56 0 4 15,-60 3-5-15,0-2-1 0,55 2 1 16,-55 0 3-16,0 2-3 0,0-1 3 15,6-1 1-15,-3 3 1 0,-1-1 2 16,4 1 11-16,-6-1 25 0,8 3 11 16,-6-2 3-16,-2-3 2 0,8 2-10 0,-8-2-27 15,2 3-10-15,7-2-7 0,-7-1-2 16,4 0 0-16,2 0-3 0,-6 0 0 16,6-1 0-16,-2-2-1 0,1 0 0 15,-1-4 1-15,64-3-1 0,-64 2 0 0,3 5 3 16,-7-4-1-1,-2 2 0-15,60 0 0 0,-63 3-2 0,-3 2 0 0,-2 0 0 16,2 2 1-16,-5 0 25 0,3-2 29 16,-2 0 16-16,-1 0 5 0,1 0 3 15,-3 0-21-15,3 0-29 0,-4 0-14 0,1-2-9 16,1 0 1-16,41-3-5 16,-42 2-2-16,-1-1-1 0,-3 1 1 15,1 0 1-15,-1 0-2 0,-2-1 2 16,3 4 0-16,-5-2-2 0,0 2 1 15,5 2 1-15,-1 1 1 0,1 1-1 0,-5 1 2 16,9 0-1-16,-5 0-1 0,0 2 2 16,5-4 0-1,-5 2-1-15,129 4 5 0,-128-10-8 16,-3 1 0-16,-6-3-1 0,2 0-6 0,-4-4-109 16,-6 0-262-16,4-3-378 0,-14-8-168 15,-5-3-73-15,-6-13 76 0,-6-7 245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49:14.185"/>
    </inkml:context>
    <inkml:brush xml:id="br0">
      <inkml:brushProperty name="width" value="0.05292" units="cm"/>
      <inkml:brushProperty name="height" value="0.05292" units="cm"/>
      <inkml:brushProperty name="color" value="#FF0000"/>
    </inkml:brush>
  </inkml:definitions>
  <inkml:trace contextRef="#ctx0" brushRef="#br0">14045 3125 191 0,'2'0'232'0,"2"-3"-19"0,-2 1-54 15,7 0-38-15,-7 0-21 0,2-1-14 0,0-1-6 16,2 1-9-16,-4 0-1 0,-2 1 3 16,4 1 1-16,1-1 6 0,-5 0-1 0,0 0-6 15,0 1-6-15,2-1 1 0,-2 0-6 16,0 1-6-16,0-2-3 0,0 0-10 0,4 2-13 15,-4-2-12-15,2 1-8 0,-2 1-3 16,0-2-2-16,0 1 1 16,0 2 25-16,0-1 21 0,0-1 15 0,0 2 14 0,0 0 2 15,0 0-21-15,0 0-14 0,0-1-14 16,-2-1-7-16,-2 1-8 0,4 1-2 0,0-2-7 16,-2 1-4-16,-3 1-4 0,1-2 0 15,4 1-1-15,-2-1 0 0,2 2-1 0,-4 0 3 16,2 0-3-16,-2-3 0 0,0 3-3 15,2-2 3-15,-2 2 0 0,-1 0-1 0,3 0 2 16,-2 0-1-16,2 2 0 0,2-2-1 16,0 0 1-16,-4 3 1 15,0-3-1-15,4 0 0 16,0 0-1-16,0 0 1 0,0 0 0 0,0 0 0 16,0 0 0-16,0 0 1 0,0 2-1 0,0-1 0 15,0 1 3-15,0 1-2 0,4-2 0 16,-4 1-1-16,4-1 2 0,-4 1 3 15,2-1-2-15,4-1 1 0,-1 0 8 16,9 0 106-16,-6 0-43 0,7 0 2 16,-3 0-6-16,3 0-38 0,1-1-16 0,1 1-9 15,1-2-2-15,1 1-4 0,0-1 0 16,5 1-2-16,-1-1 2 0,0-1 0 0,0 2-1 16,1-1-1-16,-5 2 1 0,2-3-1 15,-1 3 0-15,-1 0 0 0,2 0 0 16,-1 0 0-16,-1 0 0 0,6 3 0 0,-7-3 0 31,7 0 0-31,52 0 0 0,1 0 4 16,-53-3-1-16,-6 3-2 0,6-2 0 15,-7 2 1-15,3 0-1 0,0 0-1 0,-5 0 2 16,-3 0 0-16,3 0-2 0,1 0 0 16,-1 0 2-16,1 0-2 15,1 0 1-15,18 0 3 0,-12-2-2 0,-7 2 0 16,-1 0-1-16,1 0-1 15,0 0 0-15,11 0 0 0,-11 2 2 0,-2-2-2 16,-3 2 0-16,2 1 1 0,-1-3-1 16,1 0 0-16,-1 0 3 0,1 0-2 15,-6 0-1 1,36 0 4-16,-34 0-4 0,7 0 3 0,-3 0 9 0,3 0 59 16,-5 0 30-16,5 0 13 15,-1 0 6-15,-1 0-9 0,1 0-53 16,13 0-20-16,-12 0-31 0,-1 0-5 0,-1 0-1 15,-3 0-1-15,3 0 0 0,-3 0 2 16,5 0-2-16,-7 0 3 0,7 0-2 0,-3 0-1 16,-2 0 1-1,3 0-1-15,12 0 1 0,-2 0-2 16,-11 0 2-16,-2-3-1 0,3 3 0 16,-3 0-1-16,3 0 1 0,1 0 1 0,-5 0-1 15,1 0 0-15,1 0 0 0,1 0 2 16,-4 0-2-1,3 3-2-15,24-3 4 0,-27 2-2 16,1-2 2-16,-3 1 0 0,2-1-1 0,5-1 0 16,-5-1-1-16,3 2 2 0,-1 0-1 15,2-3 0-15,-1 1 0 0,-3 2 1 0,7-2-1 16,-7 1-1-16,5-1 2 0,-7 0-2 16,8 2 2-16,-5 0-2 0,5 0 1 0,-5 0-1 15,5 0 0-15,-1 0 0 0,-3 2 3 16,2-2-3-16,-5 0 2 0,9 2-1 0,-5-2 0 15,3 0-1-15,-3 1 1 0,7 1-2 16,-3-2 1-16,4 2 0 0,-1-2 0 16,-3 3 0-16,1-3 0 0,3-3 1 0,0 3 0 15,-3 0-1-15,-1 0 0 0,8 0 1 16,-9 0-1-16,3-2 0 0,2 2 0 16,-1 0 1-16,18 0-2 0,-22 0 0 15,1-2 1-15,1 2 0 0,-1-1-1 16,3 1 2-16,1 0 0 0,-4 0-1 0,1-2 1 15,1 2 1-15,0 0-1 0,1 0-1 16,1 0-1-16,-5-2 1 0,3 2-2 0,-2 0 2 16,-1 0 0-16,5-1 0 0,-5 1 2 15,1 0-1-15,-1 0-1 0,1-2 0 0,-2 0 0 16,1 2 0 0,-4 0 0-16,22 0 0 0,-20 0 0 0,-2 0 0 15,5-3-1-15,-3 3 1 0,-1 0 0 0,1 0 1 16,3 0-1-16,-5 0 0 15,3 0 0-15,12 0 0 0,-19 0 0 0,6 0 0 16,-1-1 0-16,1 1 0 16,-3-1 0-16,-3 1 0 0,2 1 0 0,1-1 0 15,-1 0 0-15,-4 0 0 0,9 0-1 0,-9 0 2 16,4 1-1-16,-4-1 0 0,5 3 0 16,-1-3 0-16,-2 0 0 0,3 0 0 0,-1 0 0 15,4 2 0-15,-5 0-1 0,1-1 2 16,5-1-1-16,-3 2 0 0,2-2 0 0,-1 0 0 15,1 0 0-15,3 0 0 0,-5-2 0 16,1 2 0-16,5 0 0 0,-1 0 0 16,-1-1 0-16,1-1 1 0,-1 0-1 0,-3 2 0 15,3 0 1-15,1 0 1 0,0 0-1 0,-3 0 1 16,-2 0-2-16,5 0 1 0,0 0-2 16,-3 0 2-16,3 0-2 0,-5 2 1 15,4 0 0 1,3-2 0-16,41 3 0 0,-43-1 1 15,-5-2-1-15,5 1 0 16,-3-1 0-16,19 2 0 0,-20-2-1 0,3 0 1 16,-1 0 0-16,1 2 0 0,1-2 1 15,-5 0-1-15,3 0 0 0,-3 0 0 16,2 0 0-16,9 0 0 0,-12 0-1 16,1 0 1-16,-2 0 0 0,3 3 1 0,-3-3-1 15,5 0 0-15,-5 0 0 0,2 0 2 16,1 0-2-16,-3 0 0 0,4 2 1 15,-1-2-2 1,30 0 3-16,-28 0-2 0,1 0 0 0,-3 0 0 16,1 0 0-16,-6 0 0 0,11 0 0 0,-11 0-1 15,7 0 0-15,-3 0-1 0,-1 0 2 16,3 1 0-16,-6-1 0 0,3 0 0 16,3 2-1-1,-6 1 1-15,19-2 1 0,-16-1-1 0,3 2 0 0,-4-1 0 16,-1-1 2-1,5 0-1-15,9 0 0 0,-13 0-2 0,1 0 1 0,-1 0-1 16,-4 0-1-16,5 2 2 0,-1-2 0 16,-4 0 0-16,4 1 0 0,-1-1 0 15,1 0 0-15,0 0 2 0,1 0-2 16,-1 0 0-16,2 2 0 0,3-2 1 0,-5 0-2 16,-1 1 1-16,15-1 0 0,-11 0 1 15,1 0-1-15,-5 0 1 0,5-1-1 16,-2 1 0-16,3 0 0 0,-5 0 0 15,-1 0 0-15,5 0 0 0,-2 0 0 0,3-2 0 16,-3 2 0-16,3 0 2 0,1 0-2 16,1 0 1-16,-5 0 0 0,5 0-1 15,-3-1-1-15,3 1 1 0,-5 0 0 16,5 1 0-16,-1-1 0 0,-1 0 1 0,1 2-1 0,-3-2 2 16,3 0-2-16,-1 1 0 0,1-1 0 15,-3 0 0-15,3 2 0 0,1-2 2 16,-3 1-2-1,3 1 0-15,43-1 0 16,-48 1 0-16,7-2 1 0,-3 0-1 16,1 1-1-16,-5-1 1 0,3 0-2 0,1 0 2 0,1 0 0 15,-5 0 0-15,3 0 0 0,1 0 0 16,1 0 0-16,-5 0 0 0,3 0 0 0,1 0 2 16,-3 0-2-16,1 0 1 0,-1 0-1 15,-1 0 1-15,3-1-1 0,-3 1 0 0,2 0 0 16,-3 0 0-1,24-3 0-15,0 3 0 16,-27 0 3 0,9 0-6-16,10 1 3 0,-13-1 3 0,15 2-2 15,-12-2-1-15,-3 0 0 16,-1 0 0-16,3 0 0 0,-1-2 1 0,-3 2 1 16,5-1-2-16,-3 1 1 0,-2 0-1 0,3-2 1 15,-7 2-2-15,7 0 1 0,-3 0 1 16,-2 0-1-16,1 2 2 0,-1-2 0 15,13 0-2-15,-13 0 0 0,1 0 0 16,-1 0 0-16,0 0 1 0,-1 0-1 16,5 0 0-16,5 0 1 0,-5 0-1 15,-2 0 2-15,-1 1-2 0,3-1 2 16,-3 0 0-16,1 0-2 0,-2 0 1 0,3 2 20 16,-3-2 65-16,0 0 44 0,1 0 21 15,-1 0 7-15,7 1 65 16,-9-1-185-16,6 0-22 0,-3 0-6 15,1 0-6-15,3 0-1 0,1 0-2 0,-5 2-1 16,5-2 2-16,1 0-2 0,-5 0 0 0,3 0 0 16,1 0 2-16,-3 0-1 0,1 0 0 15,-2 0 0-15,1 0 0 16,12-2 1-16,-15 2-2 0,2 0 3 0,-1-1-2 16,-1 1 0-16,2-2 0 0,3 1 1 15,-7 1-2-15,7 0 0 0,-3 0 2 16,3 0-2-16,-3-2 0 0,2 2 0 0,-1 0 0 15,1-1-2-15,-5 1 2 0,5 0 0 0,-4 0 0 16,1 0 0-16,1 0 0 0,-1 0-2 16,1 0 4-16,-2 1-2 0,5 1 0 0,-3-2 0 15,3 0 4-15,-7-2-3 0,6 2 0 16,-1 0-1-16,-3 0 1 0,0-1-2 0,1 1 1 16,-5 0 0-1,15 0 1-15,-15 0-1 16,-4 1 1-16,-2-1-1 0,4 0 1 0,0-1-1 15,-4 1 4-15,11 0 135 16,-5 0-47-16,-4 0 4 0,6-2-5 16,-6 2-40-16,-2-1-28 0,4 1-17 15,-4 0-8-15,-4 3-40 0,2-2-190 16,-8 2-326-16,-5-1-303 0,-3-5-137 0,-7-3-27 16,6-5 160-1,-6-3 316-15</inkml:trace>
  <inkml:trace contextRef="#ctx0" brushRef="#br0" timeOffset="17357.1635">21294 5066 110 0,'4'-12'301'16,"-4"1"20"-16,0-7 153 0,0 9-396 0,0 1-39 0,4 3-18 16,-4-3-6-16,0 1-3 0,2 3 9 15,2-2 8-15,-2-1 14 16,7-4 97-16,-3 6-50 0,-4-2 17 0,6-1 17 16,-1 0 9-16,-1-3 12 0,0 1 10 15,-2-1 3-15,0-1 1 0,-4-3-3 0,0-1-5 16,0 0-17-16,-4-4-15 0,-2-1-18 15,-2 1-4-15,-1-4 4 16,-1 2 12-16,-5 0 11 0,-1 1 4 0,-1 1-8 0,-1 3-11 16,-1 1-19-16,-4 3-22 0,5 1-19 31,-7 0-13-31,-35-10 12 0,41 21-43 0,-1-1-4 0,3 4-1 16,-4 2-1-16,5 4-1 0,-5 1 1 15,5 1 0-15,-1 1 1 0,5 2-1 0,-5 2-2 16,3 0 3-16,3 1 0 15,3 1-1-15,-2 18 2 16,4 14 9-16,6-32 17 0,6-1 17 16,-4-3 69-16,8 2 36 15,21 11 205-15,-14-15-175 0,1-1-46 0,7-2-22 16,-2 2-9-16,8-3-13 0,-6-2-15 16,2 2-13-16,6-2-5 0,-2 2-12 15,0-2-8-15,-2 4-4 0,2 0-7 16,-8 2-9-16,3 1-9 0,-7 1-1 15,-2 1-5-15,1 1 1 0,-10 1-1 0,3 2 1 16,-5 2 0-16,-2-1 0 0,-4 2 1 0,0 1 0 16,-4-1 0-16,2-4 0 0,-4 0 0 15,-3-2 0-15,1-1 0 0,-2-1 2 16,-5-3 0-16,3 1 1 0,-3-4 1 0,3 1-2 31,-2-4 2-31,-19-7 18 0,22-6-16 0,3-4-1 16,0-2-2-16,6-5 31 0,-3-2 16 15,5-4 11-15,5-3 3 0,5-2 2 0,-2-4-31 0,13-5-18 16,0 0-9-16,7-4-3 0,6-1-5 16,7 4-3-16,-4 0-3 15,-2 8-7-15,-2 8-6 0,-6 9-89 0,-10 7-189 0,-9 9-325 16,-8 0-411-16,-10 12-182 0,-5 1 8 16,-3 4 150-16,-7 1 309 0</inkml:trace>
  <inkml:trace contextRef="#ctx0" brushRef="#br0" timeOffset="18010.7569">22274 4596 256 0,'4'-15'459'0,"1"-1"72"15,-5 1 65-15,0-1-155 0,-5 6-103 16,1-1-5-16,4 2-5 0,-2 3-16 0,-2 1-34 15,2 1-55-15,-2 4-67 0,0 0-67 16,2 2-46-16,-7 2-24 0,7 4 26 0,-4 4 18 16,-2 2 9-16,6 7 3 0,-4-1 5 15,-3 6 37-15,7-2 11 0,2 3 5 16,-4 0 2-16,4 45 94 16,4-48-213-16,-2-2 22 0,2 1 21 15,1-4 8-15,1 2 5 0,-4-3 2 0,6 0-27 16,-2 0-21-16,-4 1-14 0,7-4-3 15,-7 1-2-15,6-4 0 0,-6 0-4 16,2-4 5-16,-4-1-4 0,2-2 4 0,-2-1-3 16,4-1 4-16,-4 0-2 0,5-3 0 15,-5 0 6-15,0-1-2 0,0-6-15 16,2 2-94-16,2-4-148 0,-2-4-198 16,6 1-205-16,-6-3-169 15,8-25-1060-15,-3 19 1094 0,3-3 184 0,0-1 179 16</inkml:trace>
  <inkml:trace contextRef="#ctx0" brushRef="#br0" timeOffset="18400.5162">22626 4518 15 0,'10'-14'348'16,"-8"1"64"-16,2-11 470 0,-4 13-582 0,-4 5-47 15,2-1-26-15,-6 5-35 0,6-1-39 16,-6 5-46-16,1 4-42 0,-3 2-33 15,8 8 6-15,-8 2 2 0,3 7 4 0,-3 4 0 16,4 2 0-16,-2 4 48 0,8 0 39 16,-2 3 18-16,4-2 11 0,2-2 3 0,2 0-66 15,2-3-48-15,5-4-25 0,3-3-11 16,1-1-3-16,3-4-5 0,-1-3 1 16,6 0-1-16,-7-2 46 0,7-4 62 0,2-1 55 15,-2-4 42-15,0-1 35 0,2-4-9 16,-9-4-28-1,24-9 152 1,3-40 123-16,-45 34-432 0,0 0-15 0,-2-3-13 16,-8 0-13-16,-7 1-4 0,1 3-8 15,-9 4-2-15,0 2-6 0,-6 5 4 0,0 4-2 16,-2 5 3-16,6 3-4 0,2 2 0 16,0 3-43-16,7 2-172 0,1 2-332 0,7-2-412 15,-5 1-187-15,13 1-43 0,-6-1 135 31,8 1 314-31</inkml:trace>
  <inkml:trace contextRef="#ctx0" brushRef="#br0" timeOffset="19280.8766">23712 4613 21 0,'-2'4'298'15,"-5"-3"36"-15,-11-1 306 16,11 0-428-16,5 0-3 0,-6 0 14 0,6 0 14 15,-4-1-1-15,6 0-18 16,-8-2-27-16,6 1 160 0,-3 0-154 0,3-1 30 0,2 1 19 16,-4-1 18-16,0 1-7 0,4-4-24 15,0 1-33-15,0-1-30 0,4-1-34 16,-4-1-19-16,4-1-12 0,-2 1-4 0,3-1-3 16,-3-1-8-1,6-3-11-15,-6 2-17 0,4-1-24 16,15-20-5-16,-15 22-33 0,2 0 1 0,-1 3 1 15,-5 2-1-15,6 0-1 16,0-5 4-16,-4 7 0 0,0-2 0 16,-2 2 1-16,7 1-3 15,-3-1-1-15,10-1-2 0,-9 3-1 0,3-1 2 16,0 1-3-16,1-3-2 0,-3 4 3 16,0 3-5-16,1 1 3 0,1 1-3 0,0 0 1 15,-4 4-2-15,3-1 3 0,-1 2-1 16,0 1 5-16,-6 2-2 0,5 2 3 0,-3 1 2 15,0 0-4-15,-4-1 2 16,0 20-3-16,-11 5 2 16,1-17 1-16,0 1 1 0,-3 1-1 15,-14 25 5-15,11-27-4 16,1 0 0-16,3-2-1 0,-2-2-1 0,5-2 1 0,-1-2 0 16,0-2 0-16,3 1 0 0,-1-6 0 15,6 2 0-15,2-3-1 0,-4-1 1 16,4-3 11-16,0 2 13 15,4-4 25-15,6 3 113 0,1-4-64 0,5-1 0 0,1-1-11 16,1 0-12-16,7-4-13 0,-6 3-11 16,8-5-11-1,-4 1-6-15,47-18 33 0,-45 16-51 16,-7 2-8-16,7-1-3 0,-6 3-1 0,1-1-2 16,1 0-2-16,-4 0-2 0,-1 1-4 0,-3 0-36 15,-3 2-109-15,0-2-170 0,-8 0-247 16,2 0-287-16,-4-4-261 0,-4 1-26 15,2-1 109-15,-2-2 221 0,-2 1 280 0</inkml:trace>
  <inkml:trace contextRef="#ctx0" brushRef="#br0" timeOffset="19731.6017">24253 4388 221 0,'0'-10'437'0,"0"-2"67"0,0 3 53 15,0 2-157-15,-4 0-86 0,4 3-28 0,0 3-3 16,0 0-4-16,0 1-22 0,0 1-47 16,0-1-51-16,-4 3-63 0,2 3-51 0,-2 1-27 15,-2 5-11-15,0 5-1 0,-9 5-2 16,5 1 2-16,1 5 0 0,-1 1 3 16,4 2 0-16,-2 28 9 0,8-31-9 15,8-3 1-15,-2-3 55 0,4-1 42 16,-1-1 18-1,34 21 253-15,-26-32-280 0,1-4 2 0,-1 0 9 16,1-2 11-16,-1-3-11 0,0-1-10 16,3-2-9-16,1-4-4 0,-2-1-2 0,-3-4-6 15,9-1-11 1,29-38 76-16,-38 32-117 0,1-1-9 16,-7 3-7-16,-2 5-8 0,1 5-6 0,-7 5-6 15,-4 4-1-15,-2 4-3 0,-3 3 3 16,-3 5 1-16,-4 3 5 15,-5 27 1-15,4-22 4 0,13 2 2 0,-6-1-2 16,6 0 2-16,-2 1-1 0,8-4-1 16,-2 3 1-16,2-1 3 0,2 1-2 15,3-2 0-15,-1 1-4 16,6 0-49-16,7 28-1624 0,-19-39 561 16,-2 1-35-16,-2-3 135 0,-6 1 281 0</inkml:trace>
  <inkml:trace contextRef="#ctx0" brushRef="#br0" timeOffset="20344.2181">20607 5436 91 0,'0'2'356'0,"-4"-2"49"0,4 0 39 16,0 0-105-16,0 0-71 0,0 0-26 16,0 0-2-16,0 0-14 0,0 0-26 0,0 0-36 15,0 0-40-15,0 0-37 0,4 0-23 16,-4 0-18-16,4 0-20 16,15 3 141-16,6-3-15 0,4 0 20 15,12 0 6-15,3-3-34 0,1 3-69 0,5-4-40 16,-1 1-16-1,49-7-5-15,-5-5-10 0,-46 7-1 16,-3 1-1-16,-5-1-1 0,-2 3 2 0,0-2 0 16,-10 2-4-16,0 2-58 0,-4-1-156 15,-2-1-253-15,-5 1-252 0,1 0-109 0,1-2 5 16,3-2 132-16,2 1 242 16</inkml:trace>
  <inkml:trace contextRef="#ctx0" brushRef="#br0" timeOffset="20682.0547">22436 5332 144 0,'-25'2'355'15,"8"-4"33"-15,1 1 35 16,7-1-115-16,-18 2 905 16,27 0-900-16,3 0-36 0,11-1-33 0,3 1-28 15,1-2-23-15,9 1-24 0,10-2-35 16,3-2-42-16,11 1-39 0,-1-1-26 0,6 1-16 15,4 0-28-15,6-3-139 0,4-2-233 16,5-6-324-16,78-19-1051 16,-73 17 966-16,-3 0 219 0</inkml:trace>
  <inkml:trace contextRef="#ctx0" brushRef="#br0" timeOffset="20979.8215">23815 5266 212 0,'-27'0'418'0,"8"-3"29"0,3-3 43 0,1 3-138 15,9 0-91-15,2 0-22 0,8 0 8 0,2-2-11 16,9 0-49-16,1-1-48 0,11-2-45 16,6 0-36-16,7 3-29 0,7-3-17 15,7 1-16-15,6-5-91 0,6-1-199 0,7-1-252 16,3-6-113-16,5 1-43 0,-1-3 67 16,-7 2 185-16</inkml:trace>
  <inkml:trace contextRef="#ctx0" brushRef="#br0" timeOffset="21959.2339">20978 5854 831 0,'6'-4'593'0,"-6"-1"49"16,8 2-188-16,-8 2-120 0,0 0-29 0,2 1-1 15,-2 0 12-15,0 1 0 0,0-1-34 16,4 1-59-16,-4 4-24 0,0 1-25 15,0 4-7-15,0 3 12 0,0 6 16 16,0 2-17-16,2 60 245 0,7-52-327 16,-3 2-23-16,6 0-13 0,3-3-21 15,1 3-3-15,-3-4 9 0,3-1 0 16,-1-1-1-16,-3-3 0 0,-2-3-13 16,1 0-12-16,-1-4-5 0,-8-2-5 0,6-2-5 15,-6-1 2-15,3-3-4 0,-5-2 3 0,2-1-4 16,-2-4 4-16,0 0 3 0,0 0 4 15,0 0 1-15,0 0 4 16,0-7-9-16,4 0-71 0,0 2-133 0,2-5-216 16,4-1-290-16,-3-4-302 0,5-2-167 0,3-2 30 15,-3 0 171-15,9-1 267 16</inkml:trace>
  <inkml:trace contextRef="#ctx0" brushRef="#br0" timeOffset="22222.0641">21691 6016 354 0,'-12'5'523'16,"1"-5"38"-16,1-3 26 0,4 3-209 0,0 0-99 15,6-2 30 1,16-1 903-16,1 3-831 0,-1-3-89 0,3 3-81 16,8-3-51-16,4 2-32 0,-2-1-17 15,-2-1-6-15,-1 0-9 0,-3-2-13 0,2 3-18 16,-2-1-20-16,-3 2-21 0,-3-1-10 15,-1 0-8-15,-3 1-3 0,1 1-2 16,-7 0-1-16,3-2-2 0,-8 2-1 0,2 0-5 16,0-2-7-1,-4 2-71-15,-8-5-738 0,6 2-66 0,-4-4-188 16,-3 0-14-16,3 0 148 0,4 1 260 16</inkml:trace>
  <inkml:trace contextRef="#ctx0" brushRef="#br0" timeOffset="22864.2321">22402 5856 111 0,'3'0'505'0,"-3"-2"73"16,0-2 47-16,-3-1-44 16,-7-3 138-16,4 1-382 0,2 2 26 0,-2-2 4 15,1 2-26-15,3-4-58 0,-2 4-57 0,0-3-46 16,4 1-30-1,0-2-25-15,4-9 78 0,0 7-125 0,5 3-24 0,-1-2-24 16,4 3-16-16,1-1-10 16,49-4-2-16,-39 11-4 15,-1 1-2-15,1 1-1 0,-2 2-1 16,-1 3-2-16,-7 3 1 0,1 5 2 16,-5 1 1-16,1 3-1 0,-10 4 2 0,0 3 3 15,0 0 2-15,-6-2-2 0,-1 2 1 0,-3-1 1 16,0-3 0-16,-3-1-1 0,-1 0 0 15,4-4 2-15,1-2-3 0,1-2 2 16,2-1-2-16,4-4 0 0,2 0 1 0,2 0 4 16,2-2-1-16,6-2 1 0,-1 1-1 15,1-4 0-15,6 0-2 0,-1 0 0 16,-3-2 2-16,5 0-2 0,-3 2 0 16,3-3 0-16,-7 3-1 0,-1 0-4 0,1 0 0 15,-2 3-2-15,-2-1 1 0,-6 1 0 0,0 4 0 16,0 0 2-16,0 0 0 0,-6 0 2 15,6 0-1-15,-8 1 1 0,6-1 0 16,2-2-2-16,-8 2 4 0,8-2-2 0,-7 0 0 16,7-2 1-16,-2 2 3 0,-6-2-4 15,6 1 4-15,-4-1-1 16,-11 8 2-16,9-5-5 0,2 0 0 16,-1-2-2-16,3 0 4 0,2 1-4 15,2-3 4-15,0 0-2 0,0 1 0 0,0-1 2 16,0 0-1-16,0-1 0 0,0-1 1 15,0 0 4-15,0 0 1 0,0 0 4 16,2-1 0-16,-2-1-2 0,4 0-4 0,-1-3-2 16,5 3-3-16,-8-1-5 0,6 0 4 15,-2 0-1 1,9-6-20-16,-1-1-401 0,-2 4-268 0,-3-3-301 16,1 0-131-16,-2-3 20 0,4 0 203 15,1-3 353-15</inkml:trace>
  <inkml:trace contextRef="#ctx0" brushRef="#br0" timeOffset="23585.0133">23149 5753 42 0,'-4'-3'364'0,"2"3"55"16,-6 0 48 0,-5-2 927-16,9 0-1003 0,4 1 21 15,-2-1 5-15,2 0-19 0,0-1-45 0,-4 3-55 31,2-4-47-31,-7-6 282 0,7 5-404 0,-2-1-24 0,0 2-12 16,4 1-17-16,0-2-7 0,-2 4-5 16,4-4-1-16,-2 2-10 0,4-2-8 15,2-4-17-15,3 2-11 0,7-3-7 16,-3 0-3-16,7 0-7 0,-3 1-3 16,22 0-4-16,-18 8 0 0,-5 2-2 15,-3 1-3-15,1 4 0 0,-7 4 0 16,-1 3-1-16,-2 8 5 15,-14 30-2-15,-13 14 8 0,6-28 2 16,-3-2 3-16,-1 2-1 0,2-5 0 0,3-1 0 16,-3-6-2-16,7-4 0 0,6-2 3 15,-5-4-3-15,7-3-3 0,4-1 3 16,4-2 16-16,33 6 238 16,-18-17-120-16,8-1-7 0,6-1-27 0,2-4-30 15,0 0-25-15,42-14-1 16,-40 10-36-16,-4 0-6 0,0 0-3 15,-2 0-7-15,-4 0-43 0,-10 4-147 16,-1-4-266-16,-14-2-1600 0,-8 9 735 16,-13 4 78-16,-5 1 234 0,-3 4 379 0</inkml:trace>
  <inkml:trace contextRef="#ctx0" brushRef="#br0" timeOffset="24040.608">20721 6774 28 0,'-56'10'566'31,"5"-4"87"-15,-96-8 1551-16,147 0-2080 0,14 0 7 0,7-1-7 15,8 0-18-15,18 2 0 16,5-2 20-16,182-15 461 16,-137 9-346-16,11-5-10 0,3-1-35 0,19-3-38 15,11-3-48-15,10 0-41 0,2-1-32 0,6 2-13 16,3-1-11-16,1 0-5 0,0 0 1 15,-7 2 8-15,-1 0 2 0,-8-1 2 16,-9 3-1-16,-8-1 1 0,-6 6-8 0,-10 2-7 16,-10 0-4-16,-9 3 0 0,0 2 5 31,-17 0-1-31,177-2 77 0,-212 7-63 16,-5 2-10-16,-5 1-5 0,-15-1-3 15,15 3-7-15,-24-1-1 0,-7-3-3 0,2 1-4 16,-8 0-60-16,-7 1-243 0,-5-6-433 15,-3-1-291-15,-6-4-127 0,-4-4 0 16,-4-3 224-16,0-1 420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50:31.563"/>
    </inkml:context>
    <inkml:brush xml:id="br0">
      <inkml:brushProperty name="width" value="0.05292" units="cm"/>
      <inkml:brushProperty name="height" value="0.05292" units="cm"/>
      <inkml:brushProperty name="color" value="#FF0000"/>
    </inkml:brush>
  </inkml:definitions>
  <inkml:trace contextRef="#ctx0" brushRef="#br0">2838 6396 282 0,'-2'3'570'15,"-4"-3"132"-15,-3-2 123 0,3 1-100 16,0-2-112-16,-8-12 755 15,14 9-1061-15,-3 0-65 0,-1 0-60 0,4-1-37 16,0 4-30-16,0-4-11 0,0 5-10 16,0-1-12-16,0 3-18 0,0 0-10 0,0 3-25 15,0-3-13-15,0 4-8 32,4-3-9-32,3 3-5 0,-1-1 0 0,21 9 6 15,16 1 8-15,-20-7-7 0,31 3 5 0,-27-5 2 16,-1 0-5-16,1-2 5 0,-4 3-3 0,2-4-5 15,-9 1 0-15,1 0 3 16,-5-2-1-16,3 3 2 0,-7-3 0 0,0 2 1 16,-5-4-5-16,3 2 0 0,-6 0 2 15,0 0-2-15,0 0 2 0,-2-5 3 16,-2-3-8-16,-3-2 2 0,1-2-1 16,0-4-1-16,-25-54-44 15,21 41 5-15,-3 1-3 0,7 0 1 16,-4-1 7-16,5 7 17 0,1 1 14 15,2 6 3-15,-2 5-2 0,4 6 1 0,0 3-2 16,0 4-2-16,4 6 0 0,-2 8-4 16,-2 6 11-16,-2 8 18 0,-2 9 13 15,-6 2 9-15,1 1 6 0,-11 45 96 16,5-45-68-16,7-6 2 0,-2-1-3 16,-1-3-31-16,1-3-21 0,4-4-13 15,0-4-4-15,-3 0 3 0,7-5 2 16,-2-5-1-16,2 12-2 0,2-22-1 15,0-4 6-15,0 0 8 0,0-2 4 16,0-3-4-16,-4-4 0 0,0-6-3 16,4-5-7-16,-8-36-6 0,-1 19-9 15,7-4 2-15,2-110-24 16,0 101 25-16,6-34-1 0,-1 55 3 16,-5 13 4-16,0 5-4 0,0 8-6 15,0 2 2-15,2 6-6 0,-2 6 1 0,0 6 1 16,4 7 1-16,-2 7 0 0,-2 2 9 0,8 5-2 15,-6-2 2 1,13 33 12-16,-7-37-4 0,2 0 1 0,5-4-2 0,-3-4 1 16,3-1-3-16,-3-6 0 0,2 0-4 15,-1-1 3 1,-1-1-1-16,15 19 5 0,-19-25-6 16,1-2-2-16,-5-1 0 0,0-1 0 0,-4-2 2 0,0 1-2 15,0-2 4-15,-8 0 0 0,2-2-20 0,-5 0-54 16,-5-1-44-16,-1-3-47 15,-10 0-37 1,-223 42-378 0,207-19 571-16,7-1 3 0,3-1 2 15,8-4 6-15,9-4 1 0,4-2 8 16,7-5 0-16,5-5 2 31,7-3-6-31,106-115-3 0,-75 89-13 0,1 1 1 16,4-2 0-16,1 4 2 0,-1 0 8 0,-6 1-2 15,-4 6 2-15,1-2 2 0,-8 5-5 16,-3 1-1-16,2 3-2 0,-13 5 0 16,5 2-3-16,-11 3-5 0,9-1-81 15,-13 7-47-15,-2 1-82 0,0 1-95 16,-6 1-102-16,3 1-46 0,-5 0-30 16,2-1-12-16,-4 3 6 0,1-2-7 15,-5-1-72-15,1 3 21 0,-1-5 59 0,4 0 81 16</inkml:trace>
  <inkml:trace contextRef="#ctx0" brushRef="#br0" timeOffset="477.2935">3165 5830 87 0,'-25'-24'336'0,"-2"2"29"16,-6 4 22-16,-8 2-133 0,-3 4-85 15,1 5-34-15,-7 1-1 0,5 3 30 0,1 3 37 16,-8 4 22 0,9 6 8-16,-85 63 381 0,91-29-423 0,3 6 30 15,1 8 20-15,6 5 5 0,3 6 20 16,5 4-23-16,5 5-18 0,7 3-24 15,7 3 7-15,7-3-42 0,3-1-29 0,6-7-30 16,5-5-1 0,68 94 110-16,-48-122-155 0,3-7-24 0,1-7-13 15,9-8-3-15,-4-8-5 0,8-7 17 16,2-4 26-16,0-7 18 0,-5-8 7 0,5-6 35 16,-6-9 1-16,0-7-18 0,-4-8 16 15,-5-5 11-15,-1-6-20 16,73-208 221-16,-104 191-276 0,-3-2-8 15,-10 1-13-15,-10 0-20 16,-7 4-7-16,-5 5-8 0,-16 5-1 16,-5 7-7-16,-3 12 0 0,-5 9-4 0,-5 10 1 15,2 9-46 1,-51 9-545-16,-13 59-2643 0,95-21 1954 0,2 6 166 16,5 2 310-16</inkml:trace>
  <inkml:trace contextRef="#ctx0" brushRef="#br0" timeOffset="1244.5297">2511 7428 265 0,'-16'3'456'15,"-1"-1"56"-15,-37 6 1318 16,52-8-1454-16,-2-3 18 0,4 0-17 16,4-4-47-16,17-18 81 15,-5 8-303-15,7-6-24 0,10-4-6 0,5-5-8 16,5-2 15-16,7-8 9 0,3-1-10 15,3-7-17-15,4 1-8 0,4-2-21 16,-2 0-17-16,-2 0-6 0,0 3-5 16,-2 1-2-1,41-41 0-15,11-16-7 0,-89 82 0 16,-5 4-2 0,-5 7-1-16,-15 11-53 0,-9 14-39 15,-8 5-133-15,-5 6-169 0,1 7-169 0,-12 4-131 16,3 4-26-16,-9 4 83 0,2 4 149 15,-9 0 158-15,0 4 140 0,-5 3 97 16,-5 3 65 0,-9 5 47-16,-129 140 270 0,130-139-110 0,5-2 35 15,10-7 32-15,3-7 26 0,9-6 2 0,14-10-21 16,4-10-20-16,13-7 24 16,10-9 21-16,10-6 21 0,13-7 24 0,12-10 7 15,0-9-41-15,15-6-39 0,4-11-33 16,3-4-29-1,142-127 226-15,-48 43-224 16,-79 65-112-16,7 0-9 0,-7 1-18 16,1 4-14-16,57-48 1 0,-76 61-27 0,-5 7-3 15,-5 7-2-15,-11 9 0 0,-6 6-6 16,-2 7-3-16,-7 7-50 0,-14 12-123 16,-8 8-305-16,-6 6-478 0,-7 6-214 15,-5 4-70-15,-5 2 89 0,0-2 289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54:26.089"/>
    </inkml:context>
    <inkml:brush xml:id="br0">
      <inkml:brushProperty name="width" value="0.05292" units="cm"/>
      <inkml:brushProperty name="height" value="0.05292" units="cm"/>
      <inkml:brushProperty name="color" value="#FF0000"/>
    </inkml:brush>
  </inkml:definitions>
  <inkml:trace contextRef="#ctx0" brushRef="#br0">14155 7056 182 0,'-4'-2'282'16,"2"2"19"-16,-15 0 193 0,9 0-398 15,6-1 7-15,-2 1 7 0,-1-2 15 0,3 1 6 16,-2-1 17-16,4 2-12 0,-2-1-7 15,2 1-12-15,-4 0-13 0,4 0-19 16,0 0 0-16,0 0-13 0,-4 0-17 16,4 1-10-16,0-1-14 0,0 2-14 15,-2-2-3-15,2 1 26 0,-4 1 13 0,4-1 8 16,0-1 4-16,0 2-3 0,0-2-27 0,0 0-18 16,0 0-7-16,0 0-6 0,0 0-3 15,0 0-1-15,4 0 0 0,-4 0-1 16,0 0 1-16,0 0-2 0,0 1 2 0,0-1-2 15,0 0 2-15,0 0 0 0,0 0 2 16,0 2-2-16,0-2 0 0,0 0 0 0,0 0-2 16,0 0 2-16,0 0 0 0,0 0 0 15,2 0 0-15,-2 1 0 0,4-1 0 0,0 0-2 32,-2 0 1-32,31-3 2 0,-18-1 1 15,-3-1 2-15,13-3 92 0,-6-1 90 16,12-6 42-16,-2-2 19 0,2-4 10 0,2-1-92 15,4-5-87-15,-2 1-43 0,6-2-16 16,3 0-12-16,1-2-5 0,-1-1 0 0,5 2-1 16,-5-3-1-16,3 1 2 0,1 0 1 15,-7-3-2-15,3 3 1 0,-1-1-1 0,1 1 1 16,-3 1 0-16,-2 0 0 0,-6 3 0 16,0 0 3-16,1 2-2 0,-3 2 0 0,-2 0 0 15,-3 4-1 1,43-30-1-16,-51 35 1 0,3 0-2 0,-9 3 1 15,7 2 0-15,-11 0 1 0,7 1-1 16,-5 3 0 0,-4-2 1-16,5-2 4 0,-9 4-2 0,2 2 2 15,-4 1 2-15,0 2 1 0,-4-2 0 0,4 1 1 16,-2-1-2-16,2 2-2 0,-9 0 0 16,7 3 0-16,-4-1-70 0,-2 3-175 15,0 4-254-15,-23 4-1173 0,10-6 779 16,2 1 152-16,-6-1 238 0</inkml:trace>
  <inkml:trace contextRef="#ctx0" brushRef="#br0" timeOffset="587.3469">14258 6829 71 0,'-6'-9'291'0,"2"1"31"0,0-1 23 15,2 2-146-15,-3 2-62 0,3 0-17 16,2 0 0-16,0 1 5 0,0 1-8 15,2 1-11 1,-2 2-24-16,5 0 48 0,-5 0-86 0,0 2 11 16,0-2 7-16,0 1 43 0,-5 2-69 15,5 2 34-15,-2 0 14 0,-2 3 7 16,0 1 0-16,2 1-1 0,-6 1-48 16,6 1-22-16,-13 30-2 15,9-24-18-15,4 2 2 0,-6 0-1 16,2 4-1-16,-1-2 1 0,1 0-1 0,-2 0 2 15,2 1 0-15,-1-3 0 16,1-1 45-16,2-2 39 0,2-1 20 0,-6-4 7 16,8-1 2-16,-2-4-43 0,2-1-38 0,0-2-23 15,0 1-5-15,0 0-9 0,0-3 3 16,0 1-3-16,2 1 2 0,-2-1 1 16,8 2 0-16,-2-3-1 0,-4 3 0 0,9-2 1 15,3-2 0-15,3 1 1 0,-5-1 0 16,11-1 3-16,2-1 71 0,2-1 96 15,-1-1 47-15,3 0 19 0,27-5 191 16,-29 3-345-16,-2 4-45 0,-6-2-19 0,5 0-9 16,-7 2-4-16,-1 0 0 0,-5 2-2 15,-3 0 3-15,0 2 3 0,-6 4 1 16,5-2 3 0,-7 3-45-16,-2 7-907 0,-3-7 54 0,3-5-94 0,-6-2 0 15,2-4 206-15</inkml:trace>
  <inkml:trace contextRef="#ctx0" brushRef="#br0" timeOffset="8623.1899">19220 8228 178 0,'-2'-2'372'15,"-7"-3"54"-15,7 3 13 0,-4 2-114 16,2 2-65-16,-2 0-26 0,-1-1-12 16,-1-1-3-16,-2 0 191 0,4 2-226 0,4 0-18 15,-7-2-6-15,7 3-1 0,-4-2 4 16,2-1 14-16,0 1 14 0,2 1 6 16,-2 1 7-16,1-1-8 0,3-2-18 15,-4 3-25-15,0-3-19 0,4 0-24 16,0 0-21-16,0 2-19 0,0-2-18 0,0 2-16 15,4-1-18-15,0-2-9 0,5-1-4 0,1-3 17 16,7-3 11-16,7-5 7 0,1 0 1 16,6-3 1-16,2-4-19 0,5-1-7 15,1-2-7-15,2-1 0 0,1 0-3 0,1-3-3 16,0 1-1-16,1-1 1 16,51-26 42-16,-45 23-12 0,-1 0 7 0,1 2-1 15,0-1-10-15,-1 2-12 16,3 0-4-16,-9 2-4 0,-3 4-4 0,-3-1-3 15,-4 2 1-15,-4 5-1 0,-4 0-1 0,-7 4-1 16,3 1 1-16,-9 3-1 0,-3 3 1 16,-3 0 4-16,-4 2-3 0,-2 0 0 0,0 2 2 15,-2 0 0-15,-4 2 1 0,-3 3-3 16,-3 3-2-16,-15 9-62 16,6-9-115-16,5 1-193 0,-7 0-237 15,0 3-258-15,-8 0-187 0,2 1 2 0,-2 1 142 16,-6-2 221-1</inkml:trace>
  <inkml:trace contextRef="#ctx0" brushRef="#br0" timeOffset="9034.9341">19313 7950 129 0,'-2'-5'371'15,"-3"0"65"-15,3 1 52 0,2 0-116 16,-4 3-74 0,-2-11 740-16,6 11-775 0,0-1 7 0,0 2 0 0,-4-1-8 15,2 1-30-15,2 1-31 0,0-1-45 16,0 3-42-16,-8 1-40 0,6 1-29 16,-7 7-24-16,1 1-14 0,-2 5-4 15,-5 2-2-15,-8 30 18 0,11-23 31 16,2 0 15-16,-5 0 6 0,5-1 5 15,-3-4-16-15,7 1-29 0,-4-2-10 16,6-4-5-16,2-3-3 16,-2-3-2-16,8 5 0 0,-2-10-7 0,6-1-3 15,-2-2 1-15,7 2 1 0,1-2 3 0,3 2 0 16,-1-3-1-16,5-2 8 0,-3 2 12 16,3-2 9-16,0-2 2 15,2 2 1-15,16-2 12 0,-23 1-41 16,1 1-2-16,0 0 0 0,-1 1 1 0,-6-1-2 15,24 7-88-15,-26-6-209 16,-6 0-285-16,-2-1-328 0,0 0-168 16,4-5 8-16,-4-7 168 0,0 1 266 15</inkml:trace>
  <inkml:trace contextRef="#ctx0" brushRef="#br0" timeOffset="9532.1893">21009 6997 271 0,'-11'-9'414'16,"-3"0"25"-16,-13-3 235 0,19 10-540 15,-1 0-17-15,1 2 9 0,4 0 26 16,-2 0 21-16,2 0 9 16,-1 2 4-16,5-2 9 0,-2 0 1 0,2 2-20 15,0 1-26-15,0-3-36 0,0 3-42 0,0-1-36 16,2 1-22-16,-2 1 30 0,5 4 34 15,-1 1 16-15,-2 3 9 0,6 5 51 16,-2 2 13-16,-4 0-15 0,7 1-8 16,-3 4-3-16,4-2-50 0,-8 0-47 15,9 2-24-15,9 17 0 0,-9-22-15 0,-5-1-1 16,4-2-1-16,0-3-1 0,-3 1-1 16,-1-2 2-16,4 0 1 0,-8-3-2 0,7-1 4 15,-7 0-2-15,-2 0 4 0,4-4-1 16,-2 7 7-16,-4-8-17 15,-2 0-94-15,-3-2-162 0,-5-1-192 0,-3-1-184 16,-1-5-173-16,-5-3-64 0,3-3 96 16,1-5 157-16</inkml:trace>
  <inkml:trace contextRef="#ctx0" brushRef="#br0" timeOffset="10108.8244">20731 6928 103 0,'-14'-9'387'16,"8"-1"69"-1,-23-21 781-15,21 23-995 0,5-3-46 16,-3-16 91-16,2 12-173 0,8-2-16 0,-2 0-16 16,5-3-15-16,7-3-12 0,-2 3 5 15,9-1 5-15,0 3-1 0,-3 2-1 16,7 1-6-16,-2 5-23 0,4 3-18 0,0 2-5 16,0 2-5-16,2 3-1 0,2 1-1 15,-7 4-1-15,3 0-1 0,-2 4 1 16,-6-1-2-16,1 4-1 15,11 13 1-15,-22-9 2 16,-1 2-1-16,-18 78 22 0,-5-69-18 16,3 0 0-16,-3-3 0 0,-1-1 2 15,-1-3 90-15,5 1 46 0,-3-7 25 0,3-2 42 16,2-4 32-16,3-2-54 0,1-2-16 16,2-1-3-16,4-3-32 15,-4 0-27-15,4-5-36 0,8-2-32 0,-6-5-22 0,9 0-13 16,3-4-6-16,-2-1-2 0,5 1-1 15,-1-1 1-15,5 5-1 16,-4-1-2-16,-1 4 2 0,5 2-3 0,-5 2 0 0,1 5 0 16,0 0 2-16,1 2 0 0,1 5 1 15,-1 1-1-15,-1 2-2 0,-3 2 2 32,3 4 0-32,12 40-4 0,-19-35 8 0,-4-3-2 0,-1 4 0 15,-1 1 0-15,-8 0 0 0,-3 4 1 0,1 1 2 16,-4-1-1-16,-5 0 0 0,3-3 3 31,-5 0-3-31,-43 55 9 0,46-63-7 0,2-7 1 16,-3 1-1-16,9-4 1 15,0-2 2-15,-1-2 2 0,-1-2-1 0,8-4-1 0,-2 0-5 16,-2-3-7-16,4-2-35 0,4-1-131 16,-4-7-212-16,0 3-242 0,2-5-256 15,2-1-130-15,0-2 55 0,3 2 176 16,-5-1 231-16</inkml:trace>
  <inkml:trace contextRef="#ctx0" brushRef="#br0" timeOffset="10495.5801">21265 6965 144 0,'0'-5'390'0,"2"-2"50"0,-2 0 28 15,4-1-145-15,2 3-122 0,1-3-38 16,1 1-22-16,2-2-2 0,3 0-1 0,-1 1-18 15,3 1-24-15,1 2-20 0,1 3-20 16,-5-2-13-16,7 4-13 0,-7 4-9 0,0 0-8 16,-1 2-7-16,-5 1-3 0,4 1-2 15,1 2 0-15,-5 1 0 0,2-1 0 16,-2 1-1-16,1 0 1 16,-1-2-1-16,8 25 130 15,-12-27-42-15,-2-2 4 0,0 2 7 16,-2-2-8-16,2-3 38 0,-4 1 53 0,0 0 52 15,2-2 36-15,-2-1-6 0,-2 0-19 16,1-1-45-16,-1-6-50 0,4-1-32 0,-6 0-38 16,6-6-36-16,2-2-20 0,0-2-11 0,0-2-6 15,2-2-1-15,6-1-5 0,0 1-1 16,3-1 0-16,-1 2-4 0,5 2 0 16,-7 4-2-16,2 3-3 0,1 3-9 0,-5 3-84 15,2 3-156-15,-6 3-167 16,2 1-180-16,-4 4-147 0,-4 5-953 15,2-5 1009-15,2-5 162 0</inkml:trace>
  <inkml:trace contextRef="#ctx0" brushRef="#br0" timeOffset="10921.9665">21662 6716 65 0,'10'-7'315'0,"-3"-3"36"0,3 2 25 15,-4 1-124-15,-4-1-77 0,7 2-23 16,-7 1-1-16,2 0 11 0,-2 2 5 0,-2-1 0 15,0 4-9-15,0-3-18 0,0 3-20 16,0 0-17-16,0 3 57 0,-2-1-105 16,-2 5-14-16,-3 1-16 0,1 3-16 15,-4 1-6-15,4 4 1 16,-1-1-3-16,-3 1 1 0,2 18 1 16,8-20-1-16,-2 1 0 0,4-3-2 0,-2-1 1 15,8-1 0-15,-6 0-1 0,6-3 3 16,-1-1 0-16,3 0-1 0,-4-3 1 15,7 0 22-15,1-1 46 0,-4-4 41 16,7-3 38-16,-5 0 24 0,1-4 2 0,5-2-31 16,-5-1-21-16,-1-2-21 0,3-1-10 0,-5 1-13 15,0-3-12-15,-3 1-15 0,-5-4-11 16,-2 3-5-16,0 0-4 16,-2 2-1-16,-13-9 13 0,7 17-36 15,-7 0-8-15,-12 2-9 0,15 9 6 16,-5 0-4-16,7 2 5 0,-4 2-2 0,5 1-1 15,1 0 1-15,2 0-1 0,2 0-2 16,4 5-109-16,8-7-128 0,-6-3-179 16,6 0-183-16,1-2-208 0,1-2-16 15,0-2 99-15,3-5 160 0</inkml:trace>
  <inkml:trace contextRef="#ctx0" brushRef="#br0" timeOffset="11360.1933">22171 6438 220 0,'8'-8'354'16,"-8"1"33"-16,0 0-12 0,0 2-140 15,-8 5-48-15,6-2-14 0,-13 2 5 0,5 2-4 16,2 3-14-16,-7 4-29 0,3 1-35 16,-3 2-32-16,-12 19 2 0,19-11-44 15,-2-1-5-15,4 0 1 0,-3 3-3 16,7-2-5-16,2-3-3 0,0-2-4 0,0 1-1 31,2-1-1-31,7-3-1 0,-3-2 3 0,10 2 2 0,-5-6-1 16,-3-3 0-16,2-3 2 0,1 0 11 0,-1-2 17 15,2-2 20-15,-1-1 16 0,-5-3 15 16,4-2 3-16,1 1-2 0,-5-3-8 16,2-15 59-1,-6 10-76-15,-2-42 119 0,0 36-110 16,-2 1 14-16,2-1 14 0,-4 7 7 0,0 2 6 15,4 6-12-15,0 1-21 16,0 5-26-16,0 2-25 0,0 0-18 0,4 5-11 16,2 4-5-16,-2 1 3 0,7 1 0 0,-5 3 1 15,4-1 3-15,1-1 0 0,-3 1 2 16,6-1-1-16,-3-4-1 0,1 3-3 16,3-4-61-16,3 3-471 15,-10-8 30-15,5-4-937 0,-9 0 721 16,-2-4 120-16,-2-2 147 0</inkml:trace>
  <inkml:trace contextRef="#ctx0" brushRef="#br0" timeOffset="11816.9129">22285 6278 120 0,'0'-34'339'0,"-2"0"44"0,2 2 45 16,0 7-118-16,0 2-61 16,0 4-2-16,0 7 11 0,0 1 13 0,0 4 7 0,2 1-8 15,-2 3-32-15,4 1-44 0,-4 2-53 16,2 0-64-16,2 3-42 0,2 0-22 15,4 5-10-15,5 1-3 0,-7 4 0 16,7 4 0-16,-3 5-2 0,3-1 2 16,-3 1 0-16,11 28 4 0,-13-27 37 15,0 3 35-15,-3-3 17 0,1 1 7 0,-2-3 5 16,-4-1-36-16,6-2-35 0,-5-2-19 16,1 0-9-16,0-4 0 0,-2-2-4 15,2-4-1-15,-4 0 1 0,2-2 2 0,-2-1 5 16,0-1 156-16,0-2 8 15,0-2 42-15,-2 1 16 0,2-4-39 16,-6-2-51-16,2-4-64 0,0-3-39 0,-7-3-21 16,5-1-9-16,-4-3-4 0,1-5-4 15,-1 4 3-15,-4 1-2 0,3 5-3 0,3 4-2 16,-2 5 1 0,-5 5-4-16,-12 14-9 0,19 1 8 0,-7 5 0 0,5 4 6 15,0 2-3-15,8 2 4 16,-2-4 0-16,4 0 2 0,4-5-2 0,-2-3 1 15,8-1 0-15,5-3 0 16,-5-3-2-16,25-2 5 0,-10-6-3 0,-6-3-10 16,1-3-68-16,1-1-132 0,-5-2-169 15,1 0-177-15,-5-1-157 0,3-1-103 0,-3-3-32 16,3 1 94-16,-9-4 143 0,4-1 154 16</inkml:trace>
  <inkml:trace contextRef="#ctx0" brushRef="#br0" timeOffset="12756.8293">22719 6172 33 0,'6'4'345'0,"4"-1"34"0,-5 1 28 0,1-1-77 16,-4 2-104-16,-2-3-41 0,8 1 9 15,-8-1 16-15,2 0 10 0,2-2-18 16,-2 0-20-16,7-2-35 0,-3-1-43 16,0-1-34-16,0-3-34 0,-2 2-14 15,1 0-9-15,1-3-3 0,-6 1-3 0,-4-1 0 16,2-1 0-16,-7 0 0 0,3-1 2 15,-4-2 3-15,-1 4 6 0,3-1-1 16,-6 3 3-16,1 2-1 0,-1 2-8 0,1 5-7 16,-3 5 0-16,1 3-2 0,3 5 4 0,-3 2 6 15,7 3 5-15,-2 1 2 0,2 0-2 16,5 0-2-16,-1 0-7 0,4-3-3 16,4-3-4-16,3-3 1 0,13 8 5 15,-9-15-2-15,5-2 1 0,1-2-1 16,1-2-1-16,3-2-2 0,0 0-4 0,2-4-47 15,-3-2-73 1,-1-1-78-16,57-43-1127 16,-57 34 1023-16,-3-1 33 15,-3-2 20-15,14-29-155 16,0-3 306-16,-17 25 195 0,2 2 77 0,-5 2 52 16,1 4 21-16,-2 5 6 0,-6 3-7 0,0 8-25 15,0 3-36-15,-6 4-45 0,-2 4-35 16,1 5-2-16,-5 5 14 0,2 4 7 15,-5 2-3-15,-3 24 45 0,11-24-130 16,3-4-19-16,0 1-7 0,8-2-3 16,0-5-2-16,5 1-1 0,-1-4 2 0,4-2-1 15,1-1 2-15,1-5 0 0,-1-2 1 16,3-2-2 0,-1-3 1-16,28-31 7 15,-31 11-4-15,-7 9-3 0,-1-2-3 16,-4-1 2-16,-4-3-2 0,-1 0 1 15,-1-2 0-15,2 1 15 0,-8-12 101 16,6 21-22-16,1 7 10 0,3 3-12 16,2 3-25-16,-4 1-29 0,4 5-24 0,4 4-9 15,-4 6-6-15,7-2 0 0,-1 3-1 16,4 1 2 0,2-3-3-16,48 29 12 0,-45-39-6 15,1 1-3-15,1-4 0 16,4-1 5-16,12-6 104 0,-15-1-4 0,-1-1 28 15,0-2 22-15,-3-4-4 0,-2 2-14 16,3-4-12-16,-13-2-10 0,6-2-15 0,-6-2-16 16,-2-4-19-16,-2-1-21 0,-6-3-14 15,6-4-14-15,-8-1-9 0,-1-3-5 16,-1-2-3 0,-3 0-2-1,-47-123 103-15,52 146-53 0,4 5-2 16,-5 1 14-16,7 34-65 15,4-1-2-15,4 7 2 16,-2 5 1-16,9 5 2 0,-5 2-2 0,8-1 1 16,-3 2 1-16,1-6 1 0,3 1-2 0,-7-6 2 15,9-4 2-15,-7 0-3 0,4-5 2 16,9 14 0 0,-8-24 2-16,9 15 9 0,-15-24-7 15,-1-1-4-15,-4-4-2 0,0 0-50 16,-2-2-135-16,-2 0-193 0,-2-6-230 0,-2-3-238 15,-6-1-127-15,-1-2 53 0,3-2 159 16,-6 2 210-16</inkml:trace>
  <inkml:trace contextRef="#ctx0" brushRef="#br0" timeOffset="12993.6816">23296 5821 146 0,'0'4'401'15,"2"-4"55"-15,19-4 453 0,-7-4-587 16,5-1-22-16,6-4 11 0,-3-3 13 0,7-4 11 15,2-1-14-15,-2-3-15 16,4 1-25-16,38-28 179 0,-38 28-278 0,2 1-27 16,-6 0-30-16,-6 3-32 0,1 1-28 15,-7 2-27-15,-1 4-19 0,-5 4-13 16,-5 5-5-16,-4 0-3 0,-2 1-5 0,0 2 4 16,0 3-3-16,-6 5 1 0,-4 2-43 0,1 6-178 15,-7 0-248-15,-5 0-300 0,-2 1-218 16,-4 2-53-16,1 1 130 0,-1-1 234 15</inkml:trace>
  <inkml:trace contextRef="#ctx0" brushRef="#br0" timeOffset="13889.8439">23252 5869 158 0,'0'-4'274'0,"-4"-1"17"0,4 1-56 16,-2 1-74-16,2-2-47 0,-4 4-32 0,4-3-16 15,0 2-8-15,0-1-1 0,0 0-4 16,0 0 1-16,4-1 58 16,-4-1-46-16,0 2 11 0,0-1 12 0,0 1 12 15,0-1 6-15,0-1 5 0,0 2 2 16,0-1 2-16,-8-2 116 0,8 5-131 16,-2-1-20-16,-2 2-24 0,2 2-21 15,-7 2-19-15,3 3-9 0,0 3-2 0,0 0 3 16,-2 4 7-16,1-1 9 0,1 0 6 15,0 1 5-15,6-3 1 0,-4 3-2 16,4-4-9 0,14 16 63-16,-8-18-39 0,5-1 14 0,-1 0 11 15,-2-2-8-15,3-2-15 0,-1 2-12 16,0-1-15-16,1 1-8 0,-5 2-6 16,4-2 1-16,1 3-1 0,-5-2-1 0,0-1-3 15,0 2-1-15,-6-1-1 0,4 1-1 0,-8 0 0 16,2 3 0-16,-6 2-4 0,0-2-74 15,-9 2-205-15,-1-3-303 0,1-1-133 16,0-4-61-16,1-1 47 0,3-3 190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6:55:27.853"/>
    </inkml:context>
    <inkml:brush xml:id="br0">
      <inkml:brushProperty name="width" value="0.05292" units="cm"/>
      <inkml:brushProperty name="height" value="0.05292" units="cm"/>
      <inkml:brushProperty name="color" value="#FF0000"/>
    </inkml:brush>
    <inkml:context xml:id="ctx1">
      <inkml:inkSource xml:id="inkSrc39">
        <inkml:traceFormat>
          <inkml:channel name="X" type="integer" max="2732" units="cm"/>
          <inkml:channel name="Y" type="integer" max="768" units="cm"/>
          <inkml:channel name="T" type="integer" max="2.14748E9" units="dev"/>
        </inkml:traceFormat>
        <inkml:channelProperties>
          <inkml:channelProperty channel="X" name="resolution" value="88.41424" units="1/cm"/>
          <inkml:channelProperty channel="Y" name="resolution" value="44.13793" units="1/cm"/>
          <inkml:channelProperty channel="T" name="resolution" value="1" units="1/dev"/>
        </inkml:channelProperties>
      </inkml:inkSource>
      <inkml:timestamp xml:id="ts1" timeString="2020-11-28T06:59:45.309"/>
    </inkml:context>
  </inkml:definitions>
  <inkml:trace contextRef="#ctx0" brushRef="#br0">11146 6324 105 0,'-2'-2'211'0,"2"1"-20"15,-5 1-43-15,1-2-49 16,4 2-42-16,-2 0-4 0,2 2-44 0,0-2-5 15,0 1-2-15,0-1-1 0,0 2-2 0,0-1 3 16,0-1-2-16,0 1-1 0,0 1 0 16,0-2-1-16,0 0 0 0,0 0-3 0,2 1 1 15,-2-1-1-15,0 0 4 16,0 2-2-16,4-2 2 0,1 0 2 0,-5 2 1 16,6-1 4-16,0 1 23 0,0 0 11 0,5 1 5 15,3-1 1-15,-6 0-2 0,3-1-21 16,-1-1-13-16,0 2-3 0,3 0-3 15,-3-2-2-15,5 3 0 0,-5-3-1 16,2 0 0-16,1 2-1 0,-3 0 2 16,4-2-2-16,-1 1 0 0,1 1 2 0,3-2 0 15,-1 2 2-15,3-2-2 0,2 1 3 16,-1-1-3-16,-1 0 4 0,6 2-2 0,-2-2 2 16,-1 0 1-16,5 0 18 0,-2 0 50 15,0 0 19-15,2 0 13 0,0 0-1 16,0 1-16-16,4-1-49 0,-5 1-21 0,8-1-11 15,-8 0-4-15,8 0-1 0,-6-1-1 16,4 0-1-16,-4-1-1 0,-1 1-1 16,4-1 3-16,-2 2-3 0,2-2 0 15,-4 1 1-15,6-1-1 0,-6 2 0 16,33-2 0-16,-31 2-1 0,2 0 1 0,-4-3 0 16,-2 3 0-16,2 0 1 0,0 0 1 15,0 0-2-15,4 0 0 0,-5 0 0 16,-1 0 0-16,2 0 0 0,4 0 0 0,-4 0 1 15,0 0 0-15,0 0-1 0,-9 0 2 16,9 0 0-16,-4 0 0 0,2 0-1 16,-7 0 1-16,7-2-3 0,-6 0 1 0,-3 2-1 15,9-1 1-15,-8 1-1 0,1 0 1 0,1 0 1 16,16 0 0-16,-18 1-1 16,-1-1 0-16,-1 2-1 0,1 0 2 15,-3-2 0-15,1 3-1 0,-1-3 0 0,1 0 0 16,-4 0 0-16,3 0 0 0,-1 0 0 15,-1 0 0-15,3 0 0 16,5 0 2-16,-9 0-1 0,4-3 1 0,-3 3-1 16,-5 0-1-1,4 0 0-15,7 0 0 0,-7 0 2 0,-4 0-4 16,5 0 2-16,-5 0 0 0,4 0 0 0,-3 0 0 16,3 0 0-16,0-2 2 15,3 0-2-15,-1 2 0 0,-2-1 0 0,5-1 0 16,-5 2 1-16,3 0 1 0,-1 0-2 0,-2-2 0 15,5 2 0-15,-3 0 0 0,3 0 0 16,-3 2 1-16,3 0-1 0,-3-1 2 0,0-1-2 16,3 2-2-16,-3-2 2 15,3 2-1-15,12-2 1 0,-11 0 1 0,-3 0 1 16,3 0-4-16,1 0 4 0,-1 0-4 16,-1 0 2-16,1 0 0 0,1 0 0 15,-5 0 0-15,5 0 0 0,-3 0 0 16,-1 3 2-16,-3-3-2 0,5 0 0 15,-3 2 1-15,-2 0-1 0,13-1-1 16,-9 1 1-16,-3-2 0 0,1 3 0 16,1-3-2-16,-3 2 4 0,7-2-2 0,-3 0 0 15,-2 0 1-15,5-2 1 0,-1 1-2 16,1-1 0-16,0 0 0 0,1 1 0 16,-1-1 0-16,-1 2 0 0,1-2 0 0,-1 2 0 15,1 0 1-15,-5 0 2 16,5 2 0-16,10 0 0 0,-11 1-3 0,-5-1 0 15,3-1 0-15,-1 1 2 0,1-1 0 16,-6 0-1-16,3 2 0 0,-1-3-1 0,-4 2 2 16,0-2-1-16,3 0-1 0,-7 0 2 15,2 0 0-15,0 0-1 0,-4 0 4 16,0-2 32-16,0 2 32 0,0 0 130 16,0 0-90-16,0 0-28 0,0 0-32 15,0 0-24-15,0 0-12 0,0 0-8 16,0 0-3-16,0 0-1 0,0 0-1 15,0 0-1-15,0 0 2 0,0 0-1 16,0 0 0-16,0 0 0 0,0 0-1 16,0 0 1-16,0 0 0 0,0 0 0 0,0 0 0 15,0 0 1-15,0 0-1 0,0 0 0 16,0 0 2-16,0 0-2 0,2 0 0 16,-2 0 2-16,4 2-1 0,-2-2 1 0,-2 0 1 15,4 0-1-15,1 0-1 0,-3 1 1 16,4-1 1-16,-2 0-2 0,0 0 1 0,-2 0-1 15,6 0 0-15,-6-1 1 0,3 1-2 16,-3-2 2-16,2 2-2 0,0 0 2 16,-4 0 0-16,0-3-1 15,2 3 4-15,-2-1-2 0,0 1 2 16,0-1-1-16,0 1 0 0,-2 0 0 0,2 0 1 0,0 0-2 16,0 0-1-16,0 0-1 0,0-2 0 15,2 2 1-15,-2 2-2 0,0-1 4 16,0 3-80-16,0-4-230 0,-6 3-141 0,0-4-64 15,-5-4-29-15,1-5 66 0</inkml:trace>
  <inkml:trace contextRef="#ctx0" brushRef="#br0" timeOffset="5305.7125">14080 6346 28 0,'0'0'248'16,"-2"-1"25"-16,2-1-21 0,-4 0-86 15,2 2-74-15,2 0-34 0,-4-3-20 0,0 1-4 16,4 2-6-16,-2-2-2 0,2 2-5 15,-4-1-2-15,-1-1-5 0,5 2-3 0,0-2-2 16,-2 4-2-16,2-2 0 0,0 0-2 16,0 0 1-16,0 2-4 0,0-2-2 15,0 1-2-15,0-1 1 0,2 2 1 0,-2-2 1 16,9 0 16-16,-7 2 16 0,8 1 22 16,-4-3 12-16,5 0 5 0,-1 0-1 15,0-3-13-15,1 1-10 0,1 2-11 16,3-2-6-16,-7 2-7 0,8-1-7 0,3 1-5 15,-2-2-2-15,1 2-3 0,3 0 0 16,0 0 0-16,-5 0 0 0,3 0 3 0,-3 0 8 16,3 2 6-16,-7-1 1 15,1-1 0-15,22 2 24 0,-27 0-41 16,0 1-4-16,1-1 1 0,-1 0-4 16,2-1 2-16,-4 1 0 0,1 0 0 15,-1-2 0-15,0 3 1 0,4-3-2 0,-3 0 0 16,1 0 3-16,-6 0-4 0,6 0 1 15,-6 0 0-15,2 0-2 0,-4 0 3 0,2 0-3 16,-2 0 0-16,0 0 1 0,0 0-1 16,0 0 0-16,0 0 0 15,0 0 0 1,0 0 1-16,0 0 2 0,0 0-2 16,0 0 5-16,0 0-4 0,0 0 1 15,5 0 1-15,-1 0-2 0,-4-3 0 16,2 3 0-16,2 0 1 0,-2 0-1 0,-2 0 0 15,4 0 0-15,0 0-1 0,-2 0-1 16,-2 0 1-16,7 0 0 0,-3 0 2 16,2 0 0-16,2-4 2 0,-6 3-4 15,4-1 3-15,3 0-1 0,-7-1-1 16,2 3 2-16,-2 0-2 0,-2 0-1 0,0 0-1 16,4 0 0-16,-4 0 2 0,0 0 1 15,0 0-3-15,0-2 4 0,0 2 0 16,-4 0 22-16,4 0 76 15,-2 0-36-15,-2 0 1 0,2 0-17 0,-7-2-18 16,7 2-16-16,-2-1-8 0,-2 1-5 16,0-2 0-16,-2 2-4 0,1 2 2 15,1-2-1-15,-4 1 0 0,-1 1 0 16,3-2 0-16,-6 2 0 0,3 1 0 16,-5-1 1-16,3 0 0 0,-1 1 0 0,-3-1 0 15,5 1 1-15,-5-3-2 0,-3 0 0 16,-1 0 0-16,-35 0 0 15,36 0 0-15,1 0 0 0,-2 0 0 16,1 0-2-16,-3 2 2 0,2 0-1 0,3-1 0 16,-7 1 1-16,6 0 0 0,-6-1-1 15,3-1 0-15,-1 2 1 0,-2-1-1 16,0 0-1-16,-18 2 2 0,18-3 2 16,6 2-2-16,-6-1 1 0,7 1 0 0,1-1-2 15,-7 1 1-15,7 1 0 16,-2-2 0-16,-22 3 0 0,22 0 0 15,3-3-1-15,-9 2 1 0,6-1-2 0,-1 1 2 16,-1-1 0-16,2 0 0 0,-1-1 0 16,-1 1 0-16,0-2 0 0,5 0-2 15,-3 0 2-15,3 0 0 0,-1 0 2 0,1 0-4 16,-1 0 2-16,3 0-1 0,1-2 2 16,-1 1-2-16,1 1 2 0,-1-2-1 15,1 1 0 1,-1 0-1-16,-19-4-1 0,20 4 2 0,-1 1 0 15,2-2 1-15,-3 1-1 0,3 1 1 16,-1-2-1-16,-5 2 1 0,1 0-1 16,1-2 2-16,3 2-2 0,-3 0 0 0,-1 0 0 15,3 0 0-15,-3 0-2 0,0 0 2 16,5 0 0-16,-4 0 0 0,-1 0 0 0,2 2 0 16,-1-2 0-16,4 2 0 0,-5-1 0 15,3-1 0-15,1 2-1 0,-18-1 0 16,15 1 1-16,3-1-1 15,-3 1 1-15,-1 0 0 0,-2 0 0 16,-10 1 0-16,13-1 0 0,1-1 0 0,-1 1 0 16,4-2 0-16,-5 2 0 0,0 1 0 15,1-3 0-15,-1 2 0 16,1 0 0-16,-19-1-1 0,16 3 2 0,2-4-2 16,-3 3 1-16,-1-3 1 0,2 2-1 15,-5 0 0 1,-32-1 0-16,35-1 1 0,5 0-1 15,-1 0-1-15,1 0 2 0,3 0-2 16,-3 2 1-16,-32-4 0 0,36 1 0 16,-5 1 1-16,7-2 0 0,-7 0-1 15,3-1 0-15,1-2-1 0,-1 1 0 0,1-1 1 16,-1 0-1-16,-3 0 2 0,1 1-2 16,-1 0 1-16,1-1-1 15,-5 1 0-15,4 1 0 0,-1-2-1 0,-3 1 1 0,1 2-1 16,1-2 2-16,-2 1 0 0,1 2-2 15,1-1 2-15,-6 2 0 0,7 0-1 16,-7 0 1-16,6 0 0 0,3 0 0 0,-9 2 1 16,8-2-1-16,1 0 0 15,-1 0 0-15,-12 0 2 0,13-2-2 16,1 2 0-16,-1 0 0 0,3 0 0 16,-3 0 2-16,1 0-4 0,-1 2 2 0,-5-1 0 15,4 2-2-15,1-2 2 16,-17 5 2-16,14-4-2 0,0 1 0 0,3-2 0 15,-1 1 0-15,-1 1-2 0,1-3 2 16,-3 1 0-16,-1 2 0 0,4-3 2 0,-1 3-4 16,-1-1 2-1,-33 1 0-15,38-3 0 0,-3 1 0 16,5 1 0-16,-3-2 0 0,3 0 0 0,-2 1 0 16,-5-1 0-1,5 0 0-15,1 0 0 0,-1 0-1 0,3 0 1 16,-1 0 0-16,-1 1-1 0,3-1 1 0,-4 0 0 15,1 0 0-15,3 2 0 0,-2-2 0 16,3 1 0-16,-1-1 0 16,4 2 0-16,-5-2-2 15,11 0 0-15,0 0 2 0,0-2 0 16,0 2-1-16,0-1 1 0,0 1 0 16,0 0 1-16,0 0-1 0,0 0 0 0,0-2 0 15,0 2 0-15,0 0 0 0,0 0-1 0,0 0 0 16,0 2-2-16,0-2 1 0,0 0 0 15,4 1 0-15,1 1 0 0,3 0 2 16,2-1-2-16,5-1 2 0,3 0 2 0,3 0-2 16,0-3 0-16,1 1 1 0,1 1-1 15,2-2 1-15,-6 0-1 0,5 2 0 16,-7-2 2-16,2 3-2 16,34-3 0-16,-36 1 0 0,-1 0 1 15,1 1-1-15,4 0 0 16,26-4 0-16,-22 4 0 0,2-2 0 0,0 3 0 15,6 0-1-15,2 0 1 0,-2 1-2 16,2 1 2-16,3-2-1 0,1 0 1 16,4 0 0-16,-5 0 1 0,-1-2-1 0,-4 1 2 15,0-1 0-15,0 1-2 0,-2-1 2 16,-2-1-2 0,2 2-2-16,62-7 2 0,-56 5 0 0,-4 1 0 15,5 2 2 1,1-3-4-16,87-4 4 0,-83 5-2 0,1-1 1 15,-1 1 1-15,-3 2 0 0,-3 0-2 16,-4 0 2-16,0 0 0 0,-6 0-2 16,4 0 1-16,-2 0-1 0,-2 0 0 15,22 0 0-15,5 0-1 16,-27 0 2-16,0 0-1 0,4-2-1 0,-6 1 2 16,10-1 0-16,-2 0-1 0,0-1 0 15,4 2 0-15,-1 0 0 16,-3-2 0-16,4 3 0 0,-4 0 0 0,0 0 0 0,2 1 2 15,-6 1-2-15,2-1 0 0,-4 2 2 16,-2-2-2-16,6 3 1 0,-2-3-1 0,6 1 2 16,-2-2 0-16,0 2-1 0,4-4 0 15,-3 2 1-15,5-5-1 0,-2 2 1 16,0-1-2-16,3-2 0 0,-1 1 0 0,-2 1 0 16,0-2 0-16,-2 1 2 15,61-8-1-15,-72 8-1 16,3 3-1-16,-2-1-1 0,-6-1 2 0,6 3 2 15,-7-3-2-15,-1 1 1 0,-1 1 1 16,1 0-1-16,-3 1 2 0,-3-1-1 0,-1 2-1 16,-8 2 2-16,-2 1 1 0,0 2 4 15,-2 2 0-15,-8 5-57 0,-7 0-231 16,1 1-171-16,-9-5-77 0,2-7-39 16,-6-10 41-16</inkml:trace>
  <inkml:trace contextRef="#ctx0" brushRef="#br0" timeOffset="17406.7674">18779 9048 229 0,'-6'-2'336'16,"-4"-5"371"-16,7 4-465 0,-3-2 188 15,2 4-205-15,0-5 261 16,4 1-236-16,0 1 14 0,0 1 0 15,0-1-15 1,0 2-34-16,8-6 168 16,-2 8-377-16,5 0-5 15,-3 2-1-15,29 1 0 0,-16-3 0 16,6 0 0-16,-4 0 0 0,26 0 38 16,-18 0 12-16,-4-1 6 0,2-1 4 15,2 2 0-15,2 0-29 0,0 0-14 16,5 2-6-16,44-2 5 0,-34-2-10 15,-3 2 0-15,3-2-2 16,-3 1 1 0,108-6 30-16,11 0 222 0,-110 5-155 0,4-1-23 15,-7 3-40-15,3-4-21 0,0 1-7 16,0 0-5-16,-1 0-2 0,-1 2 38 0,6-2 22 16,2 1 12-16,0-1 4 0,4-2 0 15,-2 3-34 1,4-1-24-16,145-8 8 0,-136 8-2 0,-3-1 12 15,5-2 1 1,-1-1 3-16,77-2 16 16,-72 4-51-1,157-7 9-15,-9-1-4 0,-152 11-11 16,-5-1-2-16,5 1 1 0,-3 1 2 0,-2-1 20 16,7-1 10-16,-11 2 4 0,3-1 4 0,3 0 2 15,-4 1-21-15,-1 0-8 16,1 0-6-16,0-1-4 0,67-4 2 15,-73 3 0-15,0 2 5 0,-8-2 18 0,0 3 10 16,-5-2 5-16,-1 2 0 0,-5 0-3 16,-1 2-15-16,-3-2-13 0,-6 0-2 15,34 0-1-15,-14 3-1 16,-32-2-5-16,2-1 2 0,14 1 6 16,-22-1-10-1,22 0 9-15,-31 0-9 16,-5 2-3-16,-3-2 0 0,4 0 2 15,-4 0 1-15,0 0-3 0,-4 0 0 16,1 0-3-16,-5 1-2 0,2 3-104 16,-15 0-319-16,-28 6-1682 0,22-10 837 15,2-10 56-15,-2-13 299 0,2-13 501 0</inkml:trace>
  <inkml:trace contextRef="#ctx0" brushRef="#br0" timeOffset="36742.3902">10110 10762 5 0,'-5'-16'280'0,"3"0"34"15,-2 1 20-15,0-13 110 0,4 13-270 16,4-2 15-16,0 0 17 0,-4 0 3 15,0 2-19-15,2 5-11 0,-2 1-9 0,0 0 2 16,5 3 16-16,-3-1 39 0,-2 3 43 16,4-1 33-16,0 2 14 0,-4 1-12 15,0 2-38-15,0 0-48 16,0 2 88-16,0 1-178 0,2 9 0 0,2 5-4 16,-2 4 2-16,6 13-8 0,-6 7-21 15,3 8-18-15,-1 7-6 0,-2 2-4 16,-2 3-11-16,0-3-3 0,0-3 4 0,0-2-5 15,0-3-2-15,0-6-4 16,-2-1-2-16,-2 30 27 0,-1-41-46 0,5-8-3 16,0-5-4-16,0-6-6 0,5-2-9 15,-1-5-6-15,-4-2-1 0,2-1 2 0,-2 0 2 16,0-3-2-16,4-3 1 0,-2-2 3 0,-2-4-2 16,0-5-2-16,4-7 3 0,-4-2 1 15,0-11-5-15,-4-2 0 0,4-6-1 0,-6-4 3 16,6-2-2-16,-2-2 0 0,2 3 2 15,-9 4 0-15,9 3-3 0,-2-23-2 16,-6 39 1-16,6 1-2 0,-2 5 0 16,4 4 3-16,0 1-2 15,-2 0 5-15,2 11-2 0,0 2 0 0,0 0 0 0,2 3-2 16,-2 2 4-16,6 3-1 0,-2 7-1 16,2-1 1-16,-1 7 6 0,-1 3-1 0,-2 1 18 15,4 3 14-15,-6-1 1 0,4 3 4 16,-4-1 2-16,4 4-18 0,-4-1-7 15,-4 2-5-15,4-4-7 0,0 2-3 0,-4-2-2 16,4-1 0-16,0-5-1 0,0-2-1 0,0-5 1 16,0-2-1-16,0-2-1 0,0-3-2 15,0-4 2-15,0-1-2 16,0-5 0-16,0-3-10 0,4 2 5 0,-4-3-1 16,4-8-3-16,-4-2-1 0,0-7-27 15,2-3-60-15,-2-4-80 0,4 0-97 0,-1 1-128 16,-3 2-168-16,0 5-172 0,4 6-152 15,0 2-120-15,-4 8 38 0,0 4 155 16,0 0 207-16</inkml:trace>
  <inkml:trace contextRef="#ctx0" brushRef="#br0" timeOffset="37672.8002">10000 11335 1022 0,'-4'0'709'0,"0"0"84"0,4 0-214 16,-2 0-143-16,2 2-94 15,-5-1-64-15,5 2-36 0,7 2 232 16,1 1-223-16,0 1-1 0,3 5-26 0,3-2-40 15,-2 5-33-15,5-1-44 0,-1-3-31 16,1 2-19-16,0 1-18 0,3-4-13 16,-3 0-7-16,6 0-5 15,-3-3-6-15,40 5 0 16,-43-12-8-16,-1-3 2 0,-1 0-4 0,-5 0 1 16,-2 0-1-16,1 3 2 0,-7-5 0 0,2 5 6 15,-4-2 0-15,-4 0 5 0,2-1-2 16,-7-2 3-16,1 0 16 0,-2 0 11 15,-1-2 7-15,-11 1 50 0,7 4-65 16,5-1-16-16,0 3-8 0,-3-1 0 16,1-1-6-16,-3 1-1 0,3-4-2 15,-5 2-2-15,1 0 0 0,1-3-1 0,-1 3-2 16,-1-1 6-16,5-1 0 0,-7 3 0 16,7-3 6-16,-1 1-1 0,-11-6 4 15,13 4-6-15,3 2 2 0,-2-3 1 16,3 3 0-16,-1 1 7 0,6 0 6 0,2 0-1 15,0 3 1-15,0 0-1 0,2 2-8 16,6-1-7-16,1 2-2 0,5 2 2 0,-1 1-1 16,3 1-1-16,1 1 3 0,-1 0-2 0,3-3-1 15,-3-1 1-15,1 3-2 0,-1-3 0 16,-3 3 1-16,1 0 0 0,-1-4-2 16,18 3 8-16,-23-5-5 15,0 1-1-15,-6-2 0 0,2 0-1 0,-4 0-2 16,3 1 4-16,-3-1-1 0,0 0 3 15,0 0-6-15,-3 0-5 0,3-1-5 0,-4-2-63 16,2 0-98-16,-8-2-152 0,0 1-239 16,-1-1-290-16,-1 1-237 0,-3-2-35 15,5-1 94-15,2 3 218 0,-3 1 288 16</inkml:trace>
  <inkml:trace contextRef="#ctx0" brushRef="#br0" timeOffset="38929.0303">9956 13191 390 0,'-4'5'544'0,"0"2"79"16,-2 2 39-16,4 0-167 16,-2 0-89-16,-2 6 291 15,-3-2-129 1,9-7-342-16,0 13 266 0,9-7-352 0,-7-1-3 15,6 6-12-15,-2 3-5 0,4 7-14 0,-1 1-16 16,-1 4-24-16,2 8-15 0,-1 3-19 16,-1 5-14-16,0 5 21 0,3 3 10 15,-1 0 4-15,0 2 4 0,1-1-1 0,-1 2-23 16,-4-4-14-16,11 45 3 16,-7-55-14-16,-8-4-5 0,8-2 0 0,-3 1-1 15,1-6-4-15,-6-1 0 0,4-4 1 16,4-3 1-16,-5-3-2 0,1-4-3 0,0-2-3 15,-2-1-4-15,2-5-7 0,-2-3-30 16,-1-5-59-16,-3-5-80 0,0-4-141 16,-3-5-202-16,-1-8-217 0,-6-5-228 15,2-8-52-15,-3-4 86 0,-3-1 181 16,8-1 235-16</inkml:trace>
  <inkml:trace contextRef="#ctx0" brushRef="#br0" timeOffset="39448.7065">10050 14359 160 0,'-5'-4'569'15,"5"2"142"-15,-10 15 1482 0,10-8-1731 16,-2 0-88-16,2-1-61 0,0 0-54 0,2 3-44 16,6 0-24-16,-6 3-20 0,9 2-11 15,-1 2 7-15,2 1 18 0,5 2 15 16,0 2 14-16,-1 1 2 0,3-1-5 0,-3-2-32 16,-3 0-21-16,3-3-27 0,-1-2-27 15,1 2-26-15,-3-1 3 0,1-1-15 0,-1 2-10 16,-1-1-3-16,-4-5-6 0,0 1-17 15,1 0-13-15,-3-3-3 0,-2 0-6 16,4 1-3-16,-8-2-4 0,0-2-3 16,5-2-2-16,-1 0-6 15,-4-1-4-15,2-12-175 0,-4 2-54 16,2-5-163-16,-9-3-251 0,3-4-307 0,-4-4-280 16,4-1-39-16,-5 0 96 0,9-1 226 15,-6 3 319-15</inkml:trace>
  <inkml:trace contextRef="#ctx0" brushRef="#br0" timeOffset="40105.3012">10362 14640 52 0,'0'7'400'0,"4"1"60"0,-4 1 32 16,-4 0-87-16,4-2-183 0,-2-1-105 16,2-1-46-16,-4-5-13 0,4 2-1 0,-2 0 7 15,2-2 18-15,0 0 5 0,0 0 15 16,0-2 26-16,2 0 41 0,2-1 60 0,-2-2 59 16,-2-1 38-16,8-1 20 0,-6-2-3 31,2 0-38-31,9-48 551 0,-7 34-715 0,2-4-34 15,-6-4 12-15,7-7-25 0,-3-5-13 16,0-7-5-16,4-3-6 0,1 0-32 16,-1-1-21-16,2 4-10 0,1 4-6 0,-3 5-5 15,5 10 0-15,-5 6 1 16,9-10-10-16,-13 27 0 0,-2 2-1 0,0 5-4 16,-2 2-9-16,4 4-58 0,-6 0-78 15,0 6-125-15,0 3-191 0,0 0-208 16,-6 1-174-16,4-4-133 0,-2-1 33 0,0 0 148 15,4-2 201-15</inkml:trace>
  <inkml:trace contextRef="#ctx0" brushRef="#br0" timeOffset="88539.0881">8668 12540 279 0,'0'-17'429'16,"0"0"69"-16,0 2 16 0,-2-6 101 15,2 13-402-15,-4 1-38 0,4 3-25 0,-4 1-15 16,2 1-6-1,2-1-1-15,-7 1 98 0,7 0-132 0,-8 2-13 16,6-1-12-16,-2 2-6 0,-2-1-13 0,0 2-6 16,-5 0-11-16,1-2-15 0,-5 3-10 15,-1 4-7-15,-3 0 1 0,-6 3-4 16,3 0 2-16,-7 3 0 0,-2 2 6 0,-2 3 19 16,-7 4 13-16,-3 3 5 0,-7 3 1 15,-138 73 242-15,111-64-179 16,1 2 1-16,-5 1-39 15,-6 1-35 1,-285 133 276-16,279-130-224 0,-2-3-41 0,10 0-27 16,-2-2-9-16,3 0-4 0,7-3-3 15,-2 0-1-15,-5 1 0 0,7-3 0 16,5-1 2-16,-3-1-2 0,13-6 1 16,2-1-2-16,2-3 2 0,13-1-1 0,-3-5 0 15,9 0-2-15,-2-4 2 0,12-2-1 0,-2-1 2 16,12-3-2-1,-2-2 1-15,-10 4-2 0,29-7-3 16,2 2-1-16,2 4-40 0,2 3-214 0,3 0-313 16,7 2-288-16,3-3-134 31,10-4-20-31</inkml:trace>
  <inkml:trace contextRef="#ctx0" brushRef="#br0" timeOffset="89475.4404">10345 12576 103 0,'0'-12'378'0,"0"-5"71"16,0 5 60-16,0-10 200 15,0 14-459-15,4-10 315 16,1 12-393-16,-5 0 10 0,2 1-8 0,2 2-19 15,-2-1-33-15,6 4-40 0,-6 0-39 16,13 0-27-16,-3 4-8 0,5 1-7 0,-1 3-1 16,9 1 0-16,-2 0 0 15,4 2 0-15,-9 3 2 0,34 15 130 16,-27-16-22-16,2 2 35 0,4-2 19 16,-2 3-25-16,6-2-15 15,-2 0-18-15,39 17 70 0,-39-12-107 0,9 0-18 16,-7 4-3-16,6 1-5 0,3 4-2 0,1 0 8 15,-1 5 27-15,5 1 14 0,3 3-10 16,-2 1-7-16,3-1-3 0,-1 4-13 0,2-2-2 16,0 1-1-16,1 0-6 0,-3 0-4 15,0-3-17-15,2-1-12 0,-1 0-2 16,1 0 10-16,50 35 35 16,-59-37-25-16,7 1-4 0,-3-3-11 0,-3 0-10 15,-3-1 1-15,50 28 0 16,-51-28-5-16,1-3 1 0,-8-1 0 15,3-2-1-15,-1-1-1 0,-4-2 1 0,-2-1-3 16,2-1 2-16,-6-5 2 0,-4 0-3 16,-1-4 2-16,-1-2-1 0,-4-1-1 15,20 2 1 1,-29-8-1-16,-4-2 3 0,0 0 0 0,-4-2 3 0,0 1-7 16,0-3-2-16,-8-1-102 15,2-3-268-15,-11-1-440 0,1-2-280 0,-11 1-122 16,0-5 40-16,-6-7 242 15</inkml:trace>
  <inkml:trace contextRef="#ctx0" brushRef="#br0" timeOffset="90889.9596">12424 14333 184 0,'6'-78'971'0,"0"57"-871"0,2-1-9 0,1-3 3 16,1-3 10-1,17-31 143-15,4-6 47 0,-15 31-140 16,3 1-2-16,6-2-3 0,2 4-6 0,-2-3-11 16,10 6-13-16,0-2-20 0,8 3-24 15,1 0-22-15,5 1-16 0,5-2-6 0,4 3-1 16,-2-1 8-1,4 4 8-15,130-41 195 0,-126 45-120 16,-2 3 14-16,2 2 5 0,1 3-16 0,-5 3-21 16,0 2-19-16,-5 3-20 0,-1 2-11 15,0 4-1-15,49 13 37 0,-59-4-45 16,1 3 7-16,-1 4 3 0,-3 7 0 16,-6 3 14-16,-2 2 14 0,-2 4-12 15,-4 3-2-15,0 5 0 0,-8 2-13 0,-3 0-15 16,1 3 1-16,-3 3 12 15,-3-5 2-15,1 94 152 16,-12-96-145-16,-6 1-5 16,-15 48 31-16,5-45-44 0,-3-1-2 0,-8 0 1 15,-4 0-5-15,-2-3-1 0,-6 0-16 0,-5 2-6 16,1-4-7-16,-7 1-1 0,-8 1-4 16,4-2 5-16,-1 2-2 0,-9 2 8 15,4-5 10-15,-7-1 5 0,1-2 4 0,0-3 12 31,-4-7 1-31,-300 67 139 16,299-90-154-16,1-6 4 0,4-6 2 16,-52-26 44-16,72 7-49 0,-1-8-6 15,7-9-8-15,3-9-5 0,10-9-15 16,7-13-3-16,7-13-4 0,9-7 1 0,4-12 0 16,8-1 0-16,9-4 0 0,-1 5-1 0,1 3 0 15,2 10 2-15,5 12 0 31,-5 13 0-31,76-76-150 0,-51 128-632 0,-26 15-47 16,3 5-283-16,0 2-46 0,-3 2 93 16,7 0 240-16,-6-2 302 0</inkml:trace>
  <inkml:trace contextRef="#ctx0" brushRef="#br0" timeOffset="91700.4479">9038 15355 398 0,'0'-32'449'0,"4"-3"24"0,-2 3-35 16,-2 5-241-16,0 0-107 15,0 3-50-15,0 0-24 0,0-3-9 0,0 0-4 0,0-4-1 16,0-2 21-16,5-2 32 0,-1 2 34 0,-2 3 31 16,2 1 24-16,6 4-5 0,1 2-28 15,1 0-30-15,9 0-30 0,-3 3-23 16,9-5-17-16,0 3-6 0,6-1-4 0,4-4-2 16,1 0 1-16,-3 1 23 15,2 1 26-15,48-18 129 0,-44 24-44 16,11 4 7-16,-7 5 9 0,5 3-8 0,2 4-17 15,-1 4-26-15,1 5-25 0,-2 2-31 0,-1 4-16 16,1 5-4-16,0 0 13 0,-3 4 4 16,1 2 5-1,-3 4 0-15,36 33 77 0,-44-24-56 0,-4 5 21 16,-6 1 15-16,-2 8-6 0,-6 4 13 0,-3 3-3 16,-10 3-23-16,-4 5-14 0,-2 2-13 15,-8 4-25-15,-6 4 6 0,-7 1 22 16,-2 2 11-16,-6 2 5 0,-4-4 17 15,-8-2 2-15,-3-4-21 0,-1-5-6 0,-13-5-1 16,2-2-16-16,-8-1-16 0,-6-2-6 16,-7-6-6-16,-1-3 8 0,-9-3 8 31,0-8 6-31,-265 36 244 0,274-71-195 16,1-8-3-16,-105-65 113 0,137 31-176 0,5-9-10 15,5-9-15-15,12-9-9 0,3-6-4 16,3-8 0-16,11-4-1 0,6-1 2 15,6-1 3-15,11 1 5 0,3 2-2 0,11 4-2 0,9 2 2 16,9 5-5-16,9 0-2 0,4 2 0 16,13-1 1-16,-5 4-5 0,7 2-2 15,-5 8-8-15,-2 7-71 0,61-31-503 16,-76 58-47-16,3 12-289 0,-8 10-174 16,-4 10-3-16,-3 7 136 0,-2 5 238 0,-12 6 287 15</inkml:trace>
  <inkml:trace contextRef="#ctx0" brushRef="#br0" timeOffset="92487.9567">5558 13791 68 0,'-9'-15'301'0,"7"-5"28"15,-2 2 26-15,4-2-134 0,0 4-76 0,4-2-28 16,2 1-8-16,1-2 9 15,3 1 6-15,0 0 5 0,3 1 6 0,1 0 0 16,3-2-15-16,3 5-12 0,3-1-20 0,4 2-23 16,2 1-18-16,4 5-10 0,8 2-11 15,-1 5-6-15,7 3 0 0,-3 6-7 0,-1 3-5 16,3 4-4-16,1 3 2 0,-1 7 37 16,5 2 18-1,-1 7 31-15,89 105 327 16,-96-76-306-16,38 84 11 0,-48-64-102 0,-2 5 86 15,-4 7 42-15,-11 0 19 0,-5 4 9 16,-11 3 6-16,-9-3-95 0,-7-6-43 0,-7-4-21 16,-10-7 6-16,-6-7 42 0,-13-2 23 15,0-4 9-15,-12-5 31 0,-6-2-5 16,-11-6-42-16,-93 40 44 0,79-57-97 16,-8-5 12-16,-1-10 10 0,-3-5 1 15,1-11 2-15,-111-18 84 0,114-13-89 16,10-11-4-16,8-11-2 0,13-12-22 15,8-12-14-15,10-9-9 16,19-10 0-16,10-5-6 0,14-3-4 0,11-4-1 0,11 1-2 16,14 1 1-1,8 4 3-15,165-257-11 16,-134 267 10-16,13 4 0 0,4 3 0 0,5 1 2 16,7 4 0-16,7 0 1 15,3 5-8-15,9 6-1 0,-3 5-6 0,5 4-76 16,-2 7-176-16,2 2-262 0,-7 6-343 15,3 2-206-15,204-38-1696 0</inkml:trace>
  <inkml:trace contextRef="#ctx0" brushRef="#br0" timeOffset="93849.6679">17166 5293 271 0,'4'-27'454'0,"-4"-2"65"0,0 1 50 16,-4 3-191-16,0 4-92 15,2 4-30-15,-2 0-10 0,2 4 16 0,-3 0 31 16,1 1 8-16,4 4-20 0,0 3-41 15,0 2-62-15,0 3-75 0,0 3-56 0,9 6-31 16,-3 8-8-16,-4 10-2 0,6 9 7 0,-2 10-1 16,-4 2 4-16,7 6-6 0,-3-3-1 15,-4-2-3-15,6-2-1 16,3 38 3-16,-5-49-5 0,-4-4 2 0,2-7-2 16,0-2 39-16,-4-4 35 0,0-6 20 0,-4-1 41 15,0-4 46-15,4-5-2 0,-2-2-13 16,-2-2-3-16,2-6-37 0,-7-1-42 15,-1-5-33-15,4-7-23 0,0-7-12 0,-1-3-5 16,-7-9-4-16,8-3-5 0,-5-6-3 16,5-3-2-16,-6-54-6 0,1 56 4 15,5 7-1-15,-8-19 3 16,10 45 2-16,1 6-6 16,-1 3-5-16,4 5-1 0,0 2-6 15,4 4-2-15,-1 4 5 0,5 4 3 0,-2 7 3 0,4 1 4 16,1 4 1-16,1-4 0 0,5 3 2 15,3-3 0-15,-3 2 0 0,6-3 4 16,-3 0-3-16,3-4 2 0,0-1-1 16,-3-3-1-16,18 8 1 0,-26-11 0 15,3-2 1-15,-9-4 4 0,-2 0 3 16,2-2 5-16,-4-7 17 0,-2 2 10 16,4-7 8-16,-4-2 5 0,0-8 4 0,0-3 1 15,-4-3-24-15,4-3-11 0,0-3-10 16,0 0-2-16,4-4-9 0,-4 1 1 15,4-1-1-15,-4 1-3 0,3 3 3 0,-3 5-3 16,0 0 1-16,4 5-3 0,-4 4-1 16,0 3-4-16,2 4-2 0,-2 4-5 0,0 3-10 15,0 2-72-15,0 2-98 0,0 1-124 16,0 2-156-16,0 2-139 0,0 1-75 16,0 4-35-16,-2 1 12 0,-2 1 4 0,4-3 47 15,4-2 104-15,2-5 111 16,4 0 106-16</inkml:trace>
  <inkml:trace contextRef="#ctx0" brushRef="#br0" timeOffset="94119.5011">17489 4821 176 0,'20'-21'328'0,"-3"1"42"0,-3 6-9 0,3 1-84 16,-9 3-36-16,2 1 0 0,5 1 11 15,-13 2 10-15,6 2-2 0,-2 1-21 0,-3 3-41 16,-3 0-15-16,4 2-6 0,0 1-20 16,-4 4 32-16,2 0 18 0,2 4 18 15,-2 4 1-15,6 2-6 0,9 26 158 16,-11-18-216-16,0 2-22 0,5 3-5 15,-1 5-12-15,0 1 4 0,3 3-27 16,1-3-19-16,-1 0-11 16,18 32 5-16,-19-36-60 0,3-3-2 0,1-5-2 15,-8-2-6-15,7-5 3 0,-3-3 0 16,-1 1-1-16,-5-5 0 0,4-1-1 0,-4-2 0 16,-2-2 2-16,1-1-5 0,-3-2-2 15,2 1-104-15,-4-5-271 16,-4 1-457-16,2 1-270 0,-7 1-118 15,1 1 41-15,-6 1 248 0,1-3 448 0</inkml:trace>
  <inkml:trace contextRef="#ctx0" brushRef="#br0" timeOffset="95143.4556">13168 14356 229 0,'-10'-36'999'15,"0"21"-401"-15,-1 3-144 16,5 3-95-16,0 5-61 15,-13 1 378-15,13 7-540 0,6 6-23 0,-2 8 1 16,-2 11 15-16,4 9 6 0,0 8 0 16,4 5-17-16,-2 2-41 0,2-4-36 0,2-6-22 15,1-5-9-15,1-3-2 16,-2-6-5-16,6 14 1 0,-7-28-2 16,-3-5 1-16,2-3 11 0,-4-2 49 15,4-5 65-15,-8 0 53 0,4 0 29 0,-4-7 2 16,-3-3-42-16,-5-30-7 15,2 12-137-15,-5-7-9 0,7-3-7 0,-7-6-4 16,3-3-4-16,-2-2 2 0,3 2-4 16,5 0 2-16,4 9 0 0,-2 8 6 15,4 8 0-15,0 8-2 16,6 6 0 0,48 30-24-16,-34-5 14 0,-1 6 0 0,6 1 3 0,2 2 2 15,-9 2-1-15,9-1 0 0,-4-5 1 16,2-1 0-16,-7-3-1 0,3-4 0 15,0-2 2-15,-9-4 1 16,5 2-2-16,8 2-1 0,-23-9 0 16,4-3 0-16,2 1 6 0,-8-1 8 0,0 0 43 0,0 2 29 15,0-4 17-15,-4-2 3 0,0-4-7 16,-2-3-41-16,4-5-30 0,-9 1-14 16,3-6-5-16,0 0-6 0,-7-3-3 0,5-1-1 15,2-2-3-15,-1 3-3 0,-1-2 3 16,4 6-3-16,4 1-2 0,-2 4-8 0,-1 2-50 15,5 5-106-15,0 4-169 0,0 1-219 16,0 3-231-16,0-3-198 16,5 6-1008-16,-1 0 1240 0,-2 1 223 15</inkml:trace>
  <inkml:trace contextRef="#ctx0" brushRef="#br0" timeOffset="95643.7363">13578 14091 328 0,'2'-3'447'0,"6"-2"41"0,-8 3-24 0,0 1-200 16,0 1-119-16,0 0-63 0,0 0-20 0,0 0 8 15,0 1 17-15,0-1 20 0,0 0 10 16,0 0-11-16,0 0-17 0,0 0-20 16,0 2-11-16,0-2-2 0,0 0 2 15,0 0 2-15,0 0-2 0,0 0-9 0,0 1-12 16,2 1 4-16,2 0 7 0,3-2 13 15,-1 0 10 1,21 0 119-16,-3-2-102 0,-15 0-48 16,-1 2 0-16,-2-1-5 0,0-1-12 0,1 1-9 15,1 0 7-15,-6 1 15 0,2 0 10 16,-2-2 5-16,-2 2-2 0,4 0-8 0,-4 0-19 16,4 2 18-16,-4 2 10 0,0 4 7 15,0 2 5-15,0 6 3 0,0 4-28 16,0 7-17-16,-4 2-5 15,0 1-6-15,2 51 0 16,2-59-7-16,-4-3-1 0,4 0 0 0,0-3 1 16,0-1 0-16,0-2 0 0,0-1 0 0,4-5-1 15,-4-3-1-15,2 1 0 0,6-4 23 16,1-4 10-16,1-1 10 0,7-6 8 16,-1-5 2-16,9-2-18 0,-2-6-11 0,-1-2-7 15,9 1-9-15,-8 3-3 0,0-2-3 16,2 2-1-16,-7 3-2 0,-1 3-3 15,-7 5-15-15,1 4-110 0,-7 4-177 0,-13 7-234 16,1 4-274-16,-2 4-108 0,-11 6 50 16,0 2 154-16,3 1 224 0</inkml:trace>
  <inkml:trace contextRef="#ctx0" brushRef="#br0" timeOffset="96566.7566">9235 15688 109 0,'-11'-25'390'0,"5"-1"73"15,-4 7 60 1,4 0-100-16,-13-22 558 16,19 36-795-16,-4 4-21 0,4-1-29 0,0 2-37 15,4 2-42-15,-4 1-21 0,6 4 21 16,5 7 20-16,-3 5 10 0,8 6 8 16,-5 3-8-16,3 3-33 0,-1-1-27 15,1-1-11-15,-6-4-7 0,13 23 2 0,-15-30-7 16,5 1 1-16,-7-8-2 15,2 1 1-15,-2-3 0 0,-4-4 1 0,2-2 22 16,-2 0 40-16,0-3 52 0,0 0 66 0,0 0 61 16,-2-3 11-16,2 0-28 0,-8-5-45 15,2-2-64-15,-5-5-59 0,3-4-34 16,-2-4-13-16,-5-3-6 0,3-2-5 0,1-4-1 16,-1 3-2-16,4 0-2 15,-3 5 1-15,9 9 2 0,-2 3-2 0,4 5-3 16,0 3-3-16,4 3-7 0,2 2 0 0,1 3 1 15,9 8 0-15,1 2 5 0,-1 7 6 16,5 4 1-16,0 2 1 0,-1-1 0 16,3-3-2-16,0-2 4 0,0-3-2 15,1-5 0 1,63 17 3-16,-70-27-1 0,-1-3 1 16,-5 0-1-16,-3 0 3 0,0-1 1 0,-6-1 8 15,-2-3-2-15,0 0 5 0,0-7-4 16,-2-3-1-16,-8-6-7 0,0-3-2 15,-1-2 0 1,-45-103-2-16,42 98 0 16,4 4 0-16,-7-23-12 0,15 41-2 15,2 5-6-15,2-1-53 0,-2 5-142 16,8-2-200-16,-8 4-229 0,7-2-263 0,-1 5-98 16,0-1 73-16,4 4 174 0,5-2 219 15</inkml:trace>
  <inkml:trace contextRef="#ctx0" brushRef="#br0" timeOffset="97019.4783">9752 15376 32 0,'-11'7'367'16,"3"0"65"-16,-6-2 42 0,1-2-56 0,3-1-130 15,0 0-45-15,-1-2-12 0,5 0 3 16,0-2 11-16,2 2 16 0,0-2 3 0,-3-1-20 15,7-2-34-15,-2 1-48 0,2-3-57 16,2-2-53-16,2 0-28 0,3-3-14 16,-1 0-4-16,4 0-5 15,21-15-2-15,-18 17-3 16,40 4-11 0,-9 40 3-16,-34-10 9 0,1 2 3 0,-9 1 0 15,4-2 0-15,-6 1 0 0,0-4 0 16,0-4 0-16,0 0 2 0,0-4-1 0,0-2 0 15,0-4-2-15,0-3 1 0,0-1 0 16,8-4 1-16,-6 0 3 0,4-5 0 16,9-2 3-16,-3-2-1 0,3-2-3 0,1-3 0 15,1 1 0-15,-5 2-2 0,5-1-1 16,-3 4 0-16,9 1 0 0,-9 8 9 16,-5 5 20-16,1 5 13 0,-6 6 4 15,0 4 5-15,-4 4-7 0,-8 4-19 0,-2-1-14 16,1 2-6-16,-5-1-4 15,-3-1-7-15,5-3-93 0,-9-6-177 0,-1-3-276 16,-3-5-233-16,2-4-102 0,-4-4 44 0,4-6 157 16,-4-2 265-16</inkml:trace>
  <inkml:trace contextRef="#ctx0" brushRef="#br0" timeOffset="97919.5194">5417 14532 135 0,'-6'-27'450'0,"-3"2"78"0,1 3 73 15,0 3-63-15,2 5-144 0,-1-1-48 16,3 6-35-16,2 3-49 15,-2 2 75-15,8 4-259 0,-2 4-49 0,9 4-21 16,-1 4 28-16,2 7 26 0,7 6 15 16,-2 9 11-16,-1 2 8 0,-3 3-36 15,20 35 4-15,-19-40-50 0,-1-5-1 16,1 0-2-16,-6-6 0 0,1-2 4 16,-3-4 0-16,0-4 1 0,-2-1 1 0,-2-3-3 15,-2-4 9-15,0 0 35 0,0-3 50 0,0-2 47 16,-2 2 21-16,-2-4 0 0,-2 0-32 15,0-4-50-15,-9-1-46 0,3-5-22 16,-3-2-9-16,-1-8-3 0,-3-4-1 16,2-6 1-16,-18-43 10 0,19 32-14 15,10 3 0-15,-1 2-3 0,3 9-2 16,4 2-2-16,4 11-6 0,-2 4-3 0,7 6-3 16,1 6-4-16,2 3 3 0,5 9 2 15,4 5 0-15,1 5 4 0,1 4 0 16,4 1 2-16,-2 4 1 0,0-1 1 15,0-2 2-15,1 0 0 0,-3-4 2 0,0-5-3 16,0 0-1-16,1-8 0 16,-1 0 0-16,14-1 4 0,-10-4 4 15,-16-5 1-15,-9-2 2 0,-2-2 2 16,0-1 1-16,0-7 1 0,-2-4-2 0,-7-2 16 16,-1-7 10-16,2-1 4 0,-7-4 2 15,-1 0-3-15,3-5-23 0,-3-1-11 16,-1-2-4-16,7 1-6 15,-5 5 2-15,-3-20 0 0,10 32-3 0,5 6-2 16,-1 6-8-16,4 2-49 16,0 5-63-16,4 4-137 0,-1 2-178 0,-3 3-200 15,8 3-175-15,-8 1-140 0,2-1 40 16,4-1 138-16,2-3 185 0</inkml:trace>
  <inkml:trace contextRef="#ctx0" brushRef="#br0" timeOffset="98305.2809">5771 14229 185 0,'-5'-11'459'0,"5"-1"81"0,-2-1 522 16,2 8-715-16,-4 2-56 15,4 1-31-15,0 2-13 0,0 2-23 0,0-2-39 0,0 2-52 16,4-1-51-16,-2 3-42 0,3 1-26 16,1 3-7-16,4 2-4 0,3 5-2 15,-3 0 1-15,17 20 1 0,-13-20 0 16,3-1-2-16,-9-2 0 0,11-3 1 15,-11 3 0-15,6-4 2 0,-1-5-2 0,-3 0 5 16,5 0 9-16,-9-4 7 0,4-1 4 16,-4-2 16-16,5-3 21 0,-9-1 19 15,6-3 14-15,0-17 145 0,1 11-118 16,-9 1-6-16,2 1-1 0,-2-2-2 16,0 4 1-16,0 2-3 0,0 5-5 0,0 3-18 15,4 3-19-15,-4 0-26 0,2 0-19 16,-2 5-7-16,8 6 12 15,-6 6 9-15,9 34 65 0,-5-24-53 0,2-1-13 16,-2-1-9-16,0-1-6 0,1-2-11 16,3 1-4-16,0 0-1 0,1-1-5 15,-1-1-26-15,2 0-161 0,-5 2-357 0,3 1-413 16,-4 0-183-16,2 1-60 0,5 1 123 16,-1-2 337-16</inkml:trace>
  <inkml:trace contextRef="#ctx0" brushRef="#br0" timeOffset="106368.4165">9406 11503 129 0,'-10'-5'245'15,"-21"-6"333"-15,21 7-491 16,1-1-17-16,-1 2-9 0,0 0-9 0,-1-1-10 15,1 1-12-15,0 2-7 0,-1 0-8 16,3 1-5-16,-2 0-4 0,-1 0 0 16,1 0 1-16,0 0 2 0,3 0 3 15,-3 0 3-15,8 0 12 0,-6 0 16 0,6 0 27 16,-2 0 28-16,4-2 24 0,-2 1 12 0,-3-1 4 16,1 0-10-16,4 1-11 0,0 0 0 15,-2-2-11-15,2 3-17 0,0 0-11 0,0 0-24 16,0 0-25-16,0 0-16 0,0 3-7 15,2-3-5-15,2 1-2 0,3-1 0 16,3 1-1-16,2-1 2 0,9 2 0 0,2-2 0 16,4-2 0-16,4 1 0 0,2 0 0 0,0-2 0 15,4 3-2-15,0 0 1 0,-2 0 1 16,7 0-1-16,1 3 2 16,-8-2 2-16,7 0 1 0,-7 1 0 0,2-2 0 15,-4 2 3-15,4-2-4 0,-5-2 3 0,1 2-2 16,-4-3 20-16,2 3 24 15,-5-4 18-15,-3 4 15 0,0-3 8 0,-6 1-11 16,-1-1-24-16,-1 2-16 0,-5-2-12 0,-8 3-10 16,2-2-5-16,-4 2-1 0,0 0 5 15,-4 0 1-15,2 0-1 0,-13 0-1 16,3 2-1-16,-38 1-4 16,15 0-9-16,2-2 0 0,-6 1-1 0,-5 1 0 15,-3 2 1-15,-5 0-2 0,-8-1 1 16,-4 2 1-16,0-1 0 0,2 2 0 0,2-2 0 15,8-2 0-15,3 2 0 0,9-4-1 32,3 0 0-32,-62-1-2 0,82-2 3 0,3 0 1 15,3-1 1-15,3 0-1 0,0 2 0 0,6-1 0 16,-2 2 1-16,4 0-2 16,0-2 0-16,0 2-2 0,6 0 2 0,2 0 0 15,5 2 0-15,7-2 2 0,7 2-1 16,2 1 0-16,4-2 0 0,9 1 1 0,-3-2-1 15,0 0-1-15,5 0 0 0,-1-2 1 16,0 2-1-16,1-1 0 0,-1-1 1 0,1 1 1 16,-1-1-2-16,-4 2 4 0,-1 0-2 0,-5 0-2 15,-2 0 1-15,-2 0-1 0,-4 2 1 16,-1-2 3-16,-3 0-3 0,0 0-1 16,-5-2 2-16,-3 2-1 0,1 0 2 0,-4-2-1 15,-7-1 2-15,3 3 1 0,-6 0-1 16,4 0 5-16,-8 0-2 0,4 0 0 15,-9-2-3-15,-1 2-2 16,-54 0-2-16,35 0 0 0,-4 2 0 16,-8-2 0-16,1 3-2 0,-7-1 2 0,-7 0-1 15,2 2 1-15,-6-1-1 0,3 3 1 16,1 0 0-16,4 0 0 0,7-1 0 16,1-2 0-16,13 0 0 15,-2 0-2-15,9 0 2 0,3-2 0 0,0 0 0 0,7-1 2 16,0 0-2-16,3-1 0 0,3-3 0 15,0 1 1-15,2 3-1 0,4-2 1 16,-2 1-1-16,2-1-1 0,2 1 1 16,2 1-1-16,6 0-1 0,3 0 2 0,14 3 0 15,4 0-3-15,4 0 6 0,58 9-3 16,-42-7 0-16,-5-1 0 0,8 0 0 16,-5 0 0-16,1-1-3 0,2-1 3 0,-7-2 0 15,3 0 0-15,-5-2 3 0,-4 2-3 16,1 0 0-16,-5 0 0 0,-2 0 0 0,-4-3 0 15,-2 3 0 1,-4 0 0-16,24-4 2 0,-41 4-1 16,1 0 2-1,-7-1 3-15,0-1 7 0,0 1-8 0,-7 0-2 0,-3-2 0 16,0-1-6-16,-7 0 2 16,-6 2-1-1,-47-2-1-15,-8 4 3 0,42 1 0 16,7-1-1-16,-8 3 1 0,0-1 1 15,-2 1 2-15,-5-1-3 0,1 4 2 0,3-2 2 16,3 1-4-16,0 0 1 0,10-3 0 16,2 1-1-16,1 0 0 0,-10 0 0 15,24-1 1 1,-9-2-1-16,9 0 2 0,4-1-2 16,-2 0 0-16,-3-4 0 0,9 5 1 0,-2 0-1 15,4-1 0-15,-2 1-1 0,2 0-1 16,0 0 1-16,0 0-4 0,2 0 2 0,-2 0-1 15,6 1 2-15,3 1 0 0,-3-1 2 16,4 2 0-16,3-2 0 16,13 3-1-16,-11-3 2 0,1-1-2 0,-3 2 1 15,3-1 0-15,5-1 0 0,2 3 0 16,0-1 0-16,8-1 0 0,-2 2 0 16,6 0-2-16,-2 0 2 0,-4-1-1 0,4-2 1 15,-2 3 0-15,-2-3 0 0,2 0 0 16,-8 0 1-16,3-3 1 0,-3 3-1 15,2-3 0-15,-8-2-1 0,-1 2 1 16,-3 0 0-16,1-1-1 0,-6 1 1 0,1 1 0 16,-7 0 2-16,-2 1 0 0,4 0 2 0,-4 1-1 15,0-2-2-15,-4 2 1 0,4 0-3 16,-2-1 0-16,-3-1 0 0,1 1-2 16,-2-1-1-16,4 2 3 0,-6 0-1 0,6 0-1 15,-2 0 1-15,4-1 1 16,0 1-1-16,0 0 0 0,0 0-2 0,0-2 2 15,0 2-1-15,0 0 2 0,0 0-3 0,0 0 2 16,4 0 0-16,-2 0 2 16,-2 0-1-16,4 0 2 15,-4 2-2-15,0-2-1 0,4 0 0 0,-4 1-1 0,0 1 1 16,0-1 1-16,2 1 1 0,-2-1-2 16,0 1 2-16,0-2-2 0,0 1 1 0,0-1 1 15,0 0 0-15,0 0 0 0,0 0 0 16,0 0 2-16,0 0-2 0,0 0 4 15,0-1-3-15,-2 1-1 0,2-2 2 0,-4 1-1 16,0-1-2-16,-2-1 0 0,-1 2 0 16,-3-1 0-16,0 0-2 0,-1-1 2 0,-1 1 0 15,-5-1 0-15,-3 1-1 0,-3 0 1 16,-8 2-2-16,-2-3 1 0,-11 3 2 16,-1-3 1-16,-13 3-1 0,2 3-1 0,-8 1 3 15,-2 2-1-15,-4 1-4 16,8 1 1-16,-7 1 1 0,18-2-2 0,-1-1 1 0,8-1-1 15,15-2 1-15,3 0 1 0,5 1 0 16,11-1 0-16,1-2 0 0,1 1 0 16,6-2 0-16,2 0 1 0,2 0-1 0,6-2-1 15,1 1 1-15,11-3 0 0,3-2-1 16,4 0 1-16,49-6 0 16,-32 4 0-16,3 4 0 0,3-2-1 0,0 2 2 15,3-3-1-15,1 2-1 0,0-2-2 16,0 1 3-16,-5-1-1 0,1 4 0 15,-11-2 0-15,3 1 2 16,-13 2-2-16,45-5 2 16,-68 7 0-16,-4 0 3 0,-2 0 1 15,-2 0-4-15,-2-2 2 0,-6 2-3 16,2 0-1-16,-3 0-1 0,-3 0 2 16,3 2-1-16,-1-1 1 0,0 1 0 0,1 2 1 15,-3 2-2-15,3 2-2 0,3 1-33 16,-2-1-132-16,-5 4-168 15,9-2-239-15,-10 8-802 0,5-14 791 16,5-2 158-16</inkml:trace>
  <inkml:trace contextRef="#ctx0" brushRef="#br0" timeOffset="107273.8232">8623 12768 199 0,'-11'0'290'15,"7"-1"20"-15,-2 1-70 0,2 0-90 0,4 0-45 0,0 0-14 16,0 0 2-16,0-2 6 0,0 0-1 16,0 2-7-16,0-1-14 0,4-2-20 15,-4 2-18-15,4-2-17 0,-2 3-10 16,-2-2-8-16,4 2 8 0,-4 0 13 0,2 0 21 15,-2 0 29-15,0 0 31 16,-2 0 186-16,2 0-121 0,-4 2-2 0,4-2-21 16,-2 0-30-16,-2 0-34 0,-2-2-38 15,-3 0-22-15,1 2-11 0,-8 0-5 0,-1 2-4 16,-8 3-1-16,-2 2-2 0,-2 1-1 16,-8 6 0-16,-2 4-1 15,-5 5 1-15,-57 28-3 0,41-22 3 0,0 0 1 16,-2 2 1-16,-8-1 2 0,4 2 2 15,-5-2-1-15,-3 1 2 16,3 1 1-16,-158 66 2 0,148-68-7 16,5 2 0-16,-1-1 2 0,7-2 0 15,4-4 0-15,12-3 0 0,2-3-1 0,9-2-1 16,6-1 0-16,3-5-2 0,8 0 0 16,3-2 2-1,4-3-3-15,-24 11 0 0,26-10 2 16,15-2-2-16,-4-1 1 0,6-1 0 0,0 2 1 15,0-2 1-15,6 2-9 16,5-2-82-16,5 0-142 0,1-3-163 16,1-3-194-16,9-3-85 0,4-6 44 0,2-3 125 15</inkml:trace>
  <inkml:trace contextRef="#ctx0" brushRef="#br0" timeOffset="107769.5146">8275 12862 220 0,'6'-7'314'0,"0"-2"22"0,-1 1-52 16,1 4-111-16,-2 0-36 0,-2 2 12 16,2 0 31-16,-4 2 270 0,-4-1-237 0,2 1-34 15,-4-2-53-15,-3 2-56 16,-3 2-33-16,-4 1-15 0,-7 3-13 16,-4 3-6-16,-48 18-3 0,32-9 0 0,-11 3 1 15,3 4-1-15,-9 0 1 0,-5 3 0 16,-1 1 1-16,-8 1-1 0,-3 1-1 15,1 0 1-15,-7 3 3 0,-8-2 2 0,2 2 0 16,-8 1 3-16,0 0 1 16,4-1-2-16,-91 34 3 0,101-40-6 0,6-1 0 15,7-4 2-15,10-4-2 0,12-3-1 16,9-1 0-16,2-2-4 0,10 0 4 0,-2 4-3 16,2-2 0-16,4 2 0 0,3-2 0 15,3-1 0-15,5-3 2 0,2-1 1 16,1-2-2-16,7-1 2 0,2 0 0 0,2 0-1 15,7-4-1-15,1-1-60 0,2-2-103 16,5-5-110-16,-1-2-137 0,11-5-146 16,-4-2-6-16,10-4 74 0,2-5 95 15</inkml:trace>
  <inkml:trace contextRef="#ctx0" brushRef="#br0" timeOffset="108322.1727">7237 13099 63 0,'-2'-10'356'0,"2"-6"84"16,-4 1 62-16,8-2-79 0,-2 2-114 15,-2 3-62-15,8 0-75 0,-2 2-56 16,5 2-41-16,5-8 19 0,-5 11-55 16,-9 1-2-16,4 3-7 0,-2-1-9 0,0 4-10 15,-4-1-5-15,-4 4-3 0,0 2-3 16,-2 6 0-16,-5 1 1 0,-1 8-1 15,-9-1 0-15,3 5 2 0,-7-3-1 16,2 1 3-16,0 0 9 0,-62 41 57 16,63-45-45-16,-5 0-8 0,8-2-7 15,-6-1-6-15,9 0-1 0,6-4 0 16,-1-1-3-16,5-1 0 0,4 1 0 16,-2-4 0-16,8 3 0 15,-2-2 2-15,25 9 6 0,-4-11 0 16,4-1 1-16,6-2 74 0,4-1 86 0,4-3 34 15,5-1 19-15,51-8 165 0,-52 5-312 16,7-4-38-16,-8 1-15 0,-5 0-9 0,-6 4-5 16,0-2 1-16,-6 3-4 0,-6 2 1 15,-5 4 0-15,-3 0 1 0,-5 6 2 16,-6 5-114-16,-4 3-277 0,-6 1-309 16,-3 0-141-16,-14 20-1425 15</inkml:trace>
  <inkml:trace contextRef="#ctx0" brushRef="#br0" timeOffset="109083.3507">9319 13820 173 0,'-8'-8'396'0,"2"-1"64"0,4-3 51 15,-6 4-156-15,8-1-99 0,-2 0-40 16,2 2-35-16,0-1-11 0,0 1 10 0,0 1 29 15,0-1 35-15,2 2 31 16,-2-2 17 0,-13-16 893-16,9 19-1099 15,4 3-7-15,0 1-28 0,0 0-18 16,0 1-14-16,15 7-22 0,-9-1-4 16,6 3 3-16,5 4 1 0,3 2 1 15,1 3-1-15,-2-1 2 0,6 4 0 0,-3-2 0 16,-1-5 1-16,-2 0 1 0,1-2-1 15,-5-3-1-15,1-3 1 16,-7 0 3 0,48-24 352-16,-36-3-188 0,-2-8-11 0,8-8-31 15,0-5-46-15,-5-8-36 0,5-1-19 0,-4 2-10 16,-4 3-6-16,-3 5-6 16,1 5-15-16,-11 11-154 0,-2 10-392 0,-4 6-424 15,-4 6-188-15,-2 0-77 0,-9-1 116 16,9-9 373-16</inkml:trace>
  <inkml:trace contextRef="#ctx0" brushRef="#br0" timeOffset="109952.8401">11264 13133 158 0,'-11'4'413'0,"1"-4"64"16,-1 0 53-16,9-2-138 0,-8 0-99 15,4 2-61-15,-2-3-30 0,1 3-16 16,1-2-4-16,0 0 14 0,-2 1 2 0,-1-1 1 16,1 0-5-16,2 2 5 0,4-3-17 15,-2 3-14-15,0 0-27 0,4 0-26 16,0 0-41-16,0 0-31 0,4 0-25 0,0 3-12 16,2-3-4-16,4 2-1 0,3-2 1 15,-1 3 1-15,7-1 0 0,-3-2 1 16,1 2 0-16,18 3 1 0,-14 0-2 15,-1 0 0-15,20 0 4 16,-20-3-3-16,-1-1 2 0,25 1 65 16,-24-4-9-16,-3 1 5 0,-1-3 4 15,1 1-16-15,-3 0-26 0,-3-1-15 16,-9 3-5 0,8 1-5-16,2 1 0 0,-3-1-4 0,-9 0 1 15,2 2 1-15,-2 0 1 0,0-2 8 0,0 0 40 16,0 0 32-16,0 0 38 0,0-2 33 15,0 0 18-15,0-1-23 0,4-4-27 16,-4-3-36 0,12-55 12-16,-1-3-86 0,-7 29-8 15,-2-2-4-15,6 1-2 0,-8 0-2 16,0 5-4-16,-8-12-238 0,2 34-283 16,-11 9-433-16,1 9-193 0,-5 7-58 15,-2 3 123-15,7-3 307 0</inkml:trace>
  <inkml:trace contextRef="#ctx0" brushRef="#br0" timeOffset="113010.6478">17666 4930 241 0,'-4'-9'331'0,"2"1"38"0,-6 3-63 16,6 0-91 0,2 1-57-16,-17-1 301 0,13 5-337 15,0 0 10-15,4-1 6 0,0 1-2 16,-2-2-5-16,2 1-5 16,0-1-4-16,0-1-2 0,0-1 3 0,2 1 15 0,-2-2 25 15,0 2 26-15,0-1 25 16,0 1 14-16,0 2 5 0,0-1 196 0,0 2-244 15,0 0-27-15,0 0-30 16,0 0-30-16,0 0 17 0,0 2-84 16,0-4-13-16,0 2-3 0,0 0-5 0,0 0-2 15,0 0 1-15,0-2 6 0,0 2 12 16,0-1 3-16,0 2 39 16,0 1-44-16,-6 1-8 0,4 1-7 0,-6 5-3 15,-5 3-4-15,1 3 0 0,-7 3-2 16,3 3-2-16,-3 3-3 0,4-2-5 0,-1 3-55 15,6-7-217-15,1 0-352 0,1-4-322 16,6-4-144-16,2-3-11 0,2-2 189 16,13-3 338-16</inkml:trace>
  <inkml:trace contextRef="#ctx0" brushRef="#br0" timeOffset="113435.3851">17743 5473 267 0,'-4'-3'495'0,"2"-2"66"16,2 0 41-16,0-2-177 0,0 4-124 15,6-6-36-15,6-1 12 16,24-23 295-16,-14 13-332 0,1-5-65 16,8-2-75-16,-6 1-55 15,60-49-88-15,-67 56-188 0,1 4-276 0,-7 3-236 16,-5 3-101-16,-7 9 10 0,0 0 145 16,-11 3 267-16</inkml:trace>
  <inkml:trace contextRef="#ctx0" brushRef="#br0" timeOffset="114711.4583">17536 4940 49 0,'-4'-5'304'16,"-15"-12"631"-16,11 12-778 0,6 1-24 16,-4-1 0-16,2 1 3 0,-2 0-7 15,-1-2-5-15,7 1-14 0,-8 1-9 0,6-1-10 16,2 1 0-16,-4-1-8 0,4 0-10 16,0-2-16-16,4 2-13 0,-4-4-16 0,2 2-11 15,6-2-4-15,-1 0-2 0,-1 0 10 16,0 0 12-16,0-2 7 0,2-1 12 0,-6 0 8 15,5 2 6 1,1-11 93-16,-6 12-64 0,-2 1 10 0,0-2 4 16,0 0-1-16,0 1 2 0,0-2-4 0,0 4-8 15,0-1-15 1,0 1-11-16,0-1-17 0,0 3-10 0,-2-3-3 0,2 1-4 16,0 2-2-16,0 1-4 0,0-3-10 0,0 2-8 15,0 1-9-15,2 0-1 0,-2 1-4 16,0 1 0-16,0 1 0 0,4 1-2 15,-4-2 1-15,4 0 0 0,-4 1 0 16,0 0 1-16,0 1-3 0,0 0-2 16,0 1 4-16,2-1-1 0,2 3-1 15,-4 0 1-15,7 2 0 0,-3-2 2 0,4 1 0 16,0 1-2-16,-1 0 2 0,3 3 0 16,0 1 0-16,-1 1 0 0,1 1 0 0,-4 1 35 15,4 3 17-15,1 2 8 0,-5 4 5 16,4 1 1-16,1 1-29 0,-1 1-17 0,0 0 8 15,1 1 23 1,24 52 138-16,-21-50-137 0,-3-2-25 16,-3 0-13-1,27 50 66-15,-27-53-46 0,3-1 0 0,-1-1-8 16,-4 0-14-16,3-1-4 0,-3-2-5 16,-4 1 1-16,6-2-2 0,-8-2-1 0,2-1 2 15,2 1-1-15,-2-2 1 0,-2-3 1 16,4 1-1-16,-4-3-1 0,5-4-1 15,-5 2 0-15,0-4-1 0,0 2 2 0,0-3 1 16,0 0 1-16,0 1 25 0,0-2 19 16,-5 1 8-16,5-2 5 0,-4 1-2 0,2-3-19 15,-2 4-21-15,-2-4-9 0,0 4-7 16,-9 0-2-16,5 4-3 16,-7 1-2-16,1 6 0 0,-3 2-1 15,-6 1 2-15,-24 14 2 0,26-11 2 0,0-2-1 16,7-2 3-16,-3-1 1 0,11-2-4 0,-3-3 1 15,5-2-2-15,2-2 1 0,8-3-2 16,2-3 2-16,7-2-1 0,3-7 2 16,11-3 1-16,6-5 0 15,85-52-1-15,-80 46-1 0,1 0 0 16,0-1-1-16,-6 1-1 0,4 4-5 16,-6 1-38-16,-12 3-162 0,-2 3-297 0,-9 1-378 15,-8 4-168-15,-10 4-38 16,-5 1 125-16</inkml:trace>
  <inkml:trace contextRef="#ctx0" brushRef="#br0" timeOffset="118232.275">9218 11485 23 0,'-12'3'316'0,"-3"2"41"0,3-2 18 16,-3-1-108-16,7-2-123 0,-6 0-72 16,3 0-35-16,-1 0-10 0,-3 0 12 0,7 0 28 15,-6 0 38-15,3 0 43 0,1 0 41 0,4 2 26 16,-5-2 30-16,5 0 34 0,0 0 40 16,2-2 27-16,2 1 14 0,-2 1-12 15,0-1-42 1,-3 1 262-16,-3 2-373 15,4-2-157-15,0-2 79 16,1 2-36-16,-1 0 13 0,0 1-4 0,0 0-6 16,-2 1-15-16,1-2 1 0,5 0 2 15,-6 2 4-15,2-2 3 0,6 1-2 0,-2-1-8 16,2 2-17-16,-4-2-11 16,-1 1 6-16,5 1-42 15,0-2-3-15,0 1 0 0,0-1-2 0,0 0-2 16,0-1 1-16,0 1-2 0,5-2-1 31,-1 1 1-31,-4 2 2 0,2-1 2 0,2 0-2 16,-2-1 2-16,6-1 4 0,-6 1-5 15,5 1 2-15,1 0 0 0,-6 0-4 0,8-2 0 16,1-1 1 0,-1 2 2-16,29-5 26 0,-22 4 0 0,3-1 9 15,1-2 5-15,2 3 3 0,0-3-7 16,-1 0-7-16,5 1-4 0,0 0-8 0,0-1-2 15,4 1-5-15,-2 1-4 0,2 3-3 16,-2 0 2-16,4-3 0 0,4 1-3 16,1 2 4-16,75 0 7 0,-73-1-11 15,-1 1 0-15,4-3-1 0,1-2 4 16,-1 1 3-16,1-3 8 16,3 0 5-1,172-42 82-15,-175 38-100 0,-1-1 1 16,-3 3-3-16,3 0 0 0,-6 1-2 0,5 1 0 15,-7 0-1-15,-2-1-1 0,2 1 3 0,-2-1-1 16,-4 0-1-16,2 3 3 0,-4-3-3 16,-4-1 1-16,-1 1 0 0,-1 3 0 0,-2 0 0 15,-1 1 1-15,-1-2 0 0,-9 4-1 16,7-2 1-16,-5-1-1 0,-8 2 0 0,6 2-1 16,-6-2 2-16,2 1 2 0,-4 1-2 0,3 1 1 15,-3 0 2 1,0 0 20-16,-3 0 20 0,3 0 96 0,0 0-51 15,-4 1-1-15,4 1-18 0,0-2-19 16,-2 1-18-16,2-2-12 0,-4 1-11 0,0 1-8 16,-2-1-2-16,4 2 1 0,-7 1-1 15,3-2 0-15,-4 2 0 16,-9 5 0-16,-8 2 1 16,-14 4 0-16,22-6-1 0,-5 3 0 15,-3 0 2-15,2-1-4 0,-6 1 2 0,2-4-1 0,-8 3 1 16,4 0-1-16,-9-3 3 0,3 1 2 15,0-2 1-15,-3 0-3 0,-1-2 1 16,8 2-1-16,-9-1-1 0,3-4 1 0,4 2 0 16,-5-5-1-16,1 2 0 0,-2 2 2 0,-1-4-3 15,-1 6 1-15,1-4-1 0,-3 3-1 16,1 1-2 0,-92 9 1-16,53-5 4 15,41-4 0-15,3-4-2 16,-79 8-4-16,81-6 2 0,-3-4-1 0,7 2 2 15,-2 0-1-15,0-1 0 0,0 2 0 0,1-1 0 16,3 2 0-16,0 2 1 0,-4-2-1 0,4 0 0 16,2 0 4-16,2-2 0 0,-6 0-2 15,10 0 1-15,-2-2-1 0,0 2 0 0,4-1 2 16,-1 1 0-16,5-1-1 0,-2-4 0 16,1 2 0-16,3 0-1 0,5 3-1 0,-3 0-1 15,-1 0 0-15,5 0 2 0,1 0 0 0,2 0 0 16,-1 0 0-16,3 0 0 15,0 0-2-15,2-3 2 0,4 1 0 16,0 2-5-16,-2 0 1 0,2 0-1 0,2 0-4 16,-2 0-3-16,0 0 5 0,0 0 0 15,4 2 3-15,2 1 4 0,0-1 1 16,3-1-2-16,-7 1 1 0,8 1-2 0,-4 1-2 16,5 1 3-16,-1 1 2 0,13 7-4 15,-13-5 3-15,7 1-2 0,-1 0 2 16,1-1-2-16,8 2 4 0,-9-2-2 15,7 2 2-15,0-3-2 0,1 1 0 0,-1-1-2 16,4-1 0-16,0-2 1 0,0 2-1 0,2-4 0 16,2 3 2-16,-2-3 0 15,2 1 2-15,68-6 5 16,-62 1-7-16,-2 0 0 0,3-1 0 16,-1 1 0-16,0-1 2 0,-2 0-2 0,-2-2 0 0,2 0-2 15,-1-2 0-15,1 4 0 0,0-2 1 16,0 1 0-16,2-1 1 0,-4-1 1 0,5 0 2 15,-1 0-1-15,-2 1-2 0,0-2 3 16,0 2 0-16,3-2-3 0,-1-2 1 0,0 0 0 16,-2 0-2-16,6-3 1 0,-5 0-1 0,-3 0-2 15,4 0 6-15,-4-1-2 0,0 2-1 16,-2-1 0-16,2 0-4 16,31-7-3-1,23-7 4-15,-58 17 4 0,-2-3-1 0,0 2 2 0,0 0 0 16,0 1-2-16,0-4 2 0,-9 1 0 15,7 0-2-15,-2 1 0 0,-3 1-2 0,-1 0 0 16,2 0 0-16,-1 0 1 0,-3 0 1 16,12-7 3-16,-15 7-3 0,-1 1-2 15,-3 0 2-15,1 3-1 16,-1-1 1-16,2-5 3 0,3 3-3 16,-13 7 0-16,2-3 0 0,-2 1 0 0,2-1-2 15,0 2 4-15,-4 0 0 0,2 0-2 16,-2 0 3-16,0 2 2 0,0-1-3 0,0 2 1 15,0-1 1-15,0 1-4 16,0 0-1-16,0 0 2 0,0 0-1 16,0 1 0-16,0-1 0 0,0 0 0 15,0 0 2-15,0 0-2 0,0-1-2 0,4-1 2 16,-4 2 0-16,0 0 0 0,0 0 2 16,0 0-2-16,0 0 1 0,0 0-1 15,0 0-1-15,0 0-1 0,0 2 1 16,0-2 1-16,0 0-1 0,0 0 1 0,3 0 1 15,-3 0 0-15,0-2-3 0,0 2 3 16,0 0-4-16,0 0 2 0,0 0-1 0,0 0 2 16,0 0 0-16,0 0 0 0,0 0 2 15,0-3 1-15,0 3-2 0,0 0 0 0,0 3 1 16,0-3-1-16,0 0 1 0,0 0 0 0,0 0-2 16,0 0 1-16,0 0 0 0,0 0-1 15,0 0 0-15,0 0-1 0,0 0 2 16,0 0-2-16,0 0 1 0,0 0 0 15,0 0-1-15,0 0-2 16,0 0 1-16,0 0-1 0,0 0 2 0,0 0 1 0,0 0 1 16,0 0 0-16,0 2-1 0,0-2 0 15,0 0 0-15,0 0-1 0,-3 1-2 0,-1 2 2 16,2 0-1-16,-2 3 0 16,-2 0 1-16,0 3 0 0,-5-1 1 0,1 4 0 0,0-1 1 15,-3-2-2-15,-1 5 1 0,1-2 0 16,-3 0 1-16,-5 3-1 0,1-1-1 0,1-1 2 15,-2 0-1-15,-2 0 0 16,-1-1 1-16,1 0 1 0,0 0-2 0,-8-2-1 0,4 2 0 16,-2 0-1-16,-4 1-1 0,0 1 7 15,-4-1-1-15,-38 10 6 0,40-11-7 16,-6 1-2-16,6 1 0 16,0 1 1-16,-77 24 2 0,75-30-2 15,-1 0-2-15,1 0 0 0,2 0 1 0,0-2 1 16,-4 1-1-16,6 0-1 0,-5-2-1 15,5 0 0-15,-4-2-1 0,2 1 2 16,-2-5 2-16,-1 0 3 0,5 0 0 0,-4 0-2 0,2 3-2 16,0 0 0-16,0-3 0 31,-143-3-2-31,145 1 1 0,-5 1 1 0,9-1-2 16,-4 1 1-16,2-2 1 0,2-2 1 15,-2 1-2-15,2-4 4 0,-2-1-2 0,5 2-1 16,-8-3 2-16,8 2 0 0,-3-1-2 15,-2-2 1 1,-89-36-4-16,101 35 3 16,-2 4 0-16,1 0 0 0,-18-9-2 15,22 10-1-15,-1 1 2 0,1-1 0 0,3 0-2 16,-1 0 5-16,4 1-1 0,1-4 0 16,-5 4 2-16,8-2-1 0,-1 2-1 0,1 3 1 15,2 0-2-15,0 0-2 0,2 0 2 16,2 2 0-16,0-1-1 0,0-1 0 15,-4 0 3-15,4 1-2 0,0 0 0 0,-4-3 2 16,4 0-1-16,0-2-2 16,0-6 1-16,-2 5 1 15,-3-5-1-15,3 7-3 0,2 1 2 0,0-1 0 0,-4 3 2 16,4 1 0-16,-4 2 1 16,4 0-1-16,0 0-1 0,0 0-3 0,0 0 3 15,0-2-1-15,0 2 1 16,0-2 0-16,-2 1 0 0,2 1 0 0,-4-2 0 15,4 1-2-15,-2 0 0 0,-2-2 4 0,-1-1 0 16,3 3-1-16,-2-1-1 0,4 1 3 16,-2 1-6-16,-2-2 1 15,4 2-2-15,0 0 2 0,0 0-1 16,0 0 0-16,0 2 0 0,0-2 1 16,0 0-3-16,0 1 2 0,0-1-2 0,0 2 1 15,4-1 4-15,-4 0-3 0,0 2 0 16,2 1 1-16,2 0-1 0,-2 5-1 0,7-1 2 15,-7 1-1-15,4 1 3 16,2 1 0-16,1 1 0 0,15 15 0 16,-13-20-1-16,-3-1-2 0,6 2 6 0,-1 1-2 15,3 0-1-15,1 4 1 16,2 3 0-16,3 0-1 0,-3 5 0 0,6-2 0 16,-2 0 0-16,-1 3 1 0,5-6 0 0,4-1-1 15,2-5 1-15,4-3 2 0,-1-4-3 16,7-1-3-16,58-9 7 0,-55 2-2 15,12-3-1-15,-6-1 1 0,10 1 1 0,-2-1-6 16,0 0 1-16,0 0 1 0,-1 3-1 0,1-4 1 16,2 0 2-16,7 0-1 0,-7-2 3 15,4-1-1-15,2-2 3 0,-6-4-4 0,2-1-1 16,0 0-1 0,56-21 0-16,-64 20-3 0,4 0 2 0,-2-1-1 0,2-3-1 15,-4 4 1-15,-2-2 3 0,0 1-1 16,-5 4 2-16,1-2-2 0,-5 3 1 0,-1 1-1 15,-7 3 0 1,4-1-2-16,71-33 3 16,-102 45-2-16,-3-1 1 0,1 3-3 15,-6 0 2-15,2-4 1 0,-2 3 2 0,-2 1 2 16,0 0 0-16,0 0-5 0,-2 0 4 16,-2 3-6-16,2-3-40 0,-2 2-62 0,-3 1-94 15,1-1-141-15,-4 5-227 0,-5-2-286 16,-1 0-310-16,-3 0-72 0,-6-1 64 0,-3-4 200 15,-6-3 307-15</inkml:trace>
  <inkml:trace contextRef="#ctx0" brushRef="#br0" timeOffset="172798.8354">14302 6310 31 0,'0'-4'204'0,"-5"1"8"15,3-2-32-15,2 4-42 16,0-1-42-16,0-1-24 0,-4 3-17 0,4-1-11 0,0 1-9 15,0-1-4-15,0 1 2 0,-4 0 1 16,4 0 3-16,0 0 0 0,0 0 2 16,0 0-2-16,0-2 2 0,0 2 3 0,0 0 2 15,0-1 1-15,0 1 4 0,0 0 1 16,-2 0-4-16,2 0 3 0,0 0 5 16,0 0-2-16,0 0 1 0,0 0-3 0,-4 1-7 15,4-1-8-15,-4 0-9 0,4 2-8 16,0-2-7-16,-2 1-3 0,-2 0-2 15,4 2-3-15,-2-3-1 0,-3 2 1 0,1 1-1 16,4-2 2-16,0 1-2 16,-2-1 2-16,2 1 52 15,0-2-10-15,0 0 16 0,0 0 12 0,0 0 0 16,0 0-8-16,0 1 0 0,0 1 4 16,0-2 2-16,0 0 8 0,0 0 12 15,0 0 6-15,0 0-4 0,0 0 0 0,0 1 3 16,0-1 4-16,0 0-1 0,0 0-6 0,2 0-10 15,-2 0 11-15,0 1 28 0,4 1 4 16,1 0 0-16,-5-1-1 16,2 2-33-16,4 0-45 0,-2 1 8 0,0-1 37 0,2 1 18 15,0-1 9-15,1-1 1 0,3 1-31 16,-4 1-48-16,5-3-21 0,3 1-11 0,-4 0 28 16,-1 1 40-16,1-3 16 15,4 0 9-15,-3 2 2 0,7-2 10 16,-1-2-88-16,-7 2-21 0,-3 2-3 15,3 0 2-15,-4-2-1 0,4 0-1 16,-3 0 1-16,1 0 0 0,2 0 42 16,-4 0 21-16,5 0 7 0,-5 0 7 0,4-2-2 15,-1 0-42-15,-1-1-19 16,2 1-8-16,9-3-2 0,-13 3-4 0,4-1-1 16,1 1-3-1,-5 0 2-15,19-6 5 0,-17 7-7 0,0 0 3 16,-2 1-5-16,1 0 1 0,-1 1 1 15,2 0 0-15,0 2 0 0,3 1 1 16,-3-1 1-16,0-1 0 0,3 1 2 16,3 1-1-16,-6-1 0 0,3-1 1 0,3-2-2 15,-1 3 4-15,1-3-4 0,-6 2 2 16,7-2 40-16,-3 2 18 0,3-2 6 0,-3 1 6 16,3 1 1-1,3 1-16-15,3 0-40 0,-11-2-16 16,1-1-3-16,-1 0 2 0,-2 0-2 0,3-1-2 15,3 2 4-15,-4-1 1 0,-1 0-4 16,1 3 2-16,0-3 2 0,-3 0-2 16,7 0 3-16,-4 0 0 0,-1-3-1 0,1 3 1 15,0 0 0-15,-4 0 0 0,9 0-2 16,-9 0-2-16,0-1 2 0,5 0 0 0,-1-1 1 16,7 1 4-16,-11-1-3 15,4 0 2-15,-4 1-5 0,5-1 3 0,-1 0 1 16,0-1 4-16,-3 3 0 0,-1-2 4 15,4-1 3-15,-4 1 0 0,3 0-5 0,-1-3 4 16,0 3-6-16,0-1-3 0,1 0 3 16,-1 0 0-16,0 0-1 0,3 2 1 15,-5-2-1-15,4 1-2 0,-4 1-2 0,1-1 0 16,-1 0-2-16,2 1 1 0,-6 1 2 16,4 0-2-16,-6 0 3 0,9 0-1 0,-7-1-2 15,2 1 2-15,-4 0-1 0,2 1 0 16,2 0 3-16,-4 1-2 0,4 0-3 0,-4-1-2 15,2-1 1-15,-2 0 1 0,4 0-2 0,-2 2 2 16,3-1 3-16,-1 1 0 0,-4-2 0 16,2 0 5-16,2 0-7 0,0 1 3 0,-4-1-5 15,6 3 1-15,-4-2-2 0,-2 1 10 16,9-2 31-16,-7 0 13 0,4-2 10 0,-2 2 1 16,0 0-2-16,-2 0-33 15,4 0-14-15,-2 0-8 0,1 2-7 0,-3-2-1 16,-2 0-1-16,8-2 7 15,-8 1-4-15,0 1-2 0,0-1 2 0,-4-1-7 16,0 1-6-16,4 1-7 0,-2 0-50 16,-3 0-137-16,1-2-237 0,-2 2-371 0,4-1-361 15,2 1-114-15,-4-2 67 0,4 2 201 16,4-7 364-16</inkml:trace>
  <inkml:trace contextRef="#ctx0" brushRef="#br0" timeOffset="176025.7164">18490 9101 32 0,'-3'-5'269'0,"3"-3"36"0,-4 2 29 16,0 2-110-16,4 1-41 0,-2 0-4 0,2 1 6 16,0 1 10-16,0 0 0 0,2-2-25 15,2 1-31-15,3-1-35 0,3 1-39 16,2 0-31-16,3 2-16 0,5 0-8 0,-1 0 8 15,6 0 41-15,0 0 18 0,2 0 12 16,6 0 4-16,4 0-7 16,0 0-41-16,139-10 292 15,-124 8-205-15,-3-1 2 0,5 2-20 16,-2 0 8-16,6-2 8 0,-5 3 0 0,-1 0 1 16,0 0-37-16,4 3-46 0,-3-2-25 15,3 2-12-15,2-2-2 16,2-1 0-16,60 2 171 0,-60-4-56 0,6 1 6 15,0-3 3-15,1-1-64 16,1 1-35-16,2-4-19 0,-4 2-6 0,-4-2-4 0,3 2-4 16,-5-2 1-16,-1 0-1 0,1 0 1 15,-2-1-1-15,-8 4 1 0,4-1 12 16,-9 1 44-16,-1 3 22 0,-5 0 9 0,2-1 2 16,-1 0-6-16,-7-2-44 0,4 2-20 15,-4 0-10-15,0 1-5 0,0-3-3 0,-2 2-2 16,-4 0 2-16,0 2-4 0,-8-2-2 15,-3 3-2-15,3-2-5 0,-13-1-25 16,-4 1-147 0,-8 0-324-16,-75-10-3565 0,56-1 3377 15</inkml:trace>
  <inkml:trace contextRef="#ctx0" brushRef="#br0" timeOffset="187389.4066">18820 9196 10 0,'-14'-2'208'0,"4"-1"21"0,-3 2-34 15,7 0-62-15,-8-2-44 0,5 1-20 16,1-1-2-16,-2 0 7 0,-9-1 96 16,13 1-86-16,-4 1 3 0,3-1-2 0,-3 0-4 15,2 0 17-15,1 1 15 0,1 1 8 16,0 0 21-16,2 1 13 0,2-1 2 0,-2 1-2 16,0 0 0-1,4 1-10-15,-2-1 121 0,2 0-145 0,-5 0 5 16,1 0 4-16,4 0-11 0,0 0-11 15,-2-1-15-15,-2-1-26 0,4 1-25 16,0-1-15-16,0 0 7 0,4 1 9 0,-2-1 4 16,9 0 0-16,-1-1 12 0,6-1 26 0,5 1 9 15,6-2 1-15,2 1 0 0,8-1-11 16,3 0-46-16,3 0-18 0,5 2-11 0,5-2-5 16,1 0-2-16,8-1 2 15,4-3-3 1,149-19 6-16,-142 16-6 0,1 2-2 0,3-2-1 15,-5 1 4-15,5 1-1 0,-1 2 9 0,1 3 55 32,3 1 27-32,158-1 226 0,-159 5-267 0,6 0-25 0,1 0-12 15,-1 2-6-15,6-2-4 16,85 3 1-16,-85-6-5 0,0 3 2 16,-6-2-2-16,2 0-2 0,4-1 5 0,-9-2-3 15,9 3 1-15,-12-4 2 16,2-1-2-16,-5 2-1 0,1-1 1 0,-3-1-1 15,-4-1-1-15,1 1 1 0,-3-1 0 0,2 1 0 16,-1-2 0-16,-3 1 1 0,-4 0 1 16,2 1-2-16,-4-1 0 0,-2 1-2 15,-7 1 1-15,1 1 1 0,-6 3-1 16,1-1 1-16,32 3 2 0,-38 3-3 16,-2-3 2-16,-1 2 1 0,-1-2-4 0,-2 0 2 15,-4 2 0-15,-2-1-1 0,2-1-3 16,-12 2 2-16,1 0-4 0,-5-1-23 15,-9 1-174 1,-6-1-335-16,-58-7-2363 16,-10-26 1430-16</inkml:trace>
  <inkml:trace contextRef="#ctx0" brushRef="#br0" timeOffset="238467.7571">8199 11130 8 0,'-7'-5'283'15,"-1"1"32"-15,2-1 32 0,4-1-87 0,-6 1-89 16,5 3-29-16,-1-1-7 0,0 0-12 16,2-1-7-16,2 1-12 0,-4 1-8 0,4-3-9 15,0 2-3-15,-2-1-11 0,2 1-2 16,0-1-7-16,0 3-2 0,0 0-8 16,0-1-9-16,0 2-10 15,0 2-12-15,2 0-6 0,-2 2-14 16,4-1 2-16,-2 1 6 0,6 1 18 0,3 0 19 15,-3 1 9-15,2-1 6 0,7 1-1 16,-3 2-13-16,3-1-24 0,-5 1-10 16,5 1-5-16,-1-2-5 15,1 0-2-15,26 20 1 0,-32-20-2 16,5 0-4-16,-1-1 2 0,-3 0-2 0,3 0-11 16,-7 0-55-1,2-1-117-15,15 7-1181 0,-23-9 790 16,-2-3 90-16,0 0 114 0</inkml:trace>
  <inkml:trace contextRef="#ctx0" brushRef="#br0" timeOffset="238751.581">8261 11030 271 0,'0'0'359'15,"-2"0"21"-15,-3 0-56 0,5 2-164 0,5 1-69 16,-3 5-24 0,-2 1 7-16,8 15 101 0,-6 5-13 15,2-15-108-15,2 3-20 0,0-2-11 0,9 2-13 16,2 2-11-16,3 0-85 0,3-2-227 15,0 0-106-15,-1-2-48 0,5-1-15 16,-2-5 73-16</inkml:trace>
  <inkml:trace contextRef="#ctx0" brushRef="#br0" timeOffset="239564.8281">10949 10903 82 0,'0'-7'294'16,"0"1"38"-16,-2 1 24 15,-2-3 78-15,0 8-139 0,4 0-178 16,0 0-10-16,0 1 2 0,0 1 17 16,0-2 13-16,-2 2 11 0,2 1 3 0,-9 0-20 15,1 3-27-15,-6 5-31 0,-13 3-35 16,-6 10-89-16,-17 4-213 0,-14 6-232 16,-8 4-106-16,-15-1-43 0,-4-4 48 15</inkml:trace>
  <inkml:trace contextRef="#ctx0" brushRef="#br0" timeOffset="240972.2658">8716 11260 83 0,'62'29'196'0,"6"0"5"0,2 0-118 0,7-3-155 16,1-1-74-16,3-5-34 0</inkml:trace>
  <inkml:trace contextRef="#ctx0" brushRef="#br0" timeOffset="243023.4354">9195 11422 84 0,'-12'0'376'16,"4"-1"58"-16,2 3 723 0,10-2-1051 15,6 2-3-15,-2 0 6 0,9 1 4 16,-1-2 17-16,9 2 21 16,35 0 192-16,-23-3-162 0,3 0-1 0,3-1-17 15,3-1-30-15,5-1-14 16,-5 2-14-16,8-4-20 0,-5 1 5 0,5-1 8 15,-4-1 3-15,-1-1-3 0,-1-3-6 0,-5 0-16 16,-3 0-21-16,-7 4-14 0,-2-2-17 16,-9 2-13-16,-1 1-5 0,-4 1-3 0,-7 1 0 15,0 2-2-15,-8-1 1 0,3 2 16 16,-5 0 25-16,-5 0 14 0,3 0 8 16,-6 0 1-16,-4 2-17 0,-5-2-24 0,-4 1-16 15,1-1-8-15,-3 2-2 0,-4-1-1 16,0 1-2-16,0-2 1 0,2 1-5 15,1 0-51-15,-3-1-116 0,8 0-161 0,-2 0-227 16,5 0-280-16,6-2-78 0,-1 0 57 16,9-1 137-16,-8-1 214 0</inkml:trace>
  <inkml:trace contextRef="#ctx1" brushRef="#br0">18802 6499 0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7:00:12.941"/>
    </inkml:context>
    <inkml:brush xml:id="br0">
      <inkml:brushProperty name="width" value="0.05292" units="cm"/>
      <inkml:brushProperty name="height" value="0.05292" units="cm"/>
      <inkml:brushProperty name="color" value="#FF0000"/>
    </inkml:brush>
  </inkml:definitions>
  <inkml:trace contextRef="#ctx0" brushRef="#br0">18227 10224 323 0,'2'-6'510'0,"2"-2"63"0,0-2 43 16,-4 3-202-16,0 2-123 0,0-2-25 16,0 4 14-16,0-1 29 0,0 1-4 15,0 0-31-15,0 0 79 0,0 2-277 16,0 1-39-16,2 1 18 0,-2 2 45 15,4 0 21-15,-4 2 52 0,0 0 25 16,0 4-29-16,0-2-40 0,0 2-24 16,0 1-7-16,0 4 0 0,0-3 0 0,3 4-3 15,5-1-1-15,-6 4-41 0,2 2-23 16,-2 0 31-16,6 4 14 0,-1-1 8 0,-1 0-2 16,0-1 0-16,2-1-40 0,0-1-18 15,1-1-12-15,-3 1-3 16,0-1-6-16,11 30 7 15,-11-21-7-15,2-16-1 0,-6-2 1 16,-2-2-1-16,4 4 3 0,-2-5-2 0,-2 0 0 0,5-4-4 16,-5-3 0-16,0 0 2 0,4 0-5 15,-4 0 0-15,0 0-6 16,0-2-5-16,0-4-682 0,0 2 37 16,0-3-272-16,0-3-187 0,2-1 13 0,8-3 147 15,-4-2 235-15,11-4 275 0</inkml:trace>
  <inkml:trace contextRef="#ctx0" brushRef="#br0" timeOffset="512.6923">18500 10410 69 0,'-10'4'402'15,"3"0"65"-15,-7-7 858 16,14 1-1036-16,0-1 9 0,0-4 25 0,0 2 17 15,0-2-3-15,4-1-14 16,0-1-43-16,13-22 287 0,-15 19-434 16,6 0-15-16,-2 1-23 0,-4-3-24 15,9 0-16-15,-5-1-23 0,2-1-12 16,2 1-8-16,-1 0-4 0,1-1-1 0,5 3-4 16,-5-1 1-16,-2 3-1 0,7 4-3 15,-5 0 2-15,-2 3-2 0,7 3 2 16,-5 1-1-16,0 3 1 0,-1 1-1 15,1 5-1-15,-2 3-1 0,5 20 29 0,-9-13 30 16,-2 4 16-16,2 1 12 0,-4 0 0 16,0 1-21-16,-4-1-32 0,2-1-16 15,-6-2-3-15,6 0-6 16,-5-3-3-16,3 1 1 0,-2-4-3 0,6-1 2 16,-8 0-1-16,8-1 0 0,-2-1 0 0,2-3-2 15,0-2-1-15,2-1-1 0,-2 0 1 16,4-1 1-16,0-2 2 0,-2 1 1 15,6-1-1-15,1-1 6 0,11-4-3 16,-7 0-2-16,1-1-1 0,-1 1 1 16,3-5-3-16,1 3 0 0,1-2-2 0,1 2-2 15,-3-2 2-15,1 1 0 0,0-1-4 16,-1 0 1-16,-1 2-4 0,-3-1-5 16,-2 0-34-16,5 1-104 0,-5-2-196 15,-2-1-253-15,1 0-274 0,-1 0-192 0,2-2 5 16,5-1 154-16,-5-1 235 15</inkml:trace>
  <inkml:trace contextRef="#ctx0" brushRef="#br0" timeOffset="945.4292">18839 10118 85 0,'-8'0'377'15,"-7"-8"885"-15,15 4-1020 16,7 1-69-16,1-2-29 0,0-3-21 16,11-1-32-16,22-9 58 0,-14 8-77 15,0 0-5-15,4-2-7 0,-4 0 11 16,0 2 27-16,-3 0 18 0,1 2 33 0,-6 2 43 16,6-2 36-16,-7 1 13 0,-1 2-10 15,1 0-34-15,-9 3-45 0,1 0-53 16,0 11 63-1,-5 3-50-15,-14 34 283 0,9-29-279 16,-2 5-17-16,-2 0-10 0,4 4-6 16,-2-1-38-16,2 2-22 0,0-1-11 0,0 1-3 15,0-1-1-15,0 1 0 0,0 1-1 16,0-1-2-16,0-2 1 0,0 1-3 0,0-4 1 16,0 0-2-16,2-2-2 0,-2-2 0 0,0-1 1 15,0-4-1-15,0-1 2 0,0 0-4 16,4-3-1-16,-2 0-2 0,-2-1-4 15,0-2-3-15,4-2-56 0,1-1-113 16,-5-3-190-16,0-3-224 0,0-1-223 0,0-5-161 16,0 0 13-16,-5-5 151 0,1-1 207 15</inkml:trace>
  <inkml:trace contextRef="#ctx0" brushRef="#br0" timeOffset="1118.3227">19017 10282 102 0,'-15'3'361'0,"3"-3"33"0,6 0 16 15,2 0-117-15,4 0-93 16,4-3-35-16,14 1 200 0,1-1-167 0,0-2-11 16,1 1-2-16,3-1-12 0,0 0-24 15,2 0-35-15,-3 1-30 0,-1-1-30 16,-2 2-28-16,-3 2-17 0,3 1-6 0,-3 0-43 16,-7 0-138-16,1 0-198 0,0-1-211 0,-3-1-93 15,1-1-6-15,-6 0 117 0</inkml:trace>
  <inkml:trace contextRef="#ctx0" brushRef="#br0" timeOffset="1478.0969">19517 10418 68 0,'2'0'223'0,"3"-3"32"0,-1 3-41 0,-2-1-36 15,-2 1-13-15,4-1-4 0,-4 1-10 16,2 0-18-16,-2 1-10 0,0 0-1 0,4 2 13 16,0-3 16-16,-4 0 30 0,0 2 18 15,0 0 10-15,0-1 6 0,2-1 23 16,-2 0 17-16,0 0 21 0,0 0 19 0,0 0 10 15,-2 0-8-15,2 0-33 0,0 0-47 16,0 0-53-16,0 0-52 0,0 0-44 16,0 0-31-16,0 0-18 0,0 0-12 0,0 0-3 15,0 0-7-15,0 0 1 0,0 0-7 16,0 0-98-16,-8 4-306 0,2-4-405 16,-13-9-1261-16,3-3 1062 0,-11-4 288 15</inkml:trace>
  <inkml:trace contextRef="#ctx0" brushRef="#br0" timeOffset="5045.9381">19964 9864 73 0,'-6'0'406'0,"-4"1"67"15,-5 0 45-15,3 4-60 0,-5 5-156 0,1 2-48 16,-1 2-13-16,3 3 17 0,-3-1 20 16,5 2 6-16,-3 1-20 0,5-3-36 0,4 0-30 15,4 1-50-15,-3 0-45 0,5 0 16 16,5 4 5-16,-3-1-16 0,8-1-8 16,4-2-7-16,-5-1-42 0,7 0-26 15,5-2-12-15,0 0-6 0,-3-1 2 0,7-5 27 16,2-1 40-16,-8-2 15 0,5-4 7 15,-5-2 4-15,2-4-27 0,-1-1 19 16,-3-3 9-16,1-4 5 0,-3-3 1 16,-3-4-1-16,3-3-50 0,-9-2-27 0,0-5-8 15,-2 0-7-15,-8-2-1 16,-29-58 9-16,12 66-20 0,-5 5 0 16,-3 4-2-16,-2 6 1 15,-2 4 0-15,4 5-1 0,-2 5-2 0,4 4-6 0,10 4-7 16,5 3-10-16,6 1-119 0,6 3-249 15,0-1-335-15,6 3-322 0,4-5-138 16,7 0 52 0</inkml:trace>
  <inkml:trace contextRef="#ctx0" brushRef="#br0" timeOffset="5236.8294">20407 10193 311 0,'0'2'755'16,"-2"-4"149"-16,-5-3 78 0,-1-2-57 0,6 2-307 16,2 0-220-16,-4-1-137 0,4 0-72 0,0 0-85 15,4 0-57-15,-2 0-30 0,6 2-16 16,-1 2-86-16,-1-3-256 0,4-2-391 0,-8 2-237 16,-2 0-107-16,4-2 31 0,-4-1 234 15</inkml:trace>
  <inkml:trace contextRef="#ctx0" brushRef="#br0" timeOffset="5652.9571">20688 9740 76 0,'6'-9'386'0,"0"-6"38"16,1 2 17-1,1 1-98-15,-2-4 21 0,-2 9-151 0,-4 2 73 16,0 2 59-16,-8 1 27 0,-2 4-11 16,1 3-57-16,-5 5-36 0,-3 5-50 0,-3 4-54 15,3 3-42-15,1 4-24 0,3 0-48 0,3-1-24 16,6 0-11-16,4-2-3 16,8-1-3-16,0 2-1 15,3-5-3-15,30 18 5 0,-18-22-6 0,-1-3 0 16,3-1 0-16,0-6 1 0,0 0 74 0,-2-5 39 15,-1-3 16-15,-1-1 8 0,0-4 4 16,-3-2-74 0,3-3-35-16,33-79 9 0,-48 63-42 15,-6 0-4-15,-4-5-2 0,2 2 1 16,-13-4 1-16,7 2 0 0,-11 5 1 0,1 7-2 16,-7 7-1-16,2 7-2 0,-4 7-2 15,5 6-2-15,-1 4 0 0,-2 3-3 0,8 3-99 16,5 2-277-16,2 3-404 15,4 0-224-15,1-2-96 0,10-1 53 0,1-1 257 16</inkml:trace>
  <inkml:trace contextRef="#ctx0" brushRef="#br0" timeOffset="5865.8224">21255 9855 172 0,'10'1'819'15,"-8"-4"154"-15,2-6 68 0,2-2 33 0,1 0-498 16,1 0-299 0,2 1-151-16,15-16-33 0,-15 20-92 0,-3 2-4 15,3 1-70-15,-2-1-205 0,-6 4-286 16,-2 0-292-16,0 0-127 0,0 0 5 0,-2-3 182 16,-2-2 270-16</inkml:trace>
  <inkml:trace contextRef="#ctx0" brushRef="#br0" timeOffset="6252.7235">21695 9315 270 0,'13'-74'1626'0,"-13"56"-1153"16,0 3-87-16,-2 5-7 0,-7 5-24 0,1 3-23 15,-9 9-45-15,-1 5-59 0,-1 8-10 16,-1 3-28-16,-1 9-40 0,2 2-18 0,3 5-12 16,1 0-58-16,5 0-32 0,4-1-12 15,4-4-10-15,4 1-1 0,4-4-2 16,8-3-3-16,3-2 0 0,4-1 1 0,1-5 0 16,1-2 2-16,4-3 6 15,0-5 77-15,29 0 179 0,-29-12-117 16,4-4-3-16,-5-1-75 0,1-5-37 15,2-6-18-15,-6-3-5 0,4-5-5 0,-6-5-2 16,-1-6-1-16,-11-2-3 0,1-5-2 16,-6-1 2-16,-8 0-2 0,-9 1 2 15,-57-46 4-15,39 72-8 16,-4 9-3-16,2 8-8 0,-4 7-45 0,4 6-260 16,0 3-476-16,1 4-267 0,4 1-113 15,-26 20-959 1,23-20 1649-16</inkml:trace>
  <inkml:trace contextRef="#ctx0" brushRef="#br0" timeOffset="6975.8079">18556 11358 93 0,'-35'18'481'0,"-7"-1"63"0,13-7 27 16,-2 0-68-16,4 0-262 16,-16 18 134-16,43-23-250 0,4-1 21 15,2-3-5-15,9 1 24 0,3-1 52 16,9-2-16-16,6-2 25 0,9-3 36 16,3-3 3-16,7-3-21 0,8-5-11 0,6-1-52 15,4-7-47-15,13-2 5 0,10-5-13 16,15-5-5-16,5-5-4 0,144-60 59 15,-119 42-149-15,7-3-11 0,4-7-8 16,6-2 0-16,0 0-4 0,-2 3-2 16,3 2 0-16,-8 6 2 0,-1 2-5 15,-2 4 2-15,-6 0 1 16,1 5-4-16,259-79-1 16,-150 63 5-16,-136 36-4 0,-7 5 1 15,1 1 1-15,-9 2 0 0,-12 4 1 16,-7 2 2-16,-5 1-1 0,-14 1 0 0,-6 2-1 15,-19 4-1-15,-2 3 0 0,-16 0 0 0,-3 2 2 16,-9 0-2-16,-5 3 1 0,-11 0-1 16,-3 3 0-16,-5 2-4 0,-8 1 0 0,-4 3-6 15,2 1-7-15,-4 3-81 0,-4-4-254 16,4-1-415-16,-8 0-278 0,5-4-123 16,-1-1 25-16,-6-4 231 0,3-1 407 0</inkml:trace>
  <inkml:trace contextRef="#ctx0" brushRef="#br0" timeOffset="19085.8064">18287 11361 49 0,'-4'0'325'16,"-2"-2"43"-1,1-1 42-15,-5-6 140 0,4 5-334 0,6-1-10 0,-2-1-3 16,-2 0-3-16,0 1-15 0,4-3-6 16,-3 1 2-16,3 2-18 0,0 0 0 15,0 1 0-15,0-1-21 0,3 1-32 16,-3 1-16-16,4 0-30 0,0 1-25 0,2-1 35 16,4 0 15-16,1-1 8 0,-3-1 2 15,44-9 63-15,-34 7-151 16,13-1-4-16,-4 0-2 0,6-1-2 15,4 0 0-15,3-2 0 0,-1-3-2 0,9-2 0 16,-5 0-2-16,3-1 0 0,-3 1-1 16,7-1 1-1,-3 0 0-15,106-34 3 16,-35 15 2-16,-58 17-3 0,0-1 1 16,62-17 0-16,-62 19 0 0,-2 0-4 15,-2 4 2-15,-2-3 0 0,-1 2 3 0,1 0-2 16,-2-1 1-16,0 4 0 0,-1-3-1 15,3 1 1-15,-4 0-1 0,1-1-1 16,-1 3 2-16,-7-3-1 16,1 1-1-16,39-12-1 0,-44 13-1 0,4 1 2 0,-1-3 0 15,-3 4-1-15,-2-1 2 16,0 0-1-16,-1-1 0 0,-3 3 0 0,4-2 2 16,-4 2-2-16,8-1 1 0,-5 0 1 0,7 1-1 15,-2 1 1-15,-6-1-2 0,7-1 2 16,-7 1-4-16,0-1 2 0,0 1 0 15,-2-1 0-15,5 2 60 0,-5-1 63 16,4-2 25-16,0 0 13 0,0 0 9 0,-1-2-58 16,-3 2-61-16,2 1-25 0,-2-1-13 0,-4 2-8 15,4-1-1-15,-2 4-3 16,-2 0-1-16,4-2 1 0,2 3-2 16,25-3 1-16,-33 5 0 0,2 0-1 0,2 1 1 15,-6 1 0-15,6-1 1 0,-2-2-1 16,8 1 0-16,-4-1 1 0,8-2 0 15,-5 0-1-15,5-2 0 0,-4 2-1 0,-2-1 0 16,7-2 0-16,-7 2-2 16,-2 1 3-16,2-5 1 0,0 4 2 0,-4-2-1 0,-2-2 0 15,4 1-1-15,-6-2-2 0,8 1-1 16,-10 0 2-16,6-2-1 0,-2 1 1 16,-2-1 1-16,4 0-2 0,-4 2 0 0,0 0 1 15,0 4 0-15,-4-2 1 0,-1 2-1 16,-1 0-1-16,-2 4 1 0,-5 0-1 15,-2-1-1-15,-1 1 0 0,3-1 1 16,-14 5-1-16,0-2-3 0,0 2-2 16,-4 0-1-16,-2 0-11 0,-9 0-158 15,-1 0-347-15,-1 0-344 0,-1-1-153 16,-13-3-63-16,2-1 132 0,-8 0 335 0</inkml:trace>
  <inkml:trace contextRef="#ctx0" brushRef="#br0" timeOffset="20093.1799">18814 11318 131 0,'-25'-3'285'16,"7"1"14"-16,-67-1 205 0,66 3-461 0,3 0 7 15,-3 0 8-15,7 0 1 0,-1 0 0 16,-1 0-10-16,2 1-12 15,-15 2 15-15,12 1-40 0,5 0-5 0,-7 0-3 16,5 2-1-16,-1 0 20 0,-5 0 16 16,10 2 13-1,-3-4 13-15,-3 2 26 16,-3 5 328-16,17-11-307 16,-2 0-3-16,10 0 189 0,1 0-194 15,3-2-5-15,5-1-4 0,3-1-31 0,3-2 39 16,8-4 28-16,-2 2 8 0,8-4 7 15,3-2 1-15,46-19-35 0,-38 17-94 16,2-1-10-16,3-1-5 0,1 0 2 16,58-19-4-16,-48 17 1 15,2 2-1-15,2-3 2 0,1 1-2 16,1-3 1-16,0 5-1 0,75-24 2 16,-77 21-2-16,9 1 1 0,1 0 0 0,-1 1 4 15,-1 0 48-15,1-1 52 0,-7 3 26 16,3-5 10-16,-3 1 2 0,-4 0-50 0,2 1-48 15,-1-2-25-15,-5 1-13 0,6 1-2 16,-8 0-2-16,2 0-1 0,2 1-2 16,-4 1 2-16,0-2-3 0,0 1-1 0,0 1 1 15,-4 2 0-15,4-1-2 0,-2 0 2 16,-2 1 0 0,1-1 2-16,109-37 2 0,-108 36-3 0,-13-3-1 15,3 2-1-15,-1 2-2 0,-7-1 2 0,-3 0-1 16,-2 3 2-16,-2 0 0 0,2 3 0 15,-6 0 0 1,54-12 3 0,2 2-4-16,-58 13 1 0,2 1 1 15,-2 2 1-15,-5-1 1 0,5 1-1 0,-2-1 1 16,-6 0-1-16,-3 2-1 0,1 0-1 0,-1 0 0 16,1 0 0-16,-7 0-1 0,5-2 1 15,-5 2 0-15,-2-1 1 0,3 1-1 16,-5 1 1-16,2-1 0 0,-6 1 0 0,-2 2 0 15,8-2 1-15,-8 1 0 0,7 2-2 16,-7-3 0-16,2 1-2 0,2 1-3 16,0 2-1-16,-4-3-2 0,6 3 1 15,-6 3-2 1,0 2-195-16,-41 7-2038 0,16-12 1277 0,-6-8 139 16,-2-4 330-16</inkml:trace>
  <inkml:trace contextRef="#ctx0" brushRef="#br0" timeOffset="21940.0375">19888 11502 98 0,'-5'-11'518'16,"-1"0"105"-16,0-1 87 0,-4-1-16 15,6 6-238-15,2 1-82 0,-7 3-44 16,9 3-33-16,0-2-8 0,0 2-32 0,0 0-31 0,0 0-44 16,4 2-2-16,1 1-12 0,-3 3-28 15,2 1-24-15,2 3 31 0,0 3-25 0,-2 3-14 16,2 4-3-16,1 5-3 0,1 5-43 15,-6 5 51-15,4 2 19 0,3 3 14 16,-7 0 1-16,6-3 0 0,-2 1-74 0,0-1-35 16,0 1-13-16,1-1-8 0,1-1-3 0,-6 0 51 15,4-1 46-15,-6-4 18 16,8-2 9-16,-5-6 2 16,7 30 2-16,-6-41-132 0,-4-3-5 0,0-1-4 15,2-5-1-15,-2-2-1 0,0-1-2 0,0 0 0 16,4-3-5-16,0-1-10 15,3-5-46-15,13-18-358 0,-11 9 9 16,17-25-1008-16,-9 18 459 16,16-29-1197-16,-12 26 1223 0,-1-2 208 0,-3 0 229 15</inkml:trace>
  <inkml:trace contextRef="#ctx0" brushRef="#br0" timeOffset="22277.8375">20216 11693 42 0,'-2'-7'398'0,"2"1"80"0,-6-1 53 16,2 2-62-16,-2 2-154 0,2 5-73 15,-3 2-26-15,3 4 17 0,2 3 41 16,-6 7 14-16,6 1-11 0,-2 2-46 0,4 4-61 16,0 0-35-16,0 3 2 0,6-1 1 15,2-3-2 1,9 17 97-16,12-11-162 0,-15-19-57 16,5-4 18-16,-3 0 44 0,5-4 18 0,0-3 7 15,-5-3 5-15,1-2-22 0,-5-4-41 16,5-3-22-16,-7-2-4 0,1-6 33 15,-5-2 22-15,2 0 5 0,-8-4 2 0,-8 0 1 16,2-1-44-16,-7 0-22 0,-3 4-8 0,-9 2-4 16,2 5 1-16,0 6-2 0,-4 1-1 15,5 5-1 1,-16 3-5-16,24 2 3 0,-3 3-16 0,15 0 8 16,2 1-22-16,2 2-114 0,7-2-189 15,-1 2-230-15,0 0-245 0,9-3-222 0,-5 3 1 16,3-4 146-16,3-3 210 0,3 0 238 15</inkml:trace>
  <inkml:trace contextRef="#ctx0" brushRef="#br0" timeOffset="23165.1867">20748 11644 384 0,'10'0'568'0,"-8"-3"53"0,7 0 26 15,-7 2-246-15,2-1-149 0,-2 0-29 16,-2-1 49-16,4 3 75 15,-4-2 62-15,4-1 346 0,-4-1-506 0,0 1-94 0,0-1-81 16,2-1-39-16,-2 0-20 0,0-3-7 16,-2-1-4-16,2 0-1 0,-8 0-2 15,2 0 3-15,-5 2-1 0,1 2 28 16,-2 0 10-16,-5 2 9 0,1 3 1 16,-1 6 0-16,-43 28 141 15,39-16-124-15,5 2-3 0,3 2-29 0,-1 2-19 16,4 0-13-1,-1 22 4-15,26 25-1 16,-3-58-8-16,5-1 0 0,3-3 0 16,3 0-4-16,4-4 2 0,4-3-6 15,-4-2-1-15,2-4-7 0,2 0-42 16,-4-4-71-16,0-1-102 0,-5-1-137 16,-3-4-129-16,2 1-76 0,-5-4-24 0,1 0 43 0,-1 0 109 15,1-4 121-15,-3-3 113 0,-1 0 96 16,-3-5 61-16,-4 0 33 0,5 3 21 15,-7-1 35-15,-2 3 44 0,2 3 46 0,-8 4 43 16,4 5 34-16,-2 2 9 16,-4 5 0-16,-11 5 223 0,7 7-180 15,-5 4 7-15,3 7-16 0,-3 3-31 0,7 2-60 16,-2 2-61 0,1 27-22-16,9-27-58 0,9-4-4 0,1 1-6 15,2-1 1-15,1-4-1 0,3-5-2 16,3 1 1-1,-2-3-1-15,34-1 3 0,-34-13-2 0,1-1 0 0,-9-5 2 16,5-3-1-16,-4 1 1 0,-1-5-1 16,-1-4 1-16,-6-1-1 0,2-1-1 15,0-4 0-15,-4-1 0 0,-4 1 7 16,0 2 61-16,2 2 40 16,2 3 34-16,-8 7 14 0,6 6 4 0,-2 2-61 0,4 7-37 15,0 5-31-15,0 3-20 0,6 4-7 0,-2-2-3 16,6 4 1-1,1-4-2-15,1 0 2 0,5-2-1 0,-1-2-2 16,1 0 1-16,41-1 4 0,-38-10-3 16,-1-3-1-16,-3-1-1 0,1-4 0 15,-3 0 0-15,-3-4-1 0,-3-2 0 16,0-1 0-16,-6-3-1 16,-2-1 1-1,0-3 1-15,-2-2 0 0,-6-3 1 0,0-1 1 0,-9-40 0 0,-10-7-1 16,13 35 0-1,1 2 0 1,-3 5 59-16,1 5 28 16,5 6 29-16,-2 9 14 0,5 8 5 0,-7 11-52 0,12 12-29 0,-6 8-28 0,6 6-10 15,2 10-8-15,0 2-2 16,6 3 1-16,4-1 2 0,3 0-2 0,7-3 1 0,1-4-1 0,6-2-2 0,-4-2-4 16,3-3 0-16,1-5-2 0,0-2-2 0,-2-2-1 15,6-2-8-15,-2-3-5 0,-2-2-52 16,0-4-114-16,0-3-198 0,-7-3-230 15,-7-6-244 1,18-27-2135-16,-29 10 2308 0,-2-3 236 0</inkml:trace>
  <inkml:trace contextRef="#ctx0" brushRef="#br0" timeOffset="23866.7556">21664 11014 300 0,'0'-22'510'0,"4"-1"75"16,-4 4 33-1,-4 4-208 1,2 1 21-16,4 12 139 0,-2 9-393 0,4 6 44 16,0 3 26-16,-2 7-39 0,3 5-18 15,-5 6 19-15,2 2-48 0,-2 4-30 0,4-1-11 16,0-1-35-16,2-5-42 0,-4 3-22 16,7-6-8-16,-7 0-7 0,4-5-3 0,-2-1 0 15,0-2 1-15,-2-5-2 0,2-4-1 16,0 0 1-16,-4-6 1 0,0-2-1 15,0-2 52-15,-8-6 261 16,6-5-197-16,2-2-52 0,-4-5-35 16,0-2-17-16,4-5-8 0,0-1-4 15,8-2-2-15,-6-5 0 16,6 1 0-16,1-2 0 16,5-1-2-16,-1 8 2 0,1 5-6 15,21-1-6-15,-20 25 9 0,-5 5 0 0,2 4 1 0,3 2 0 16,-7 2 2-16,2 2 2 0,5 2 0 15,2-4-2-15,-7-4 0 0,6-1 0 0,1-1 3 16,-5-3-3-16,5-2 1 16,-1-3 1-16,5-3-1 0,0-2 0 0,-5-3 0 0,1-3 0 15,-1-2-1-15,-3-2 2 16,12-17-2-16,-19 12 2 0,-4-4-1 16,2-1-2-16,-8-25-4 0,-2 20 3 15,0 2-1-15,-1 1 3 0,-7 6 3 16,6 6-2-16,-3 5-1 0,3 9 0 15,0 5-1-15,-1 5-2 0,7 7 3 0,2 1-4 16,2 2 4-16,7 4 0 0,-1-5 0 16,11-1 0-16,-3-2 4 0,1-2-4 0,1-2 2 15,7-3-2-15,-6-3-2 0,6-3 1 16,-7-5-2-16,7-1 1 0,0-4 0 16,0 1 2-16,-7-5 2 0,3-2-2 0,0-5-2 15,-9 0 2-15,2-4-1 16,-11 2 1-16,3-5-2 15,-6-2 2-15,-19-49-2 0,3 54 2 0,-5 2-1 16,-2 7-1-16,-8 3 2 0,4 7-2 16,-2 0 1-16,7 5-2 0,-3 3-1 0,6-1-4 15,5 1-2-15,3 1-40 16,9 0-113-16,8 22-2405 16,7-28 1609-16,3 0 119 0,9-4 177 15,-6-1 200-15</inkml:trace>
  <inkml:trace contextRef="#ctx0" brushRef="#br0" timeOffset="24665.2567">22539 10914 451 0,'12'-20'543'0,"-1"-1"62"0,-7 4 25 16,-2 4-228 0,-14 0 619-16,1 19-740 0,1 2 14 0,-3 6-23 0,5 1-51 15,2 3-72-15,4 2-64 0,4-3-44 16,4 2-21-16,4-3-9 0,5 1-2 15,-3-3 36-15,5-3 17 16,4-1 8-16,18 5 73 16,-2-2-92-16,-20-6-41 0,-3 2 30 0,-6 0 16 15,1 3 7-15,-7 1 4 0,-2-1 3 16,-11 5-32-16,3 1-18 0,-13 2-10 16,1 0-4-16,-7 0-6 0,0-1-3 15,4-3 2-15,1-4-1 16,-22 9-9-16,38-18 4 0,6-2 2 15,2-1-2-15,4-3 3 0,9-3-3 0,1-2 1 16,5-4-1 0,-3 2 0-16,3-4 3 0,0 4 0 0,2-3 3 0,-3-1 0 15,-1 0-1-15,6-6 2 0,-3 2 3 16,-1-2-2-16,4-7 0 16,0 2 2-16,-7-3-1 0,7-3 0 15,-8-2 0-15,-5-2 0 0,5-2-2 0,-9-2 2 16,0-1-1-16,-4-2 1 0,0-1 0 15,-4-3 1-15,-8 0-2 16,6-4-1-16,-4-4 1 16,-4 0-1-16,-48-115 36 15,45 146-6-15,-1 12 9 16,6 4 0-16,-3 12 15 16,3 8 6-16,6 11-12 0,-2 9-2 0,4 11 21 0,4 7-2 0,6 62 62 0,1-52-68 15,-3 0-25-15,8-1-10 0,3-5-6 0,4-2-2 0,-5-5-2 16,7-4 1-16,-2-7-7 15,0-4 0-15,-3-3-3 0,3-3 0 0,-2-6-5 16,-1-1 0-16,-3-5-1 16,-5-3-8-16,3-5-7 0,-9-1-3 0,-4-5-8 15,2-1-64-15,-14-10-358 0,0-2 37 16,-17-24-757-16,10 14 521 16,1-4 24-16,-1-2 102 0,5-1 129 15,-9 0 130-15,4-2 140 0,-3 1 142 0,11 4 106 16,-1 3 83-16,10 5 44 0,0 4 5 15,19-13 177 1,22 6-6-16,15-1 97 0,-23 9-274 16,4-1-28-1,3 0-40-15,1-1-24 0,-2 2-13 0,1-1-2 0,3 0-5 16,0-3-14 0,-1 3-28-16,-7 1-27 0,-4 4-24 0,-8 1-29 0,-7 4-14 15,1 3-7-15,-9-1-10 0,-2 4-46 16,-10-1-154-16,-6 3-232 0,-7 2-276 15,-1 2-251-15,-7 1-69 16,-2 3 107-16,-6 1 207 0,0 4 270 0</inkml:trace>
  <inkml:trace contextRef="#ctx0" brushRef="#br0" timeOffset="25207.921">19981 12693 345 0,'-56'19'508'0,"-2"-1"46"16,2 2 23-16,6-2-254 16,-36 23-14-16,48-20-177 0,7-1 21 0,13-4 27 15,7-3 53-15,11-4 50 0,7-4 50 16,15-2 36-16,11-8 19 0,21-10-31 0,17-5-78 16,11-8-58-16,22-13-61 0,9-7-28 15,18-7-6-15,9-8 12 16,9-3-11-1,15-6 13-15,547-221 387 0,-335 151-300 16,-181 70-124-16,-5 1-24 0,0 0-7 0,-3 2-13 16,-8 1-10-16,-9 4-12 0,-9 2-2 0,-16 5-9 15,-6 4-13-15,-17 5-9 0,-13 4-1 16,-14 5-2-16,-12 7 2 0,-17 3-1 0,-12 6 1 16,-15 3-2-16,3-1-1 15,-32 16 3-15,-4 2-3 0,-6 2 0 0,0 1-3 16,-6 2 2-16,-2 5-4 0,-5 0-2 15,-9 14-12-15,5-7 6 16,-1 1-2-16,-11 12-57 0,14-15-75 0,-1 1-114 16,3-1-145-16,1-3-224 0,-7 0-229 15,3-1-179-15,-20 7-1179 16,-11-1 668-16</inkml:trace>
  <inkml:trace contextRef="#ctx0" brushRef="#br0" timeOffset="25676.2051">20008 12921 323 0,'-60'22'496'0,"2"-9"33"0,8-3 17 16,7-5-239-16,7 0-168 0,5-1-68 16,9-1 21-16,7-6 52 0,5 1 56 15,14-5 71-15,29-21 433 0,0 7-346 16,17-5-13-16,18-6-33 0,9-6-42 16,20-7-48-16,12-5-44 0,7-3-31 15,21-4-31-15,10-2-31 0,10-5-19 16,10-1-2-1,-1 0-6-15,746-262 227 16,-724 259-238-16,0 0-8 16,-6-3-21-1,637-261 0-15,-693 281-21 0,-16 10-2 0,-17 2 1 16,-17 9 2-16,-16 7-3 0,-12 3 1 16,-15 9-3-16,-10 2 2 0,-9 4 0 0,-7 4-2 15,-7 0-1-15,-7 2-4 0,-7 2-4 16,1 3-4-1,-9 0-52-15,-9 3-91 0,-42 8-565 0,30-9 101 16,-1-3-148-16,1 1-125 0,0-1-29 16,-1-1 102-16,-41-1-332 0</inkml:trace>
  <inkml:trace contextRef="#ctx0" brushRef="#br0" timeOffset="26989.0721">17993 11734 244 0,'-23'-3'317'0,"-3"-1"26"0,5-1-63 16,0 1-120-16,9 1-26 0,-3 0 15 0,7 1 20 16,0-3 35-16,6 1 20 0,-2-4 253 15,2 3-240-15,2-2 10 0,0 2 9 16,-5-1-6-16,1 0-8 0,4 0-22 0,-2 0-45 16,-6-2-50-16,6 1-4 0,-4-2-21 15,-3-1-11-15,1-3-5 0,-2-3-2 16,-1-2-12-16,1-6 7 15,-46-182 240 1,46 143-306-16,0-7-5 0,-1-8-6 16,5-11-6-16,0-6 5 15,6-9 0-15,0-121-8 0,2 108 8 0,6-2-7 16,-2 3 2-16,1 2 1 0,3 6 1 16,0 8 2-16,-2 8 2 0,3 10-1 0,3 10-1 15,-1 9 2-15,1 10-3 0,-3 13 1 16,1 7 0-16,0 8 1 0,3 5-1 0,1 5 2 31,5 7-2-31,66-11 4 0,-52 14 0 0,15 0-1 16,8 0 1-16,8-2-1 0,8-1-1 0,9-2-1 15,6-1-1-15,12-3 5 0,3-6-2 16,5 2 2-16,1-2-3 16,10-4-3-16,4 1 3 0,2 2 3 0,8-3-3 0,-3-2 3 15,5-1-1-15,3 0 0 0,6-2-2 16,4 0 2-16,-3-3-2 0,7-1 1 15,3-2-2 1,466-105-2-16,-469 106 2 0,-6 0 1 16,-2-1-1-16,-13 3 1 0,-6 0 1 0,-4 4-2 15,-12 3 1-15,-11 0 1 0,-8 2 0 32,-12 3 2-32,142-37-1 15,-161 42-3-15,-41 8 1 0,-5 3 0 0,-4 3 1 16,-8-2 0-16,7 3-1 0,-9 0 0 15,0 0 2-15,2 0-4 0,-2 0 2 0,0 0-1 16,0 0 0-16,-2 0 1 16,2 0 2-16,0 3 0 0,0-3 0 15,0 0-2-15,-4-3 2 0,4 3-2 16,0 0 0-16,0 0 0 16,0 3 0-16,0-3-2 0,0 1 0 15,0-1 0-15,4 3 1 0,-4 2-1 16,2 2-1-16,2 3 3 0,2 4 5 15,0 5-2-15,1 6 2 0,3 4 0 0,4 8 3 16,-3 1 0-16,-3 8 1 0,2 4 1 16,15 65 8-16,-17-55-12 0,3 3-2 15,3-2 3-15,3 0-4 0,-1-1 2 16,-3 0-2-16,3-2 0 0,-1 0-2 0,-3 0 1 16,-6-2 2-16,5-3 0 0,-7-6 0 15,2-4 3-15,-2-3-1 0,-2-5-3 16,6 0 4-16,-8-5-3 0,7-3 3 0,-5-7-1 15,2-2 0-15,0-6-3 16,-2-2 1-16,-2-2 1 0,0-4-3 0,0-1-2 16,-2 0 0-16,-8 3-5 0,-17 1-8 0,-17 4-217 15,-11 3-517-15,-26 7-235 16,-124 16-1227-16,83-22 1280 0,-12-4 508 16</inkml:trace>
  <inkml:trace contextRef="#ctx0" brushRef="#br0" timeOffset="30397.4028">17902 11633 174 0,'-10'10'249'0,"-15"11"184"16,15-9-329-1,-5-2-20-15,-12 16 267 0,25-19-207 0,-4-1 0 16,-2-1-12-16,2-1-10 0,-1 1-4 0,1-1 7 16,-2 1 10-16,2 1 13 0,0-1 10 15,-1 1 5-15,1 0 8 0,-2-1 11 16,6 2 15-1,-7-2 21-15,3 1 23 0,-6 3 292 0,8-6-255 0,2-1-9 16,2-1-29-16,0 1-39 0,0-1-40 16,8-2-28-16,8-1-21 15,11-4-12-15,58-17 64 0,-25 1-110 0,2-2-24 16,15-5-10-16,8-5 1 0,3-2-1 16,14-7-1-16,3-1 0 0,13 1-6 0,2-1-9 15,2 2-17-15,8-1-72 0,7 2-160 16,-7 0-284-16,7 0-420 0,-3 2-183 15,-2-2-15-15,-1-2 117 0,-1-2 267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44:45.207"/>
    </inkml:context>
    <inkml:brush xml:id="br0">
      <inkml:brushProperty name="width" value="0.05292" units="cm"/>
      <inkml:brushProperty name="height" value="0.05292" units="cm"/>
      <inkml:brushProperty name="color" value="#FF0000"/>
    </inkml:brush>
  </inkml:definitions>
  <inkml:trace contextRef="#ctx0" brushRef="#br0">4172 3330 6 0,'10'-11'8'0,"-1"-1"-2"15,-1 0 0-15,2 0-1 0,0 1 0 16,-3-2-3-16,3 2 2 0,0 0-1 0,1 0-2 16,-5 2-1-16,0 0 2 0,4 1-2 15,-3 0 1-15,1 0 2 0,0 0 0 16,0 1-1-16,1 0-1 0,-1 1 1 0,0-2 1 16,3 2-1-16,-1 0-2 15,-4 0 1-15,5 1 1 0,-1-2-1 0,-4 2 0 16,4 0-1-16,1 0 3 0,-5 0-1 15,4 1-2-15,-4-1 1 0,5 1-1 0,-5 1-1 16,2 0 0-16,1 0 1 0,-1 0 0 16,0 2 0-16,0-2 1 0,1 1 1 15,1 1-3-15,7 1 2 0,-7 0-2 16,0 0 0-16,1 0 1 0,-5 1 0 16,4 1 2-16,0-1 4 0,1 1-2 0,-5 1 4 15,0 0-1-15,0 0-4 16,3 0 1-16,-1 1-2 0,0 1-2 0,-6-2 1 15,5 2 0-15,1 0 0 16,-6 2-1-16,6 0 0 0,-6 0 4 0,2 2-3 16,-2 0 2-16,7 2 2 15,-7-3-1-15,14 28 18 16,-10-31-17-16,-1 3 0 0,-1-2-3 16,-2 0 4-16,6 0-2 0,-6 1 66 0,2-1 27 15,-2 1 11-15,3 0 6 0,-1-2-1 16,-4 2-59-16,2-2-29 0,-2 0-15 15,4 1-5-15,-2 0-1 0,-2 0-4 0,0 3 0 16,4-2 1-16,-4 0-1 0,0 2-1 16,0-1 1-1,4 2 0-15,-4 18-1 0,0-19 2 0,0 0-1 16,0 2 1-16,0-3 0 0,-4 4-1 16,4-1 1-16,-4 0 1 0,4 1 0 0,0-3-1 15,0 3 2-15,-2-4-3 0,-2 2-2 16,4-3 2-16,-2 1 2 0,2-1-1 0,0-1 0 15,-4 2 4-15,-1-3 0 0,5 2-3 16,-2 2 4-16,-2-1 2 0,4-1 1 16,-2 3-1-16,2-4 2 15,0 1-4-15,-8 7 3 0,8-5-8 0,0 0 2 16,-2 0 1-16,-2 0-2 0,4 3-2 0,0-4 3 16,-5 1-2-16,5-2 2 0,-2 2-2 15,-2-1 0-15,2-1-1 0,2 0 0 16,-8 1 0-16,2 10-1 15,0-6 0-15,-1-1-1 0,1 1 1 0,-2 1 0 16,6-2 1-16,-6 1 1 0,1-1 0 0,5 0 1 16,-6 0-2-16,6-2-2 15,-4 5 4-15,-3-7-2 0,7 1 1 0,-2-3 0 16,-2 3-1-16,2-2 0 16,-6 9 0-16,3-6-1 0,1 0 0 15,2-1 1-15,-2 0 0 0,0 1 2 16,-5 2-2-16,-1 10 2 0,4-12 0 15,-1-1-4-15,1 1 2 0,2-2 0 0,-5-2-2 16,9 2 2-16,-8-3 0 0,4-1 2 16,-2-1 0-16,1 0 0 0,1-2 0 15,0 2 0-15,-2-2 10 0,6-2 49 0,-5 2 21 16,-1-2 14-16,2-1 1 0,4-2-10 16,-6 2-46-16,-1-4-22 0,1 0-10 15,2-1-6-15,-4 0-3 16,-7-11 0-16,7 8-1 0,-1-1 1 0,5 2 0 15,-4-3 0-15,4 2 1 0,-5-3-1 16,5-1 0-16,0 0-1 0,0 1 1 0,-3-6 0 16,3 3 0-16,4-1 0 0,-6 0 0 15,-1 0-1-15,1 0 2 0,2 2-1 16,-6-17 1-16,3 18-1 0,3 1 0 16,0 1-1-16,0-3 1 0,0 4-1 15,1-1-1-15,-1 0 2 16,-8-24-1-16,12 22 1 0,2 1 1 15,0 2 0-15,-5-2 0 0,1-1 0 0,4 2 0 16,0-3-1-16,0 3 0 0,0-2 3 16,0 0-3-16,0 2 1 0,4-2-2 15,1 1 2-15,-5 1-1 0,0-1 1 16,0 2-2-16,2 3 2 0,-2 0-1 0,0 3 0 16,0-1 2-16,4 4-2 0,-2-1 0 0,-2 0-2 15,0 0 2-15,4-1 0 0,0 1-1 16,-2-1 2-16,2 1-1 0,1-2 0 0,-3-1 0 15,4 2 0 1,-2-2-1-16,2-5 0 0,0 5-2 16,3 0 3-16,-7-1 0 0,4 1 3 0,2-2-6 15,-2 1 3-15,1 0 0 0,-1 2 0 0,2 0 0 16,-6 2 0-16,4 1 0 0,3 0 0 16,-3-1 0-16,0 2 0 0,4-1-1 15,-3 0 2-15,7-1-1 0,-6 1 0 0,3-2 0 16,-1-1 4-16,0 2-3 0,1-1-1 0,-1 1 0 15,0-1 2-15,7 0-2 16,-9 1 0-16,9-1 0 16,-9 2 1-16,2 2 1 0,-1 0-2 0,-1-1 0 15,15 2 0 1,-17 2 2-16,0 0-2 0,4 1 0 0,-3 0 0 16,1-1 0-16,0 2 1 0,-4-3 0 15,7 1-1-15,-5 0 1 0,0 1-1 16,2-3 1-16,1 3-1 0,-1-1 2 0,0-1-4 15,-4-1 2-15,7 2 2 0,-5-2-4 0,0 1 2 16,2-1 0-16,-2 0 0 0,-3 0 0 16,5 0 2-16,-6 0-2 15,6 2 1-15,-6-2-1 0,4 3 0 0,-1 0-1 0,-1 0 2 16,-2 1-2-16,4 2 1 0,-2 2 0 16,0 0 0-16,-2 1 0 0,2 3 1 0,-2-2-1 15,-2-1 1-15,5 1 1 0,-1-1-2 16,-2 0 0-16,2 0 0 0,0-2 0 0,-2 3-2 15,-2 0 4-15,4-2-2 0,-2 2 0 16,-2 1 0-16,5 1 0 0,-5 0 0 16,0 2 0-1,4 28 0-15,-4-28 1 0,0 1-1 0,0 0 0 16,0 0 0-16,0 1-1 0,-4 0-1 0,4-1 1 16,0 0-2-16,-5 0 2 0,5-3 0 15,0 1 1-15,-2 0-1 0,-2 1 0 16,4 0 1-16,0-2-2 0,-2 1 4 0,-6 2-2 15,8-1 0-15,-6 1 2 0,1-3 0 16,5 0 0-16,-2 0-1 16,-2-2 0-16,2 25 1 0,-2-25-1 15,0 3-1-15,4-2 2 0,-2 2-2 0,-2-1 2 16,2-2-2-16,2 0 0 0,-9-1 2 16,9 2-2-16,-6-5 2 0,6 3-1 15,-2-1-2-15,-6-3 1 0,6 0 0 16,-2 2-2-16,-7 5 4 0,9-6-1 15,-2 0-1-15,0 0 0 0,2 0 0 16,-2-1 0-16,2 2 0 0,-7-1 0 16,3 1 0-16,2 0-1 0,-2 0 2 0,4-1-1 15,-6 3 0-15,1 0 0 16,5-1 0-16,-6 1 0 0,2 1 2 0,0-3-4 0,-1 1 2 16,-1 1 0-16,2-4 0 0,4 1-1 15,-6-2-1-15,-1 1 2 0,1-1-2 16,2 1 2-16,0 1 0 0,-1-3 0 15,-3 0 0-15,4 1 0 0,-2-1-2 0,-1-2 2 16,1 3 0-16,2-3 2 0,0 3-4 16,-1-4 2-16,-3 4 0 0,4-3 0 15,-2-1 0-15,1 0 0 0,5 0 0 16,-6-2 0-16,-8-6 0 0,13 1 0 0,-5-1 2 16,0-1-4-16,0-2 4 0,1-2-4 15,1-2 2-15,0-2 2 0,-4 2-2 0,3-1 0 16,-3 1 2-16,-6-14 0 15,1 16-1-15,5-1-1 0,4 1 0 16,-5 0 0-16,1 1 2 16,-7-16 2-16,11 15 4 0,0-1 13 0,0 2 5 15,0-1 1 1,-9-19 21-16,5 2-33 0,8 14-12 0,-3 0-3 16,1 2 0-16,-2-1 0 0,6 0 0 15,-2 1 0-15,-2 1 0 0,0-1 0 16,2 2 2-16,2 0-2 0,-4-2 1 0,4-2 2 15,4 0-2-15,-2-1 0 0,2 0 2 16,2-2 0-16,0 0 1 0,3-1-1 16,-1 0 1-16,2-2-3 0,1 3 2 0,3-1-2 15,-6 1 3-15,13-17-3 0,-7 19-1 16,-7 0 0-16,3 1 0 0,-2 1 0 16,1 0 0-16,-7 3 0 0,6 3 0 0,-6 1 0 15,2 2 0-15,-2 0 0 0,6 1-1 16,-5-2 0-16,3 2 1 15,2-1 0-15,-6 3 0 0,8 0 0 0,11 4 1 16,-11 2 0-16,3 5-43 0,1 4-183 16,-5 1-90-16,5 5-41 0,-4-3-20 15</inkml:trace>
  <inkml:trace contextRef="#ctx0" brushRef="#br0" timeOffset="3970.6994">8842 10144 38 0,'0'-1'62'16,"0"-1"1"-16,-4 1-1 0,4-1-23 0,0 2-18 16,-2-1-12-16,-3 1-1 0,3-2 0 15,2 2-1-15,-4 0 2 0,0 0 1 16,4 0-1-16,0 0-2 0,-2 0-1 16,2 2-3-16,0-2 1 0,0 0-4 0,0 1-3 15,0 1 2-15,0-1 1 0,0 1 0 16,0-1 0-16,0 1 2 0,2-1 1 15,-2 2 0-15,4-3-2 0,-4 1 0 0,4 1 3 16,-2 0-1-16,3-1-1 0,-3 1 1 16,2-1 3-16,0 1-4 0,-2-1 3 15,4 1-1-15,-2-1 2 0,2-1 0 16,5 1-2-16,-5 1-1 0,4-2-1 0,1 1 0 16,-5-1 1-1,4 0-1-15,1 0-1 0,5 0 3 16,-6 0-3-16,-3 0-1 0,3 2 0 15,-4 0-1-15,11 1 1 0,-7-3-1 0,0 2 3 16,-3 1-1-16,7-1 2 0,-6 0-1 16,3-2 2-16,-1 1-3 15,5-1 4-15,7 0 0 0,-11 0-1 0,1 2-3 16,3-2 2-16,-7 0-2 0,2 2-1 16,1-2 2-16,-1 0-1 0,0 0-2 15,1 3 1-15,-3-3 0 0,2 0 0 16,0 0 0-16,5 0 0 15,-7 0 0-15,1 2 1 0,9-2 2 0,-12 0-2 16,5 0-1-16,-1 2 0 16,-4-2 0-1,5 0 2-15,22 1 0 0,-23 1 0 0,0-2-2 16,3 0 0-16,-3 2 2 0,7-2 0 0,-3 0-1 16,-2 0 1-16,5 0-2 0,-2 0 1 15,1-2 0-15,-4 2-2 0,5-3 0 16,-3 1 3-16,-1 0-1 0,3 2 1 15,-1 0-1-15,-3-3 0 0,5 3-1 0,-3 0 1 16,-1 0-1-16,3 0 0 0,-5 0-1 16,3 0 0-16,-1 0 1 0,-1 3 0 15,-2-3 0-15,5 0 0 0,-5 2 0 16,3 0 1 0,13-2 0-16,14 1-1 0,-26-1-1 15,-1 0 1-15,3 0-1 0,-6 0 1 16,7 0 2-1,16 2 0-15,-23-2-4 0,1 3 2 0,-5-1-2 16,4 0 2-16,1 1 0 0,-5 0 1 16,8 2-1-16,-5-2 1 15,18 2 4-15,-13-3-5 0,-2 1 2 16,5-3-2-16,4 2 1 0,-1-2-2 16,-3-2 1-16,1 2 0 0,3-1 1 0,2-1-2 15,-2 0 2-15,-1 2-2 0,-1-1 1 16,2 1 0-16,-5 0 3 0,5 0-1 15,-3 1-1-15,-1 1-1 0,4-2 2 16,-5 2-4-16,26-1 2 0,-26-1 0 16,3 0-1-16,1 0 2 0,-3-1-1 15,6-1-1-15,-7 0-1 0,5 1 2 0,0 0 0 16,-3-1 2-16,3 1-2 0,0-1 1 16,-3 2-1-16,3 0-1 0,-5 0 1 31,5 0 1-31,29 2-1 0,-34-2 2 0,1 1-4 0,-1-1 4 15,1 0-2-15,-1 2-2 0,1-2 2 16,0 0 0-16,1 0-1 0,1-2 2 16,-3 2-1-16,5 0 0 0,-4 0 0 15,5 0-1-15,-5 0-1 0,3 0 4 16,-3-1-2-16,4 1 1 0,-5 0-1 16,1-2 2-16,-5 1-4 0,5 1 2 31,-3-3 0-31,42-2 0 0,-46 2 0 0,7 3-1 15,-7-1-3-15,3 1 3 0,1-1 1 0,-3 1 0 16,-1 0 3-16,-2 0 0 0,2-2-3 16,1 2 0-16,-1 0 0 0,0 0-3 15,-3-1 1-15,13 1 4 0,-9-2 0 16,-3 2-1-16,0 0 1 0,1 0-1 16,-1-2-1-16,-2 2-3 0,-4-1 3 15,2 1 0-15,-4 0-3 0,4 1 9 16,-8 3 4-16,0 1 6 0,-2 4-100 15,-7 1-47-15,-3-6-25 0</inkml:trace>
  <inkml:trace contextRef="#ctx0" brushRef="#br0" timeOffset="6701.8372">8918 10181 110 0,'0'-3'201'16,"-2"1"8"-16,2 2-96 0,0-2-62 15,0 2-27-15,0-1-11 0,0 1 1 16,0-2 7-16,0 2 3 0,0 0 7 16,0 0 0-16,0 0-6 0,0 0-9 0,0 0-8 15,-4 2-5-15,4-1-1 0,-4 1 0 16,4-2 1-16,-6 5 0 0,6-1-2 16,-4-3 0-16,4 3 2 0,-7-1-2 0,7 2-2 15,0-1 1-15,-2-3-3 0,2 2 6 16,-4-2-6-16,4 2 6 0,-4-3-2 0,4 2 1 15,0-2-2-15,0 0 9 0,0 0 16 16,-2 0 15-16,-2-2 17 0,2 2 18 0,-2-3 6 16,-1 2-6-16,3-2-1 0,-2 2-7 15,0-3-15-15,-2 1-9 0,4 1-12 16,-2-1-13-16,0 3-9 0,4-2-4 0,-2 0-1 16,-3 1-3-16,5 1 1 0,0-2-1 15,0 2 2-15,0 0-1 16,0-2 5-16,0 2-1 0,0 0 0 0,0 0 7 15,0 0 9-15,0 0 5 0,0 0 8 16,0 0 9-16,0 0 2 0,0 0 4 16,0 0 7-16,0 0 1 0,0 0-2 15,0 0-9-15,0 2-10 0,0-2-17 16,0 0-8-16,0 0-5 0,5 0-5 16,-5 0-2-16,2 0 1 0,-2 2-1 0,4-1 2 15,2-1 1-15,10 2 22 16,1 0 30-16,-9-2-24 0,1 0 0 15,1 0-16-15,-2 0-5 16,11 0-2-16,-9 0-4 0,3 3-3 0,-3-3 2 16,4 0-1-16,-1 0 2 0,1 0-2 15,-1 2 3-15,1-2-2 0,-1 2 0 16,3-2 3-16,-1 1 37 0,1-1 21 0,1 0 9 16,1-1 4-16,3 1 0 0,0-4-40 15,-3 4-18-15,26-3-6 16,-24 3-11-16,-3-2-2 0,4 2 2 15,-5 0-2-15,3 0 0 16,-1 2-2-16,11-2 2 0,-12 3 0 0,4-3 0 16,-5 0 0-16,1 0 0 0,-1 0 0 0,1 0 0 15,-1 0 0-15,1 0 0 0,-1-3 0 16,1 3 0-16,-1 0 0 0,1-2 0 0,-3 2 0 16,3 0 2-16,-5 0-1 0,5 0 2 15,-3-2-1-15,3 2 0 0,-5 0 15 16,5 0 38-16,-3 0 19 0,3 0 8 0,-5 0 2 15,5 0-10-15,-3-1-39 0,-1 1-18 16,3-2-8-16,3 2-5 0,-2 0-2 0,-5 0 0 16,4 2-2 15,15-2 0-31,25 1 1 0,-39 1 0 0,-3-2 0 0,-5 0-1 16,7 0 0-16,-5 0 1 15,5-2-2-15,-1 2 2 0,13-1-1 16,-13-1 0-16,2 0-1 0,-1 2 1 15,5-3 0-15,-5 1 0 0,3-1 0 0,2-2 1 16,-1 2-1-16,-1 2 0 0,6-2 0 16,-7 0 0-16,3 1 0 0,0-1 0 15,-3 1 2-15,19 1 1 0,-16 0-3 16,-4 1 0-16,1 0 2 0,1 0-2 0,-3 0 1 16,-3 1 0-16,3-1-2 0,1 0 2 15,4 0-1-15,-5 0 0 0,1 0 2 16,-1 0-2-16,1 0-2 0,20 0 2 15,-20 0 0-15,-1 0 0 0,1 0 0 16,-5 0 2-16,7 0-2 0,-3 0 0 16,-3 0 0-1,-1 0-2-15,48 0 2 16,-45 0-1-16,1 0 1 0,-3 0 0 16,5 0-1-16,-5 0 1 0,15-1-2 0,-13-1 2 15,-3 2 0-15,3 0 0 0,-3-1 0 16,3 1 0-16,-3 0 0 0,3 0 0 15,-3 0-2-15,3 0 2 0,-3 0-1 0,0 1 1 16,-1 1-2-16,3-1 2 16,-1 0 0-16,9 1 0 0,-11 0 0 0,3-1 2 15,-1-1-1-15,-3 2-1 0,2-2 2 16,-1 0-2-16,3 1 0 0,-2 1 0 16,-1-2 0-16,-1 1 0 0,3 2 0 0,-3-2 2 15,0 2-4-15,3 1 2 0,-3-3 2 16,7 1-4-16,-7 3 2 0,17-1 0 15,-11-3 2-15,1 3-2 0,-3-4 0 16,3 3 0-16,-1-1 1 0,1 0-1 16,0-2 0-16,-1 0 0 0,5 0 0 0,-5 0 0 15,3 0 0-15,-3-2-1 0,3 0 1 16,-2 2-2-16,-1 0 2 0,3 0 0 16,-3-3 0-16,5 3 0 0,0-2 0 0,-3 0 2 15,3 1-2 1,0-1 1-16,35-5 2 0,-34 5 1 15,-3 1 74-15,-3-1 41 0,1 0 16 0,0 1 11 16,-5-2 0-16,4 2-70 0,-1-2-41 16,-3 1-18-16,3 1-10 0,-3-1-2 0,3 2-3 15,-3-1-2-15,1-1 0 0,3 0 0 16,3 1 2-16,-7 0-4 0,5-1 2 16,-1 1-2-16,-1 1-1 0,-3 0-3 0,0 1-55 15,-1 2-199 1,-7 0-333-16,-8-1-955 0,-2-4 765 0,-7-2 187 15</inkml:trace>
  <inkml:trace contextRef="#ctx0" brushRef="#br0" timeOffset="33135.67">3752 5950 167 0,'0'-3'223'0,"-2"2"-24"16,2-1-36-16,0-1-32 0,-8 0-24 16,8 0-20-16,-6-1-14 0,3 1 7 15,3 1 10-15,-4-1-3 0,4 0 4 16,-4 0 1-16,4 3-20 0,0-1-20 0,0 0-11 16,0-1-14-16,0 1-13 0,0 1-6 15,4-2-3-15,-4 0-1 0,0 2 2 0,-4 0 4 16,4-1 3-16,0-1 3 0,0 2 1 15,-2-2 7-15,2 2 5 16,0 0 9-16,0 0 49 0,0 0-45 0,0 0-10 16,0 2-6-16,0-2-8 0,0 0-5 15,0 0-1-15,0 2-4 0,0-2-2 0,0 0-1 16,0 0-2-16,0 0-1 0,0 0 1 16,0 0-2-16,0 0-1 0,0 0 0 15,0 0 2 1,0 0-2-16,0 0 1 0,0-2-1 0,0 2 0 15,0 0 2-15,0 0 2 16,0 0-3-16,0 0 0 0,0 0 1 16,0 0 0-16,0 0 0 0,0 0 1 0,0 0-2 15,0 0 0-15,0 0 0 0,0 0-1 16,2 0 0-16,-2 0 3 0,0 0-3 0,4-2 2 16,0-1 0-16,-1 3-1 0,3-4 1 15,-2 3 0-15,0-1-2 0,-2 0 1 16,6 2 1-16,-6 0-1 0,3 0 1 15,-3 0-1-15,6 0 3 0,-6 0-3 16,-2 0 0-16,4 0 2 0,-2 0-1 0,6 0 1 16,-8 2-2-16,3 0 1 0,3-1 1 15,2 1-2-15,-6 0 1 0,8-2-1 0,-3 3 1 16,1-3-1-16,-2 0 1 0,0 2-2 16,0 0 0-16,5-1 0 0,-5-1 1 15,2 2 0-15,-6 0 0 0,5-1-1 16,-3-1 1-16,0 0-1 15,2 2 1-15,-4-2 0 0,2 1-1 0,0 0 1 16,-2-1-1-16,-2 1 1 0,9 1 1 16,-9 0-2-1,2-1 0-15,4 2 2 0,2-3-2 0,-6 2 0 16,2-2 0-16,-1 1 2 0,5-1-2 0,-6 2 2 16,2-2 0-16,-2 0-2 0,6 1 1 15,-6-1-1-15,7 0 0 0,-7 2 1 16,2-2-1-16,-2 0 1 0,6 0-1 0,-6 0 1 15,2 0-1-15,-1 1 0 0,1-1 0 16,0 1 0-16,2-1 1 0,-2 0 0 0,-2 0 0 16,4 0 1-16,-1 0-2 15,5 2-2-15,-4-2 2 0,0 0 0 0,-2 0 2 16,3 0-2-16,-1-2 1 0,2 2-1 16,-2-2 1-16,5 0 1 0,-9 1-1 0,8-1-1 15,-4 1 2 1,5-1 1-16,5-2-1 15,-10 2-1-15,11-1-2 0,-7 3 0 0,1 0 1 16,-5 0 0-16,4 0 1 0,0 1-1 16,-3 1 1-16,3-2-1 0,4 2 0 0,-5-1 2 15,1 1-1-15,5-2 1 0,-5 0-1 16,-2-2 1-16,17-1 1 0,-17 0-3 16,1 3 3-16,1-1-2 0,-2 0 1 15,3-1 0-15,-1 1-1 0,-4 1 3 31,4-2-4-31,23 2 5 0,-26 2-2 0,3-2-2 16,0 1 0-16,1-1 1 0,-5 2 0 0,8-2 0 16,-5 0 2-16,1 0-2 0,0-2 0 15,5 2 2-15,-7-1-2 16,2-1 2-16,1 0 1 0,-1 2-1 0,0-3 3 16,1 1 0-16,-3 2 0 0,2-3 1 0,-1 3-2 0,-3-2 0 15,4 0-1-15,-4 1-2 0,1-1-1 16,-1 0 1-16,2 2 0 0,0 0-1 15,1 0 0-15,-3-3 0 0,0 1 0 16,0 2 0-16,5 0-2 0,-5 0 1 0,2-2-1 16,0 2 1-16,1 0-1 0,-7 0 2 15,4 0 0-15,2 0-2 0,-2 0 1 16,1-1-1-16,-1 1 0 0,-2 0 0 0,2 0 1 16,0 0-1-16,3 0 0 0,-7 0 0 15,4 0 0-15,4 1 0 0,-2-1 0 16,-5 2 0-16,3-2 1 0,2 0-1 15,-6 2 1-15,4 1-1 0,3-3 0 16,-7 2 1-16,4 0-2 0,-2-1 1 0,2 3 0 16,2-4 0-16,-5 3 0 0,3-1 1 15,2 1-1-15,-6-1 1 0,4 0-1 16,5-1 0-16,-3 1 0 0,-6-1 0 16,4-1 0-16,2 0 0 0,-1 0 1 15,-1 0-1-15,0 1 2 0,4-1-4 0,-3 1 4 16,-3-1-2-16,2 2 1 15,-2-2-1-15,6 0 0 0,-3-2-1 16,-5 1 1-16,6 1 1 0,-6 0-1 0,-2 0 1 16,6 0-1-1,-6 0 0-15,9 0 0 0,-9 0 1 0,0 0-2 16,2 0 1-16,-2 0 0 0,0 0 1 16,0 0-1-16,4 0 0 0,0 0 0 15,-4 0-1-15,0 0 0 0,2 0 1 0,-2 0 0 16,0 0 0-16,0 0 0 0,0 0 1 15,0 0-1-15,0 0 0 0,0 0 0 16,0-1 0-16,0 1 0 0,0 0-4 0,0 0-19 31,-2 1-159-31,-17-5-1220 0,1-6 878 0</inkml:trace>
  <inkml:trace contextRef="#ctx0" brushRef="#br0" timeOffset="38417.4523">9690 5013 139 0,'0'0'285'0,"0"-1"33"15,0-1-45-15,-4 0 92 0,4 2-231 0,0 0 1 16,0 0-4-16,0 0-12 0,0 0-16 16,0-1-16-16,-5 1-9 0,5 0 0 0,0 0-4 15,0-2 0-15,-2 2-3 0,-2 0-21 16,4-1-4-16,-2 0 13 0,-2-2 1 15,0 3 4-15,2 0 1 0,-2 0-23 0,-3 0-20 16,1 0-10-16,-2 3 14 0,2-1 16 16,-5 3 10-1,5-2 4-15,-23 25 65 0,21-18-117 16,6 2-1-16,-2 3-2 0,2 0 1 0,2 1 2 16,2 0-3-16,2 4 2 0,2-2-1 15,0 1 0-15,1 0 0 0,3 0-2 16,0-2 2-16,5-3-2 15,-7-4 2-15,6 0 0 0,-1-2 1 0,3-1 1 0,-1-2 0 16,-3-5 0-16,5 0-1 0,-7 0 2 16,7-5-2-16,-7 0 1 0,5-2 0 15,-7-1 2-15,2-2 68 0,0-3 31 0,1 2 12 16,-5-3 9-16,0-1-1 16,-2-2-66-16,1-23-14 15,-5 18-38-15,-5-31 2 0,1 26-6 16,-4 3 0-1,-29-25 0-15,6 37-3 0,12 9 0 0,3 0 0 16,1 1 0-16,-1 1-2 0,5-1 1 16,5 2-2-16,0 3-1 0,2 1-2 0,4 1-7 15,0 3-69-15,4 0-152 0,-2 4-209 16,6-2-219-16,-2 0-94 0,1-2 25 16,3-6 131-16</inkml:trace>
  <inkml:trace contextRef="#ctx0" brushRef="#br0" timeOffset="38786.9076">10155 4780 151 0,'-6'0'248'0,"4"2"11"16,-7 3-76-16,-7 14 7 15,10-12-135-15,2 4 60 16,4-7-40-16,4 1 92 0,0-4-50 16,-2 1 28-16,4-4-13 0,4-3 25 15,1 0 22-15,-1-3-30 0,3-4 7 0,5 0 22 16,-1-2-34-16,-1-3-23 0,3 2 37 16,-3-2 8-16,1 1-17 0,4-1-6 15,-5 2-4-15,-1 0-52 16,-3 3-41-16,11-9-8 0,-15 13-31 0,-6 4-3 15,4 1-4-15,-2 2 0 0,-4 1 0 16,0 3-1-16,0 0 0 0,-4 4-1 0,-2 1-1 16,4 1 0-16,-6 0-1 0,8 1-8 15,-6-1-62-15,4-1-128 0,-3 0-181 0,1-4-232 16,-2 1-116-16,2-2 13 0,4-3 103 16,0 0 170-16</inkml:trace>
  <inkml:trace contextRef="#ctx0" brushRef="#br0" timeOffset="39356.5554">10517 4423 3 0,'2'-6'276'0,"-2"2"24"0,0-1 9 16,-2 2-111-16,2 3-109 0,-8 2-21 15,6-1-38-15,-3-1 2 0,1 0 2 16,2-1 4-16,-2 1-5 0,4-2 27 0,0 2 15 15,-2-2 7-15,-2-3 30 0,0 0 26 16,4 0-24-16,0-2-14 0,-2-3-4 16,-2 4-33-16,4-3-30 15,0 0-15-15,6-15 151 0,2 17-102 16,-2-1-1-16,0-1-31 0,1 3-20 16,3 1-7-16,0 1-4 0,1 2-2 0,-1 4 0 15,2-1-1-15,-1 4 2 0,1 1-2 16,-1 1 0-16,-1 1 1 0,0 1 1 15,1 1 0-15,-5 1 0 0,0 1 3 0,-2 1 24 16,-2 0 14-16,-2 4 7 0,0 1 0 16,0 0 2-1,-2 1-27-15,-12 39-2 0,7-42-22 0,5 0 1 16,-2-4-2-16,0-2 1 0,4 0-2 0,-2-2 0 16,-2-3 0-16,4 0 1 0,4-3-1 15,-2 1 1-15,-2 0 1 0,8-3 3 16,-6 0 0-16,5 0 44 0,1-3 60 15,0-3 28-15,7 0 14 0,-3-5 4 0,3 1-40 16,-3 0-59-16,2-2-30 0,-1-1-14 16,1 1-6-1,11-11-1-15,-4 5-3 0,-11 11-1 0,0 0-2 16,-3 2 1-16,-1 0-2 0,0 4 0 16,-2 0-1-16,-4 1 1 0,4-3-2 15,-2 3 0-15,-2 0 0 0,0 0 1 0,0-3-2 16,-2 3-19-16,2-2-76 15,-8-5-455-15,6 1 80 0,-2-2-148 0,4 0-24 16,0-4 70-16,0-2 111 0</inkml:trace>
  <inkml:trace contextRef="#ctx0" brushRef="#br0" timeOffset="39823.2654">10895 4013 38 0,'0'-9'161'0,"0"4"2"16,0-1-83-16,0 0 51 0,0 3-37 15,0 0 15-15,0 1 8 0,0 2-7 0,0-1-22 16,0 1-24-16,-2-2 0 0,2 2 0 16,-4 0-3-16,4 2 2 0,-2 1 2 0,2 0-4 15,-4 3 2-15,0 3-3 16,2 0-8-1,-9 54 371-15,7-46-321 0,4 0-54 0,0-2-24 16,4-1-13-16,-1-2-4 0,1-2-3 16,0 0 2-16,2-3-2 0,0 0 2 15,5-4 54-15,-1 0 40 0,0-3 18 16,3 0 7-16,1-3 2 0,-1 0-55 0,3-2-37 16,-1-2-22-16,1 2-4 0,-8 0-7 15,9 0 1-15,-7 3-1 0,1 1 0 16,-5 2 0-16,4 1 3 0,-4 3-1 0,-2-3 3 15,1 5-1-15,-3 1 62 0,2-1 32 16,-4 2 15-16,0 6 128 0,-4-8-178 16,4 1-33-16,-7-1-17 0,3 3-7 0,-2-3-5 15,0 1 0-15,2-1 1 0,-2 0-2 16,4 2-2-16,-7-1 1 0,7-1-2 16,-2 1-5-16,4 1-32 0,-4-4-89 0,2 0-145 15,-2-2-155-15,4-3-203 0,-7 0-61 16,3-3 48-16,-2-2 126 0</inkml:trace>
  <inkml:trace contextRef="#ctx0" brushRef="#br0" timeOffset="40046.1288">10852 4076 6 0,'0'-8'285'15,"0"-3"54"1,-2-21 529-16,4 23-709 0,-2-1-50 0,4 0-25 15,2-1-42-15,1 2-21 0,3-1-9 0,0 1-7 16,7 0-4-16,-7 2 0 0,7 0-2 16,-3 1 1-16,-1 2 0 15,3-2 0-15,21-3-3 0,-24 4-30 16,-3 2-67-16,5-1-96 0,-7-2-140 16,2-2-63-16,5 0 2 0,-3-1 53 0</inkml:trace>
  <inkml:trace contextRef="#ctx0" brushRef="#br0" timeOffset="40378.9214">11216 3785 231 0,'0'-2'309'0,"6"-3"17"15,-6 3-85-15,-6 4 225 0,0 3-365 16,0 0 3-16,-3 5 2 0,3 0-15 16,0 4-17-16,0 1-12 0,2-1-22 15,1 3-22-15,3 13-3 0,3-15-9 16,3-2 0-16,-2-1-1 0,8-5 26 15,-1 3 50-15,-1-4 24 0,0-1 11 0,7-1 3 16,-3-2-21-16,-5-2-49 0,5-2-26 16,-2-1-10-16,-1 2-4 0,-1-1-1 0,-4 1-1 15,5 1 33-15,-1 1 42 0,-4 1 17 16,5 0 11-16,-5 3 0 0,-2 1-31 0,-2 2-41 16,2-2-21-16,-4 2-7 15,0 1-4-15,0 2-4 0,-4-2 1 0,-2 2-2 0,4-2-1 16,-7 0 0-16,3 0 0 15,-4-1 1-15,0 8-1 0,3-12-1 16,1 0-9-16,2-1-66 16,-2-1-137-16,-11-7-731 0,7 0 274 15,4-5 24-15,2 0 117 0</inkml:trace>
  <inkml:trace contextRef="#ctx0" brushRef="#br0" timeOffset="40641.3748">11195 3828 202 0,'0'-3'333'0,"-2"0"26"0,2-1-28 0,0 2-126 16,0 2-13-16,0-2 9 0,2 1 11 16,-2-1-3-16,4-2-28 0,3-3-54 0,3 2-58 15,0-5-39-15,3 1-15 0,5-3-6 16,-5-1 34-16,9-2 30 0,-1-1 18 16,2-3 6-16,2 0-1 0,0 1-32 0,-5 2-35 31,3-1-15-31,41-21-1 0,-47 27-13 15,-1-1 0-15,11-8 3 0,-15 13-3 0,-7 2-2 16,1 4 1-16,-6 1-1 0,0 4-2 16,-6 1-44-16,-1 8-239 0,-7 1-229 0,-5-1-102 15,-6-2-47-15,7-7 25 0,-7-7 228 16</inkml:trace>
  <inkml:trace contextRef="#ctx0" brushRef="#br0" timeOffset="41610.7735">9733 5551 55 0,'-8'0'239'0,"0"2"26"0,-1-2-31 16,-1 3-85-16,2 1-37 16,-1 1-20-16,-7 1 74 0,10-1-64 0,-1-2 16 15,3-1 7-15,4-2 0 0,-2 2-13 16,4-4-29-16,-2 0-23 0,7-1 4 15,1-2 16-15,2-1 5 0,3-3 3 0,-1-4 3 16,9 0-36-16,-1-4 28 0,3-2 16 16,10-2 9-1,97-74 171-15,-72 53-251 0,11-6-15 0,5-7-7 16,9-3-3-16,8-6 1 16,-2-1-3-16,8 2 3 0,97-70 5 0,-94 66-3 15,-1 2 49-15,4 1 83 0,1 0 39 16,-7-1 19-16,2 3 6 0,2-3-47 15,-3 2-85-15,-3 0-35 0,-2 2-16 0,-6 6-8 16,-11 4-5-16,-1 2-1 0,-9 6-5 16,-8 5 0-16,-7 5 0 0,-7 3 0 15,-7 6 0-15,-10 4 2 0,0 5-1 0,-11 3-1 16,-3 5 1-16,-3-1 1 0,-2 4-1 16,-5 0-1-16,1 4-1 0,-4-1-1 0,0 0 1 15,0 2 0-15,0 0-1 16,-4 1-1-16,1 9-5 0,-5-2-7 15,2 2-118-15,-4 4-260 0,-3-1-281 0,-3-2-125 16,-5-1-47-16,-6-2 91 0,0-6 250 0</inkml:trace>
  <inkml:trace contextRef="#ctx0" brushRef="#br0" timeOffset="51026.6749">5516 7340 3 0,'-2'-2'277'16,"-2"-1"38"-16,0 0 22 0,4-1-100 0,-6 1-83 15,6-1-31-15,-2 3-2 0,2-4 10 16,-5 1 4-16,1 1 12 0,4 1-6 15,-2-2-17-15,-2 1-27 0,2 0-23 0,2-2-21 16,-4 2-1-16,0 0 1 0,4 0 1 16,-2 0-2-16,-2 2-1 0,4-2-23 15,-3 0-12-15,3 1-7 0,-4-3-2 0,0 5 21 16,4-2 24-16,0-1 11 0,0 1 7 16,-2 0 3-16,2-1-22 0,-4-4-24 15,4 2-13-15,-4 0-6 16,4-3-2-16,0 5-5 0,-2 0 1 0,-2 2 0 15,4-2-1-15,0 3 1 0,0-2 3 0,0 2-2 16,0 0 0-16,0 0 0 0,0 0-3 16,0 0 0-16,0 0 0 0,0 0 0 15,0 0-2-15,0 2 1 16,0-2 0-16,6 0 2 0,-6 0 0 16,4 0 1-16,2 0 2 0,2 0 1 0,1 0 1 15,1 0 0-15,5 0 3 16,-3 0-3-16,27-3 3 0,-18 1-5 0,6 1 1 15,4 1-2-15,-6 0-1 16,35 1 1-16,-25 1-1 0,-10 1-2 0,10 0 4 16,-8 0 1-16,-5 0-2 0,1-2 2 15,0 2-3-15,-2-1 2 0,-1-1 1 0,-1-1-2 16,-5 0 1-16,-1 0-2 0,1-1 1 16,-1-1 1-16,-7 2-2 0,4-2 1 15,-4 1 0-15,-1 0 0 0,1 1-1 0,2-3 1 16,-8 1 1-16,2 1-2 15,-2 1-1-15,4-2 4 0,-4 2-4 0,0-1 0 16,0 1 1-16,0 0 0 0,0 0-2 0,0 1-2 16,-4-1 0-16,4 0-2 0,4 0-13 15,-2 0-158-15,-2 0-304 0,4-3-140 16,1-1-60-16,-5-8-19 0,-5-3 146 0</inkml:trace>
  <inkml:trace contextRef="#ctx0" brushRef="#br0" timeOffset="52411.5197">6875 7265 138 0,'-8'-5'222'0,"1"-2"13"0,5 0-74 15,-6 2-40-15,6 0-7 0,-2 2-5 0,2-2 6 16,-6 2-4-16,6 0-5 0,-3 2 5 16,1-1 6-16,2 1-12 0,-2 1 3 15,-2-2 89-15,2 2-95 0,4 2 12 16,0-2-5-16,0 0-7 0,-2 0-9 15,2 0-30-15,2-2-24 0,-2 2 8 0,8-3 9 16,-2-1 5-16,5 1 7 0,1-2 33 16,2 4-11-16,3 1-10 0,2 1-6 0,-3 5-7 15,5 2-33-15,-5 1-16 0,7 3-4 16,-2-2 67-16,2 1 45 0,-3-3 19 16,7-1 10-16,-4-3 0 0,2-2-73 0,-3-2-40 15,1 0-23-15,0-3-8 0,-2 0-3 16,-1-2-2-1,34-9 5-15,-46 9-5 0,7 0-3 0,-5-2 0 16,-2 4 1-16,-3-2-1 0,1 1 1 16,2-1-2-16,-8 4-2 0,0-1-2 15,0 1-39-15,-4 1-157 0,0 0-292 0,-7 1-236 16,-1 2-102-16,0 0-15 16</inkml:trace>
  <inkml:trace contextRef="#ctx0" brushRef="#br0" timeOffset="52971.1189">7955 7234 102 0,'-11'-7'314'16,"1"1"26"-16,2 1 14 0,-1 4-159 16,3 2-64-16,4 4-27 0,-2 1 8 0,0 1 17 15,4-1 7-15,4 0 15 0,0-2-4 16,-2 3 2-16,8-2-1 0,1-2 6 0,1 2-1 15,3-5-4-15,3 3-28 0,3-3-21 16,2 0-32-16,2 0-34 0,1 2-10 16,3-2 66-16,2 0 32 0,-6 0 16 15,2-2 5-15,0-1-5 0,0 0-72 16,0 1-33-16,16-7-7 0,-22 2-20 16,-5 3-1-16,-3-1-2 0,-3 1 0 15,3 1-2-15,-9 1-1 0,2-1-4 0,-2 3-24 16,-4-1-131-16,-4 1-250 0,-6 1-257 15,-3-1-117-15,-3-1-31 0,-5-2 108 0,-6-5 235 16</inkml:trace>
  <inkml:trace contextRef="#ctx0" brushRef="#br0" timeOffset="54649.0624">1574 7413 33 0,'0'-7'185'0,"-2"0"17"0,-2 4-68 0,4-2-44 16,-4 4-17-16,4-3-8 0,-2 1-5 15,-2 1 3-15,4-2-3 0,0-2-14 0,-2 1-10 16,2-3-10-16,0 3-13 0,0-1 4 15,0-1 9-15,0 2 7 0,-4 2 11 16,4-1 5-16,-5 4-6 0,5-3-9 16,0 3-2-16,0 0-6 0,0 0-1 0,0 0 0 15,0 0 2-15,0 0 2 16,0 3 29-16,0-3-32 0,0 0 1 0,0 0-8 16,0 0-8-16,0 0-5 0,0 0 0 15,9 0 24-15,-7-3 15 16,4 1 5-16,2-1 0 0,3-1 1 0,-3-1-25 0,6 2-12 15,-1-2-5-15,3 2-1 0,1-1 34 16,-1-1 19-16,5 2 8 0,2-2 2 0,2 1 0 16,-7 0-34-16,9-1-18 0,-2 2-10 15,-2 1-4-15,-1 2-3 0,5-2-2 0,-4 2 0 16,4 0 0-16,0 0 0 0,-4 0 1 16,8 2 0-16,-2-2-1 0,-3 2 2 15,5 1-2-15,-2 2-2 0,2-2 2 0,-2 1-1 16,-2-1 1-16,0 0 1 0,0 0 1 15,0-1-1-15,0 1 0 0,0-2 2 16,2 1-3-16,-2-1 0 0,-1 2 0 0,1-2 0 16,0 3 0-16,0-1 0 15,0-1 0-15,0 1 0 0,0 1 0 0,-2-3 0 16,1 2 0-16,1-2 0 0,0 2 0 0,0 0 0 16,-4-2-1-16,4 0 2 15,53 6-1-15,-57-5 4 16,0 1-3-16,2-1 0 0,-2-1 0 15,-3 2 0-15,24 2 1 0,-22-4-1 16,1 0 1-16,2-1-1 0,0 0 0 0,2 0 0 16,-3-1-1-16,3 0 1 0,-4-2-1 15,0 1-1-15,0 2 1 0,-3 0 0 0,3 2 0 16,-2-1 0-16,-1 1 0 0,-1-1 0 16,6 2 0-16,14 0 0 15,-16-1 0-15,2-2 0 0,2 0 1 16,-5-2 0-16,5 1 0 15,19-7 3-15,-21 5-1 0,-3 0-2 0,1 0 3 16,-2 0-3-16,-3 1 1 0,3 2-2 0,0 0 0 16,-1 0 2-16,-1 0-2 0,-2 0 0 15,3 2 1-15,1-2-1 0,-3 3 0 16,-1-3 0-16,8 0 3 0,-9 0-2 16,3 0 0-16,18-3-1 15,-16 1 0-15,-5 2 2 0,5-2-2 0,-4 0 0 16,-1 1 1-1,17 2-2-15,0 3-1 0,-16-2 2 0,-1 1 0 16,1-1 2-16,0-1-2 0,-1 1 1 0,5-2-1 16,-1 1 0-16,-3-1-1 0,2 0 2 15,1 0-1-15,1 0 1 16,14 0-1-16,-18 0 2 0,1 0-1 16,-1 0 1-16,-1 2-2 0,-3-2 1 0,3 0-1 0,1 0 0 15,-1 0 2-15,1-2-2 16,0 1 2-16,-1-1 0 0,-6 2-2 0,7-1 0 15,-7-1 2-15,7 2-2 0,-7-3 1 16,5 3 0-16,-3 0 0 16,1-2 15-16,24 2 499 0,-23 0-301 15,-6 0-7-15,7-2-111 0,-5 0-54 16,1 1-20-16,-3-1-11 0,2 0-4 0,1-1-5 16,-1 0 0-16,-4 2-1 0,0 0-1 15,5-1 0-15,-5 2 0 16,-2-1 2-16,6-1 1 0,-6 0-3 0,-1-1 2 15,3 1-2-15,-6 2 1 0,8-3-1 0,-6 1 1 16,4-2-2-16,3 1 0 0,-1-3-3 16,2-2-30-16,1 1-156 0,3-1-320 15,-8 3-143-15,-4-4-64 0,2-2 1 16,-8-5 143-16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7:01:13.250"/>
    </inkml:context>
    <inkml:brush xml:id="br0">
      <inkml:brushProperty name="width" value="0.05292" units="cm"/>
      <inkml:brushProperty name="height" value="0.05292" units="cm"/>
      <inkml:brushProperty name="color" value="#FF0000"/>
    </inkml:brush>
  </inkml:definitions>
  <inkml:trace contextRef="#ctx0" brushRef="#br0">15836 3345 218 0,'0'-3'287'0,"2"-4"14"15,2 3-82-15,-2-2-94 0,7 0-44 0,-7 0-19 16,4-1-5-16,-2 1-8 0,0 1-5 16,-2 1 2-16,2 2-2 0,1 1-5 0,-5-1 3 15,0 2 1-15,0 0-8 0,0 0-10 16,0 2-3-16,0-2-11 0,0 1-8 15,0 4-3-15,0-1-2 0,0 4 0 0,0 2 0 16,0 2 1-16,2 3 1 0,-2 3-3 16,4 0 3-16,-2 1 3 0,2 3-2 15,0-1 2-15,-2 1 0 0,4-2-1 16,3 2 0-16,-7-4 0 0,2 0-1 0,-2 0 1 16,2 0 1-16,0-3-2 0,-2 0 1 0,2-4-2 15,-4 1 0-15,5-4 3 16,-5 0-2-16,0-2 1 0,2-3-1 0,-2-1 2 15,0-1 48-15,-2 1 66 0,2-2 85 16,0-2 78-16,-5 1 41 0,1-1-30 0,2-3-56 16,-6-3-79-16,0-1-80 0,-1-6-39 15,1 1-17-15,-2-5-11 0,-1-3-4 16,1-2-1-16,0-2-3 16,-7-62-2-16,15 59-2 0,-2 5 6 15,0 2-3-15,4 0 1 0,0-6-1 16,0 19-1-16,0 3-2 0,0 3 0 15,0 1-3-15,4 2 2 0,0 2-3 0,4 4 1 16,1 0 2-16,-1 3 1 0,6 1 0 16,-1 2 1-16,3 1 1 0,5 1 0 15,-4 1 0-15,3 0 1 0,-1 1 1 0,0 2 0 16,-1-2 0-16,-1-1 2 16,-1 1-2-16,-1-3 0 0,-3 3 0 15,5-3-1-15,16 17 4 0,-23-22-4 16,0-3 1-16,-3 2 0 0,1-3-1 15,-6-3 2-15,2 2 1 0,-2-3 0 16,2-3 2-16,0 1-1 0,-1-6 4 0,1-1 0 16,-2-1 136-16,2-4 64 0,0-1 30 0,-4-4 11 15,0-2 3-15,0-3-134 0,-4-1-62 16,0 0-32-16,4-2-12 0,0 4-8 0,0-1 2 16,0 2-6-16,0 5 1 0,0 0 0 15,0 2-2-15,0 1 0 0,0 4 0 0,0 1 1 16,4 4 0-16,0 0 0 15,-2 3-2-15,6 2 4 0,1 2-7 0,5 3-122 16,-1 0-210-16,1 1-228 0,-4 0-266 0,-1 0-115 16,-1 1 73-16,-6-4 182 0,4 2 221 15</inkml:trace>
  <inkml:trace contextRef="#ctx0" brushRef="#br0" timeOffset="523.6737">16378 3352 221 0,'4'3'306'15,"0"-3"16"-15,-4 0-78 0,0 2-112 16,2-1-69-16,-2 1-5 0,0-1-41 16,4 1-8-16,-1-1-2 0,1 2-4 15,2 2 0-15,2-2 0 0,-2 0 1 0,1-2 30 16,3 1 36-16,0-1 22 15,17-2 107 1,-19-2-123 0,36-12-2-16,-19 0 106 0,2-15 219 15,-21 18-320-15,0-2-42 0,-2-1-16 16,-2 1-9-16,-2 1-7 0,-2 0 0 16,-2-1-3-16,-2 2 0 0,0 1-1 0,-5 2-1 15,-3 1-1-15,1 3-1 0,-1 2 0 16,-3 4 1-16,-22 11-6 0,18 0 1 15,-1 2 4-15,-1 4-1 0,2 3 0 16,0 1 1-16,5 3 0 0,4-2 0 0,5 1 1 16,-1-1 1-16,8 0 0 0,4-3 2 15,2 0 0-15,9 0 3 0,-3-5-2 0,9-2 0 32,41 19 9-32,-35-27-8 0,-2-1-1 0,2-1 2 15,-5-2-2-15,1-2 2 0,0-1-1 16,-3 1 0-16,1-4 1 0,-4 2 1 15,10-9 5-15,-15 6-3 0,-2-2 0 16,1-2 2-16,-5-2-2 0,0-1-64 0,-2-2-114 16,-2-5-138-16,-2-4-173 0,-2-3-79 15,-2-2 30-15,4-2 95 0</inkml:trace>
  <inkml:trace contextRef="#ctx0" brushRef="#br0" timeOffset="869.4829">16699 2992 3 0,'4'-3'253'0,"2"-4"484"0,-6 7-637 16,4 0-26-16,-4 0-13 0,0 0-8 15,0 1-11-15,0 1-15 0,2-2-12 0,-2 3-9 16,4-3-3 0,7 8 2-16,-9-4-2 0,6 2-1 0,-2-2 2 15,-4 2-2-15,2-1 0 0,0 4-2 16,-1-1 0-16,3 1 0 0,-2 1-1 15,0 2 2-15,-2 3-1 16,2 1 0-16,7 41 0 0,-9-36 0 16,2 1 3-16,0-2-1 0,-2 1-2 0,2-2 2 15,-2 1-2-15,-2-3 1 16,4-1 1-16,0-1 0 0,-4-1-1 0,0-1 0 16,3-4 1-16,-3 0 0 0,0-1 0 15,0-2 3-15,0-2-1 0,4 1 4 0,-4-1 1 16,0-1 3-16,-4 0 1 0,4 1 4 0,0-1 1 15,-3 0 5-15,3-2-10 0,-8-2-67 16,6-5-174-16,-4-3-84 0,2-3-41 16,-2-5-9-16</inkml:trace>
  <inkml:trace contextRef="#ctx0" brushRef="#br0" timeOffset="1799.9796">15139 3413 91 0,'2'-5'281'0,"-2"-2"22"16,0 2 6-16,0-3-14 0,-2 5-194 0,2 2-11 15,-4 1-16-15,0 0-14 0,4 0-29 16,-2 3-15-16,2 1-10 0,-8 3-5 0,8 4 1 16,-7 5-1-16,5 0 0 0,-2 3 0 15,0 1 1-15,2 2-1 16,2-1-1 0,2 23 4-16,6-1-3 0,-6-20 3 0,9-1-3 0,-5-2 2 15,4 1 1-15,-4-1-2 0,5-3 0 16,-1 0 0-16,-4-3 2 0,1 0-3 15,1 0 3-15,-2-4-1 16,0 8 5-16,-2 0 16 16,-4-13-11-16,-4-2 4 0,2-3 2 0,2 3 1 15,-8-3 2-15,6 0 2 0,-2-3 2 16,0 0 0-16,-3-2-23 0,-3-2-87 16,4-6-203-16,-5-3-93 0,5-5-46 0,-6-3 0 15</inkml:trace>
  <inkml:trace contextRef="#ctx0" brushRef="#br0" timeOffset="2002.8542">14889 3473 48 0,'0'-2'250'0,"2"-3"13"16,4 2-5-1,19-9-16-15,21-14-59 0,-30 14-131 0,9 2-17 0,-6-2-5 16,5 2-3-16,1-1-15 0,0 4-4 15,-2-1-2-15,-3 3-3 0,3 0 4 16,0 3 1-16,-2 2-14 0,-1 0-156 0,-7 2-106 16,1 0-49-16,-8-4-24 0,-6 2 4 15</inkml:trace>
  <inkml:trace contextRef="#ctx0" brushRef="#br0" timeOffset="2220.7199">14862 4135 158 0,'10'6'309'0,"3"-4"31"0,-1-5 0 15,3-3-110-15,1-3-36 0,5-3-5 16,2-1-14-16,-1-4-27 0,9 0-44 16,-4-1-41-16,35-17-13 0,-29 21-41 15,1-3 1-15,-8 3-2 0,1 1 0 16,0 3-96-16,-6-4-202 0,-5 1-135 0,-3 1-64 15,-3-2-27-15,-6 4 84 0</inkml:trace>
  <inkml:trace contextRef="#ctx0" brushRef="#br0" timeOffset="2805.7042">15365 3466 95 0,'0'-9'303'0,"0"-3"24"16,0 0 14-16,4 2-165 0,-4 0-70 16,2 3-30-16,2-1-10 0,0 4-7 0,-4 1-4 0,0 3-17 15,2 2-13-15,-2 3-13 0,-2 5-5 16,2 4-4-16,-4 21 2 15,0-14-2-15,4 3-1 0,4 2 0 16,0-1-1-16,4 29 4 0,1-27-3 16,-3 2 1-16,4-4-1 0,1 0-1 0,-3 0 3 15,2-6-2-15,0 0-2 0,1 0 2 16,-1-4-1-16,1-2 0 0,-9 1 0 0,4-5 1 16,2 1 1-1,-6-3-1-15,2 1 7 0,0-4 49 0,-4-4 81 16,-4 0 103-16,0-4 76 0,2 3 31 15,-6-3-34-15,2-4-76 16,-5-1-101-16,-24-35-22 16,21 23-107-16,1-6-4 0,3 0-2 0,4-10 0 15,-5-1-1-15,7-4-1 0,2-1-1 0,-2-5 2 16,8-1-2-16,-2 1 0 0,2 4 0 16,-2 6 0-16,7 8 0 0,-7 6-2 15,6 7 0-15,4-7-2 16,-5 19-2-16,7 3 0 0,-6 4-1 0,11 3 0 15,-2 5 0-15,18 20-4 0,-11-14 8 16,3 1 1-16,-2 0 2 0,2 0 0 16,0-5 1-16,-2 0-1 0,-7 0 2 0,-1-3 0 15,-7 1-1-15,-6 15 6 16,-18-10-4-16,-5 3 4 0,-8 2-41 16,-14 2-195-16,2-1-313 0,-9-2-140 0,3-2-67 15,-3-9 13-15,9-3 181 0</inkml:trace>
  <inkml:trace contextRef="#ctx0" brushRef="#br0" timeOffset="3758.3566">16709 3225 122 0,'0'4'161'0,"-4"-1"-6"0,4 2-4 0,-2-1-4 16,2-2-30-16,0 1-58 0,0-3 22 16,2 2 33-16,6-2 34 0,-6 0 21 0,13-2 6 15,1-1-44-15,-3-2-19 0,11-1-4 16,-1-1-3-16,0-2-2 0,0 0-2 0,3-1-31 15,1 1-35-15,-4 1-16 0,2-1-7 16,-6 6-1-16,-5-1-4 0,-4 4-115 16,-3-1-242-16,-7 1-111 0,-5-1-50 15,-5-4-21-15,-6 1 99 0</inkml:trace>
  <inkml:trace contextRef="#ctx0" brushRef="#br0" timeOffset="6166.7906">16986 3171 15 0,'2'-9'175'16,"-2"0"7"-16,0 0-49 0,0 0-49 16,0-1-23-16,-6-9 67 0,4 11-64 15,2 1-5-15,-8-12 82 16,5 14-108-16,-1 4-6 0,4-1 0 15,0 1-8-15,-2 1-5 0,2 0-4 16,0 1-2-16,0-1 5 0,0 0 9 0,0 2 17 16,0-2 22-16,0 0 23 0,0 1 19 15,0-1 0-15,0 0-11 0,0 2-23 16,0-1-28-16,0-1-24 0,0 5-9 16,2-1-8-16,-2 2-1 0,0 3 1 0,7 2 0 15,-3 1 1-15,2 1-1 16,0-1 1-16,15 15 3 0,-11-13-2 0,0-4 0 15,1 2-1 1,-1-3 0-16,7 8 2 0,-11-11-2 0,0 0 0 0,-2-3 1 16,-2 1-2-16,-2-3 5 0,4 1 0 15,-4-2 2-15,0 0 12 0,0 0 64 0,0-3 56 16,3 1 24-16,-3-3 9 0,0-1-4 16,0-2-64-16,0-1-53 0,4-1-27 15,0 0-14-15,-2-2-5 0,6 4-5 0,-6 1 0 16,4 3-2-16,5 3-1 0,-1 2 0 15,0 5-2 1,3 2 3-16,47 34-4 0,-46-33 6 16,-1 0 0-16,3-2 1 0,-1 1-1 0,-5-3 1 15,2-2 1-15,-5-2 1 16,3-1-2-16,-4-1 4 0,2-2-2 0,-1-1 2 16,-5-2-2-16,-2-1 0 0,4-1 1 15,-4-2-1-15,0-1-2 0,-4-1 2 16,4-1-2-16,-2 1-1 15,-9-15 3-15,7 12-3 0,2-10-3 16,2 17 3-16,0-1-1 0,2 6 0 0,6-1-1 16,-1 4 0-16,3 2 0 0,2 0 1 0,3 1 1 15,-3-1 1-15,5 3-1 0,-1-3 2 16,5-1-1-16,-4-1 0 0,3-1-1 16,-1-3 2-16,-3 1-1 15,26-10 0-15,-26 6-1 0,-3-2 4 0,1-3-3 16,-1 0 2-16,-3-2 1 0,0-1-3 0,-8-1 2 15,7 1-3-15,-9 0 0 0,0 1 0 16,0 4 0-16,-9 2-1 0,7 5-2 0,-6 2-4 16,2 4 2-16,-4 6-1 15,1 4 0-15,-1 5 0 0,0 3 2 0,3 2 3 0,3 3 1 16,4-3 0-16,4 0 0 16,7 0 0-16,-5-6 1 0,6 0 1 0,3-4 3 0,-7-3-2 15,11-2 3-15,-3-1-1 0,-3-4 0 16,3-3 1-16,5-3 0 15,39-19 201-15,-50 12-58 16,1-1 14-16,-5-2 3 0,0-1-61 16,-2-4-55-16,-4 0-25 0,0-21-6 15,-8 17-14-15,6-1-4 0,-4 5 0 16,-5-2 0-16,1 6-2 0,0 2 0 16,-3 4 0-16,-1 3-1 0,1 5-2 0,-1 2 1 15,1 3 1-15,7 1-1 0,-4-1 3 16,6 4 0-16,4-1 1 0,0-1 2 0,4 2-2 15,2-1 3-15,4-5 0 16,1 2 0-16,-3-5 0 0,8 0-2 16,3-3 0-16,14-2 2 0,-16 0-2 0,-1 0-1 15,3-2 0-15,0 2-2 0,-1-2 1 16,5 2-1-16,2-3-1 0,-7 2 0 16,3 2 0-16,-4 2 0 0,-3 4-4 0,-6 1 1 15,3 1-2-15,-3 4-1 0,-8 2 2 16,2 2 1-16,-4 15-2 0,-6-12 4 15,8-1 0-15,-2 0 3 0,2 1-1 16,-5-5 1-16,1-1 0 0,4-3-2 0,0 0 4 16,0-2-2-16,0 0 5 15,0-4 0-15,4-1 2 0,1-3 1 0,-5-2-1 16,2-3-3-16,-2-2-2 0,4 0 1 16,0-3-2-16,-4-1 0 0,2-2 0 0,2 1 0 15,-4-2-1 1,0-3 2-16,2 3 0 0,-2-2-2 0,4 0 2 0,0 3-1 0,-4 2-1 15,0 3 0 1,3 0 0-16,1-10 0 0,-2 13 0 0,-2 1 0 16,8-3 0-16,-6 0 1 0,2 1-1 15,2-3 0-15,1 0 0 0,1-1-1 0,0 2 1 16,0-1 0-16,15-15-3 16,-17 23-2-16,-1 2-1 0,-3 3 0 0,6 3-3 15,-8 2-1-15,2 2 2 0,2 3 1 16,-2 0 2-16,-2 2 1 0,4-1 1 15,-4 2-1-15,4-1 1 16,-4 30-6-16,0-26 5 0,2 3 1 16,-2 0 1-16,0 1 1 0,0 1 2 0,5-1-1 15,-3 0 0-15,6 1 2 0,-6 1 1 16,8-3-1-16,-3-1 0 0,3 0 0 16,0-5 0-16,-4-1 1 0,3 0-1 0,-3-7 2 15,-4-1 3-15,-2-1 1 0,4-1 4 16,0-4 1-16,-4-1 0 0,0-3-2 0,0-2-3 15,2-4-1-15,-2-3-1 16,0-1-5 0,11-72 4-16,-5 61-3 0,4-1-1 15,23-45 2-15,-22 52-2 0,3 6-1 16,-8 2 0-16,5 2-1 0,-5 5 1 16,-4 2-1-16,2 1-1 0,0 1-2 0,-2 2 0 15,-2 0-2-15,4 0 3 0,-2 2-4 16,3 1 3-16,-1 1 0 0,-4 2 1 15,2 10-3-15,-2-6 3 0,0 3-1 16,0 1 1-16,0 0 0 0,0 3-1 0,-2 1 2 16,-7 0-1-16,7 0-1 15,-4 1 1-15,-2 0 2 0,6-3-1 0,-4-1-1 0,-3 0 3 16,9-3 0-16,0-2 3 0,9-3-1 16,3-1 3-16,9-5 3 0,6-2 1 15,8-7 0-15,12-4 0 0,7-3-2 0,6-3 2 16,6-1 1-16,5-4 3 15,5 1-2 1,224-58 24-16,-236 65-33 0,-14 2 1 0,-7 2-3 16,-6 6 3-16,-12 1-1 0,0 4 0 15,-15 4 1-15,-8 4 2 0,-4 3-2 0,-8 4-108 16,-15 2-250-16,0 2-262 0,-10-1-123 0,0-3-52 16,-12-3 85-16,-3-3 235 0</inkml:trace>
  <inkml:trace contextRef="#ctx0" brushRef="#br0" timeOffset="7002.0604">17809 2967 690 0,'4'-4'198'16,"-2"0"-95"-16,2 0-46 15,7-7 4-15,-9 6-38 0,6 1 7 0,-6 0-3 16,2-1-3-16,1 2 9 0,-5 0 5 16,0 3-5-16,2-1-6 0,-2 1-2 0,0 1-14 15,0 0-9-15,4 3-2 0,-4 2 0 16,6 0-1-16,0 1 2 0,0 2-1 0,5 1 2 15,3-1 1 1,3-1-1-16,32 30 1 16,-38-31-3-16,-1 2 0 0,-4 0 4 0,0-2-3 15,1 0 1-15,1 2 1 16,-8-6 22-16,0-2 69 0,0-1 97 0,0-3 63 16,-4 0 26-16,0-4-11 0,2-2-61 15,-7-5-93-15,3-2-61 0,0-2-27 0,0-2-15 16,2-1-3-16,-3 1-4 15,3 1-2-15,4-9 4 0,0 20-6 16,8 5-115-16,-5 3-265 0,3 4-154 0,4 1-71 16,0-2-28-16,5 2 100 15</inkml:trace>
  <inkml:trace contextRef="#ctx0" brushRef="#br0" timeOffset="7713.2052">14448 4378 129 0,'-31'10'207'0,"5"2"3"15,-1-2-103-15,2-2-34 0,0 2-15 16,6-2-4-16,1-1-5 0,1 0-4 0,9-3-25 16,0 1-10-16,8-1 11 0,0-4 17 15,10 0 10-15,5 0 6 0,7-4 44 16,11-5 4-16,15-3-13 15,12-3-5-15,95-30 36 16,-60 18-99-16,224-61 13 16,-199 54 41-16,14 2 48 0,7-2 24 0,8-1 8 0,14-1 3 15,11 0-64-15,6-3-50 0,14 1-23 0,5 0-13 16,5-3-1-16,5 0-3 0,6-1-3 16,-8 3 8-16,2 2 95 0,-2 2 40 15,-3 1 20-15,173-32 188 0,-203 35-266 16,-9 2-44-16,-8 1-19 0,-6 1-10 15,-4-1-1-15,-15 3 97 0,-8 0 51 16,-8 0 23-16,184-40 310 16,-215 48-443-16,-17 3-23 0,-14 4-11 15,-6 1-4-15,-11 3-3 0,-14-1-1 16,-11 5-1 0,-2-1-1-16,-20 3 4 0,0 4-18 0,-9 4-177 15,-12 0-360-15,2-1-235 0,-4-1-110 0,-8-5-37 16,1-1 153-16,1-7 350 0</inkml:trace>
  <inkml:trace contextRef="#ctx0" brushRef="#br0" timeOffset="9423.9261">16936 4180 339 0,'2'-9'420'0,"7"-2"40"16,-7 2-27-16,2 1-148 15,-4 3-66-15,0-8 182 16,2 1 30-16,-2 4-212 0,-2 3 7 0,2-2 7 16,0 2-2-16,-4 1-11 0,2 1-7 0,2 0-19 15,-4 0-28-15,-1 3-28 0,5 0-22 16,-2 1-30-16,-2 1-26 0,0 1-26 16,-2 1-17-16,0 4-14 0,-5 2-1 15,1 3-4-15,-2 3 1 0,-3 1 0 0,-1 4 0 16,-1 2 0-16,1 2 2 0,-3 3 7 15,-2 2 11-15,-2 0 11 0,3 2 7 16,-3-2 8-16,-2 2 21 0,2 0 3 0,1 2-2 16,-5-2-3-16,4 1-1 0,-31 35 74 15,27-37-69-15,5 0-3 0,-5-1-7 16,2-4-27-16,8 0-12 0,1-3-7 16,-1-2 1-16,5-2-3 0,2-1 2 0,-1-1-2 15,1-3 1-15,8-1-4 0,-6 0 2 16,1-1-2-16,5-2-1 0,-6 0 0 15,6-3 1-15,-2-2-1 0,2 0-2 16,-2 0 3-16,-1-3 1 0,5-2-1 16,0 0 0-16,5-4 9 0,-1 3-9 0,2-3-13 15,4-3-79-15,7-1-167 0,1-6-248 16,3-4-292-16,2-8-270 0,35-31-1045 16,-29 22 1326-16,-2-3 282 15</inkml:trace>
  <inkml:trace contextRef="#ctx0" brushRef="#br0" timeOffset="9977.1025">16996 4178 63 0,'-14'2'298'16,"4"-2"31"0,-26-2 425-16,26-1-610 0,0 1-2 0,-1-1 6 15,1 0 9-15,8-1 4 0,-8-1 4 0,3 0 8 16,-1 1 16-16,6-2 14 0,-4 4 25 16,2-1 6-16,0 0 1 0,2-1-12 0,-5 1-21 15,3 0-27-15,0 1-18 0,2 1-13 16,-6-1-6-16,8 0-2 0,-2 1-13 0,-2 1-16 15,4 0-27-15,0 0-25 16,0 0-30-16,0 0-14 0,0 0-7 0,4 3-5 16,-2 0-2-16,2 2 2 15,2-1-1-15,4 4 1 0,5 1 1 0,1 1 1 0,3 2 5 16,6 3 18-16,8 0 14 0,2 0 5 16,2 2 2-16,7 0 1 0,3 3-21 15,-1-2-7-15,6 2 17 0,-1 0 15 0,3 0 23 16,4 3 14-16,4-1 8 0,2-1-20 15,-2 3 3-15,2 1-16 0,-4 0-8 0,0-2-7 16,-2 0-4-16,-2-2-12 0,-2 0-9 16,-1-1-1-16,-1 2 2 0,-4-3 5 15,-1-3 1-15,-5-1 1 0,38 8 21 16,-47-11-36-16,-6-5-5 0,-2-2-2 16,-8-3-4-16,-1 1 2 0,-10-3 2 15,1 0-3-15,-3 0 2 0,-4 0-1 0,0-3-5 16,-9 2-52-16,3-3-188 0,-4 0-366 15,-7-1-413-15,-10-2-183 0,3-3-33 0,-14-2 147 16,-3-6 349-16</inkml:trace>
  <inkml:trace contextRef="#ctx0" brushRef="#br0" timeOffset="10860.1114">15602 5271 18 0,'-8'-5'308'0,"2"-1"45"16,4 2 29-16,-6-4-82 0,1 2-84 15,1-1-15-15,0 1 10 0,-2 2 24 0,6-3 26 16,-2 2 17-16,1 0 5 0,3 1-10 16,-4 3-33-16,0 1-47 0,4 1-57 0,0 1-54 15,4 3 16-15,0 0 6 0,-4 7 49 16,3 0 29-16,1 2 40 0,-2 6-33 16,2-1-4-16,0 4-44 0,-2 2-1 0,-2 4-23 15,4 2-2-15,0 2-11 0,-2 3-14 16,3 0-22-16,-3 1-18 0,6 1 9 15,-6 1 0-15,4-3 2 16,2 0 2-16,9 25 35 0,-11-33-75 0,0-3-8 16,1-1-1-16,1-4-5 0,0-1-3 0,-4-4 0 15,2-1 0-15,-1-2-2 0,-1-4 2 16,-2 0 0-16,2-2-4 0,-4 0 2 16,2-1 0-16,-2-2 0 0,0 0 0 0,0-3 0 15,0-3 1-15,-2 0-45 0,2-2-99 16,-6-2-137-16,-3-7-195 0,-1 0-209 15,2-8-158-15,-7-5-120 0,3-2 1 16,-2-8 132-16,-3-5 180 0,0-1 189 0</inkml:trace>
  <inkml:trace contextRef="#ctx0" brushRef="#br0" timeOffset="11223.8846">15363 5295 103 0,'-11'-9'357'15,"5"1"40"-15,-2 1 27 0,6 2-125 0,-2-1-108 0,4 0-30 16,4-1 0-16,-4 0 10 15,2-1 1-15,6 1-5 16,15-9 154-16,6 3 43 0,-9 8-152 0,3-1 9 16,8 3-7-16,-4 2-21 0,2 2-17 15,2 2-29-15,-2 3-22 0,2 2 11 16,-2 2-10-16,2 1-18 0,-4 1-13 0,0 1 13 16,-5 1-30-16,1 1-13 0,-2-1-5 15,-5 1-5-15,-3 2-4 0,1 1 2 16,-12 2 13-16,7 0 9 15,-18 45 109-15,7-41-155 16,-12-1-12-16,1-2-1 0,-1-2 0 0,-3-1 3 16,1 0 2-16,3-1 3 0,-3-2-3 15,1 0-2-15,3-3-6 0,2-2-8 0,-1-1-1 16,5-2-2-16,2-2-1 0,2-2-1 16,2-1 3-16,2 3 2 15,6-5-6-15,-1 0-58 0,3 0-137 0,-2-5-211 16,2 0-250-16,5-5-238 0,-3 0-150 0,3 2 41 15,-5-2 169-15,3 4 229 0</inkml:trace>
  <inkml:trace contextRef="#ctx0" brushRef="#br0" timeOffset="11729.1992">15948 5623 304 0,'8'0'473'0,"-8"-3"46"0,0 0 28 16,2 2-201-16,-2 0-83 15,4-2 600-15,-2 4-583 16,-2 1-53-16,9 6-2 0,-1 10-80 16,-4-6-71-16,2 1 2 0,3 1-2 0,-3-2-34 15,4 2-19-15,-2-2-6 0,3-1-4 16,3 1-1 0,-3-3 18-16,5 1 25 0,-8-4 13 0,7-2 5 0,-3-2 1 15,-1-2-17-15,3-4-24 0,-2 1-13 0,-1-4-7 16,-1-1 27-16,0-1 25 0,-3-1 9 15,-1-2 7-15,-2-3 1 0,-2-1-32 16,-2-4-20-16,-2-20-3 0,-6 17-17 16,6-1-3-16,-2 3 15 0,1 3 11 15,-5 4 4-15,6 6 0 0,2 1-3 16,-4 7-20-16,4 3-20 0,4 6-1 16,-2 1 0-16,2 3 6 0,3 2-2 15,-1 0 5-15,2 0 0 0,2-1 4 0,-1-1-2 16,-1-2-3-16,0-1 1 0,7-2-1 15,-5-1-1-15,0 0 4 0,3-4 2 16,-1 1 0-16,-2-4 2 16,17-7 3-16,-12 3-2 0,-3-2-1 0,-1-1-1 15,-1-1 2-15,-8 1-2 0,6-2-1 0,-6 2 2 16,-2-1-4-16,0 1-2 0,-2 2-1 16,-2-2-7-16,-2 5-3 15,-4-1-50-15,-30-6-1135 16,26 4 308-16,1 2-103 0,-3-2 63 0,-1 1 161 15,7 0 222-15</inkml:trace>
  <inkml:trace contextRef="#ctx0" brushRef="#br0" timeOffset="12245.6438">16322 5225 221 0,'4'-12'454'0,"-2"-2"60"0,-2 3 44 16,0 1-156-16,0 2-123 0,0 4-39 15,0 1-4-15,0 2-6 0,0 1-25 16,0 1-37-16,0 3-48 0,5 4-57 16,-3 3-39-16,2 7 14 0,0 3 13 0,-2 4 36 15,4 1 26-15,2 2 12 0,-1-1 5 0,-1 0 9 16,0 0-22-16,2 1-19 15,1 0 20-15,-1 1 6 0,-6-3-13 0,6-1-6 16,-2-4-4-16,-4-2-30 0,7-2-37 0,-7-4-14 16,-2 1-7-16,4-4-3 0,-2-3-1 15,-2-3 1-15,0-1 27 0,4-1 35 0,-4-1 37 16,4-2 22-16,-4-2 11 16,2-3-24-16,2-3-31 0,3-4-37 0,-1-1-27 15,2-1-8-15,0-3-6 0,3-2-6 16,-1 0 1-16,5 3-2 15,-7 2-4-15,33-18-18 16,-24 30-1-16,-15 6 9 0,6 4-1 0,-6 5 7 16,4 2-1-16,-6 1 6 0,4 5-2 15,1-1 3-15,-5 0-2 0,0-2 0 0,0-2 1 16,2-1 1-16,-2 1 1 16,0-2 2-1,-11 22 18-15,5-27-18 0,-4-1 3 0,4 0-3 16,-5-2-3-16,5-2-3 0,0-1-5 15,0-2-75-15,-3-2-126 0,1-1-183 16,-2-5-199-16,4-1-194 0,-5-5-125 0,3-2-35 16,0-2 114-16,-1-4 168 0,3-6 185 15</inkml:trace>
  <inkml:trace contextRef="#ctx0" brushRef="#br0" timeOffset="12532.4642">16552 5131 95 0,'14'-12'395'0,"-3"0"57"15,-3 3 38-15,0 1-84 0,-2 1-114 16,-4 3-34-16,7 0 6 0,-7 0 2 16,-2 4-29-16,6 7 205 0,-2 0-232 0,0 3 12 15,-2 6 32-15,7 4 12 0,-7 3-22 16,2 1-24-16,6 27 110 16,-4-27-212-16,0 1-20 0,-1-3-19 15,1 1-19-15,4-2-11 0,-8 1-21 0,9-5-6 16,-5 1-9-16,2-1 0 0,-2-1-1 15,0-2-3-15,1 0-1 0,1-3 0 0,0 0-4 16,0-1 2-16,-1-1 0 0,3-1 0 16,-8-1-5-16,6 0-33 0,-1-4-119 0,-7 1-212 15,0-6-262-15,0-3-275 16,-7-2-152-16,3-3 28 0,0-2 174 0,4-3 243 16</inkml:trace>
  <inkml:trace contextRef="#ctx0" brushRef="#br0" timeOffset="12710.362">16903 5375 315 0,'7'7'456'16,"-7"-1"32"-16,0 12 374 16,0-8-602-16,0 0 12 0,0 0 45 0,0 0 1 15,0-3-33-15,0 3-55 0,0-3-70 0,0 2-72 16,2-2-47-16,-2 3-20 0,8-5-10 16,-6 3-7-16,-2-1-1 0,6-2-40 15,-6-1-127-15,-2-1-207 16,-4-6-1073-16,-4-1 634 0,3-1 103 0,-3-3 194 15</inkml:trace>
  <inkml:trace contextRef="#ctx0" brushRef="#br0" timeOffset="12877.4748">16903 5188 356 0,'0'-6'574'16,"-4"0"74"-16,0 0 60 0,2 2-167 15,-6 1-102-15,6 2-13 0,-3-1 6 0,3-1-22 16,-2 1-59-16,0 1-102 0,8 1-108 15,0 1-77-15,-2 6-30 0,5-2-37 16,3 1-96-16,-2-1-201 0,1 2-252 0,1-2-299 16,-4-1-154-16,19 5-793 15,-15-3 1220-15</inkml:trace>
  <inkml:trace contextRef="#ctx0" brushRef="#br0" timeOffset="13158.3014">17092 5281 261 0,'8'5'483'0,"2"-7"46"16,-2-1 35-16,23-10 399 0,-20 5-691 0,-1 1-1 16,-4-1-38-16,5 0-57 0,-5 0-63 0,0-1-45 15,-2 0 13-15,-2 2 28 0,-2 3 23 16,0 0 12-16,-2 4 3 16,-2 0-45-16,-12 15-7 0,3-1-66 0,3 3 5 15,-5 4 18-15,5 2 16 0,2-1 16 16,-1 1 1-16,9-1-5 0,0 0 1 15,5-5-5-15,1-2-12 0,8-3-10 0,3-3-4 16,1-4-21-16,9-2-13 0,6-3-6 16,9-3-38-16,1-5-221 0,-8-6-389 0,7-2-295 15,-5-4-135-15,-8-4-31 0,2-2 195 16,-6-3 370-16</inkml:trace>
  <inkml:trace contextRef="#ctx0" brushRef="#br0" timeOffset="13769.92">19013 4870 229 0,'-2'-22'437'0,"-7"-1"59"15,3 5 56-15,4 2-160 0,-2 5-66 16,0 2-43-16,4 6-34 0,0 1-49 15,-2 6-19-15,2 1 4 0,0 11 33 16,0 4 33-16,-10 44 337 0,5-26-316 16,3 4-41-16,-2-1-35 0,4 1-32 15,4-1-19-15,-2-4-22 0,7-3-30 0,-3-3-13 16,4-3-7 0,-2-2-18-16,17 18 28 0,-14-25-51 0,1-2-11 15,-6-4-6-15,9-1-5 0,-9-3-4 0,4-4 0 16,-8 0-3-16,2-1 1 0,1-1 1 15,-5-3 2-15,-5 2-3 16,1-4-2 0,-52-49-1631-16,40 27 846 0,-1-4-101 15,1-6-14-15,-5-7 110 16</inkml:trace>
  <inkml:trace contextRef="#ctx0" brushRef="#br0" timeOffset="14084.3168">18719 4735 342 0,'-8'-17'448'0,"0"2"32"0,6 3-13 0,2 2-238 15,2 3-84-15,14-10 79 16,-1 8-100-16,5-1 10 0,-1 0-5 0,4 0 0 16,4 1 11-16,4-1 33 0,-2 1 40 15,6 1 25-15,-2 2-5 0,0 3-28 16,-6 3-52-16,0 3-56 0,-3 3-48 16,1 5 20-16,-6 2 28 0,-1 2 11 15,-1 6 40-15,2 25 178 0,-15-19-174 16,-4-1 5-16,-4 1-20 0,-7 2-6 15,5-2-21-15,-6 2-21 0,-5-1-14 0,1-5-20 16,-1 3-12-16,-4-3-10 0,5-5-9 0,-7 2-9 16,2-4-3-16,5-3-5 0,-1-1-5 15,1-1-1-15,1-4 0 0,3 2-3 16,12-7-2-16,2-2-18 0,6-3-96 16,-6-4-195-16,13-1-262 0,-5-4-275 15,-2-2-224-15,7 0-12 0,-3-1 144 16,-1 2 240-16,3 3 267 15</inkml:trace>
  <inkml:trace contextRef="#ctx0" brushRef="#br0" timeOffset="14411.1122">19218 5023 405 0,'12'5'498'0,"-2"-2"26"0,1-2 13 0,1 5-218 15,3-1-82-15,-5 1-16 0,6-1 24 16,-3 2 9-16,-3 2-23 0,3 0-39 0,-3 0-39 15,-4 1-51-15,4 2-2 0,-3-1-18 16,1-1-3-16,-6 0 10 0,2-1 14 16,0-4-22-16,-4 0-15 0,2-3 11 0,-2-1 28 15,0 1 52-15,0-2 47 0,0-2 21 16,-2-3-8-16,-2-3-40 0,0-17 39 16,2 10-152-16,2-2-11 0,-4-1-9 15,8-1-21-15,-4-1-12 0,2 1-5 0,6-2-5 16,-2 1-1-16,1 1-1 15,22-32-35 1,-21 45-19-16,-2 5-100 0,-2 1-160 0,2 1-185 16,-6 0-184-16,3 1-118 0,-3 1-74 15,0-3 23-15,0 0 127 0,0 3 162 16,0-3 146 0</inkml:trace>
  <inkml:trace contextRef="#ctx0" brushRef="#br0" timeOffset="14575.022">19524 4906 193 0,'6'2'412'0,"4"-1"30"0,-6 3 37 15,-2 1-130-15,7 5-83 0,-7 2-5 16,2-2 41-16,2 14 371 16,-2-12-373-16,2 9 133 0,-4-11-319 0,7-1-55 15,-7 0-25-15,6-1-17 0,-2 0-7 16,-4-1-3-16,7-2-3 0,-3 0 0 0,0 0-4 16,-2 0-18-16,-2-4-105 0,2 0-174 15,-8-1-226-15,2-1-225 16,-8-8-866-16,-7-10 579 15</inkml:trace>
  <inkml:trace contextRef="#ctx0" brushRef="#br0" timeOffset="14753.2321">19600 4756 270 0,'-2'-3'492'0,"-6"1"56"0,6-3 48 15,-7 2-149-15,7 1-114 0,2-1-36 16,0 1-8-16,0-3 325 0,2 2-534 15,3 3-46-15,1 0-20 0,2 3-16 16,0-2-70-16,1 3-162 0,-3 0-222 16,-4-3-225-16,6 1-101 0,-6-2 23 0,-2 0 139 15</inkml:trace>
  <inkml:trace contextRef="#ctx0" brushRef="#br0" timeOffset="15060.0385">19801 4855 199 0,'6'10'401'0,"0"0"43"16,-2 1 53-16,0 2-144 0,-1 1-87 0,3-2-13 0,2 3-5 15,-6-4-19-15,4 1-27 0,5-1-33 16,-1-1-36-16,0 1-17 0,1-2-6 16,-1 0 7-16,-2-2 4 0,7-2 18 0,-5-1-2 15,0-1-14-15,-1-1-6 0,1-2 6 0,-4-2 9 16,5-2 9-1,-1-1 7 1,-4-3-11-16,19-67 148 0,-23 55-275 0,-2-1-4 31,0 0-2-31,8-44-3 0,-8 45-5 0,2 2-3 0,2 6-4 16,-4-1-72-16,3 6-169 16,-3-1-216-16,-3 4-224 0,3-1-236 0,-4 2-39 15,4 3 121-15,-2-1 197 0,2 1 216 0</inkml:trace>
  <inkml:trace contextRef="#ctx0" brushRef="#br0" timeOffset="15770.3046">20088 4756 28 0,'6'3'451'0,"-4"-1"66"16,3 0 31-16,-1-2-49 0,-4 3-201 0,0 2-82 16,-4 4-2-16,-1-1 33 0,-3 4 24 0,0 4-20 15,-2-1-53-15,1 2-63 0,1 0-57 16,2-3-38-16,4 0-20 0,2-1-8 15,0-1-1-15,6 0 14 0,-4-4 5 0,8 1 8 16,5-3 1-16,-5-2-2 0,3-2-14 16,-1-1-7-1,3-1-6-15,18-7 6 0,-27 1-12 0,0-1 0 16,2-3-2-16,-6 1 0 16,7-13 5-16,-7 8-4 0,2-1 0 0,-4 0-2 15,0-2-1-15,-4-2 0 0,2-2 0 16,2 1-1-16,0-4-1 0,-5 5 2 15,5 1-1-15,-4 4-1 0,4 2 2 0,0 5-1 16,4 2 1-16,-4 2-2 0,5 2 0 16,-5 2-1-1,8 11 1-15,6 7 1 0,-12-6 1 0,7-1 0 16,-3 2 0-16,0-2 1 0,0 0 1 0,5-2 16 16,-1-2 15-16,-4-1 16 0,9-1 19 15,-5-1 15-15,-2-2 5 0,1-2 9 16,-1-1-4-1,27-12 174-15,-27 6-189 0,3-1-9 16,-1-3-6-16,21-33 95 16,-25 26-116-16,0-2-8 0,-1-2-14 0,-3-1-9 15,-2-3-4-15,4-3-3 0,-4-2-3 16,0-4-2-16,0-4 1 0,0 1-2 16,0-4 1-16,0 2-2 0,-4 1 3 15,2 3 0-15,-3 3-1 0,-1 6 20 16,-4 4 15-16,0 7 13 0,-3 5 4 0,-1 4 4 15,1 4-19-15,-1 5-17 0,3 5-12 16,3 4-9-16,0 5-1 0,6 6-1 0,-2 4 0 16,4 4 4-16,4 1 0 0,-2 4 1 0,8 2 2 15,1-1-3 1,-1-1 0-16,46 87 41 0,-40-98-9 16,1-2 4-16,1-3 2 0,-5-1-11 15,-1-6-11-15,7 1-4 0,-7-3-2 16,1-3-2-16,3-1-2 0,-1-2 0 15,-3 0 1-15,5-3-1 0,-3-1-6 0,-1 1-19 16,-3-4-103-16,-4 1-211 0,-6-3-282 16,-2-3-320-16,-4-2-169 0,-9 0 19 15,3-1 169-15,-5 1 265 16</inkml:trace>
  <inkml:trace contextRef="#ctx0" brushRef="#br0" timeOffset="15924.2087">20448 4560 427 0,'10'-3'540'0,"-3"-1"32"0,3-1 27 16,2-1-266-16,5 2-136 0,-1-3-68 0,5 0-27 15,0-1-22-15,2 1-40 0,-1 1-21 16,-1 0-30-16,-2 1-132 0,1 0-216 0,-5-2-175 16,-3 2-77-16,-6 0-18 0,1 2 109 15</inkml:trace>
  <inkml:trace contextRef="#ctx0" brushRef="#br0" timeOffset="16303.9745">20715 4596 155 0,'6'10'403'0,"4"-3"30"0,-3-2 28 16,3-2-117-16,-4-1-100 0,9-2-21 16,-7-2 7-16,6-1 8 0,-1-2-29 0,3 1-41 15,5-5-45-15,0 0-37 0,-3-1-5 0,-1-1 4 16,4-2-1-16,-1-1 8 0,-7-1 0 15,14-21 19-15,-13 15-85 16,-8 0-13-16,0-1-6 0,-1-1-3 0,-3 2-1 16,-4 2 29-16,-3 2 36 0,1 6 25 15,-4 2 13-15,-2 4 7 0,-5 5-30 0,3 5-30 16,-3 4-24-16,-1 4-16 0,5 5-6 16,3 5-5-16,0-1 13 0,6 1 22 15,2 0 30-15,0 0 21 0,2-2 31 0,8-3 5 16,1-1-6-16,3-2-13 15,3-3 0-15,5-2-15 0,7-3-6 0,6-3-14 16,1-2-13-16,11-4-23 0,-3-2-13 16,5-2-10-16,-1 0-5 0,1 1-5 0,-5-3 3 15,-1-1-4-15,-8-1 0 0,1 0-4 0,-7-2-31 16,-7-1-139-16,-5-2-234 16,-1-2-299-16,3-20-1332 0,-19 19 1056 15,0 2 212-15,-4 0 285 0</inkml:trace>
  <inkml:trace contextRef="#ctx0" brushRef="#br0" timeOffset="17038.3946">18866 5682 186 0,'-35'11'428'16,"0"-1"41"-16,2-3 34 0,4 1-132 16,8-2-95-16,4-1-18 0,7 0 6 0,8-3-10 15,4-2-32-15,39-8 91 0,-8-2-204 16,13-4 1-16,14-3 9 0,14-7 4 15,9-1 8-15,10-1 12 0,11-5 5 16,3 3-1-16,7-5-4 0,128-34 93 16,-112 32-139-16,7-1-13 0,3 0-4 15,3-3 1-15,8-2 2 0,0-2-3 0,-2-1 13 16,-2 3-8-16,-7-2-8 0,-7 4-18 16,-5 3-5-1,-12 2-8-15,91-27 46 0,-116 32-40 0,-15 5 2 0,-6 2-15 16,-14 1-5-16,-6 5-6 15,-9 3-4-15,-16 1-8 0,0 4-2 0,-9 3-4 16,-5 3-3-16,-5 0 0 0,-4 1-4 0,-2-1 0 16,0 2-4-16,-2 3-1 0,-8 4-1 15,-3 0-6-15,-1 1-38 0,-7 3-167 0,2-2-321 16,-7-1-425-16,-1 0-191 0,-4-1-49 16,2-5 128-16,-4 1 305 0</inkml:trace>
  <inkml:trace contextRef="#ctx0" brushRef="#br0" timeOffset="17801.1034">15181 6631 139 0,'-7'-6'482'0,"7"0"64"15,-2 0 30-15,-6 0-101 0,2 2-204 32,6 2-99-32,4-4 355 0,-2 6-376 0,8-5 12 15,1 3 13-15,22-8 197 16,-8 3-183-16,-1-1 3 0,7 1 11 15,9-3 0-15,9-4-3 0,9-3-13 0,13-7-17 16,1-1-26-16,15-3-33 16,4-6-24-16,4 0-19 0,13-5-11 0,1-1-5 15,5-1 8-15,4 1 8 0,-2-2 8 16,-1-3-3-16,-1 1-4 16,238-81 92-16,-241 86-107 15,1-1 5-15,101-34 61 0,-16 9-32 0,-109 35-58 16,-3 4-10-16,-12 0-5 0,-9 4-6 15,-8 3-3-15,-5 2-1 0,-9 2 0 16,-7 5-1-16,-12 0 0 0,-7 5-1 0,-3 0 2 16,-9 4 13-16,0-1 7 0,-8 2 1 0,-3 2-1 15,-7 2-10 1,-29 23-452-16,26-17-402 0,-2-3-341 16,3-5-150-16,-5-6 10 0,1-8 217 0,9-6 483 15</inkml:trace>
  <inkml:trace contextRef="#ctx0" brushRef="#br0" timeOffset="20755.0964">14968 6396 38 0,'0'-3'282'0,"4"-2"30"16,-4 2 8-16,4 0 15 0,-4 5-233 15,0-2 3-15,-4 0 25 0,4 1 28 16,0-1 9-16,-4 0-10 0,4 1-30 0,-3 1-40 15,-1 1-43-15,0-1-21 0,4 2-15 0,-2 0-3 16,-2-1-4-16,4 2 0 0,-2-1 2 16,2-1 0-16,0 1 25 0,0-3 29 15,2 1 24-15,-2 0 30 0,4-2 30 0,-2 0 6 16,2 0 3 0,13 0 297-16,-7-2-308 0,3 0-10 15,1 1-5-15,9-3-6 0,4-1-3 0,6 2-6 16,8-4-5-16,1 0-12 0,9-2-18 15,5-1-17-15,8-2-6 0,-2-1 1 16,9-1-2-16,80-22 62 0,-73 14-54 16,3-2-6-16,6 2-3 0,4-3-1 15,-2 1-7-15,4 1-7 0,4 1-7 16,-4 0 3 0,-2 0 6-16,85-19 44 0,-5 1 6 0,-92 19-50 15,-3 4 1-15,-1-4 2 0,-9 5-4 16,-2-2 2-16,-12 5 0 0,2-3 1 0,-5 3-4 15,-5 1-3-15,-1 2-2 0,-1-3-9 16,-7 5-3-16,60-21 12 16,-66 22-7-16,-2-1 3 0,0 1 6 15,-5-1-1-15,3 4 0 0,-8-1-10 0,-1 1-7 16,-8 3-8-16,1-1-1 16,-7 2 0-16,6-2-6 0,-8 1 0 0,0 1 2 15,0-2-1-15,0 2-3 0,0 0-3 0,0 0-1 16,-4 0 0-16,0 2-9 0,-2-1-75 15,-5 1-123-15,1 0-182 0,-7-1-198 16,1 1-198-16,-1-2-177 0,1 1 10 0,-5 0 133 16,2-1 175-16,-3 0 200 0</inkml:trace>
  <inkml:trace contextRef="#ctx0" brushRef="#br0" timeOffset="21239.6017">15191 6585 239 0,'-46'10'413'0,"5"-5"24"16,6-2 13-16,2 3-223 15,6-2-118 1,-25 16 209-16,50-19-213 0,-2 1-12 0,8-2-23 16,-2 0-7-16,6 0 14 0,3-2 26 0,1 1 35 15,5-4 34-15,6 2 12 0,1-3-5 16,9 0-6-16,7-1-12 0,7-4-9 16,-1-1-6-1,82-20 132-15,25-7-33 0,-74 13-141 0,7 0-5 16,5-2-8-16,-2-1 1 0,7-1-2 0,3-2-4 15,0 0-7-15,2-2-2 16,-1 0-5-16,-3 3-8 0,0-1 1 0,-4 1-4 16,-4 0-9-16,2 3 2 0,-2 0 0 15,-2-1-6-15,-2 1-2 0,-7 0-4 0,-3 3-9 16,-5 3-9-16,-8 2-7 0,-2 3 0 16,-10 1-6-16,1 0-3 0,-15 4-2 15,1 3-2-15,-6 1 0 0,-13 3-3 0,3 0 0 16,-8 3 1-16,5 0-10 15,-12 2-2 1,-4 0-345-16,-4 2-1210 0,-4-2 452 0,-4-2-6 16,2-3 172-16,5-5 314 0</inkml:trace>
  <inkml:trace contextRef="#ctx0" brushRef="#br0" timeOffset="22565.9824">15139 6375 57 0,'-10'-2'249'15,"2"-1"24"-15,-5-1 134 0,7 3-295 16,0 1-26-1,-13 1 122-15,11 3-102 0,0 1-63 0,1-1 2 16,5 1 2-16,-2-3 13 0,0 2 10 0,4-3 18 16,-2 1 25-16,2-2 23 0,0 1 18 15,0-1 8-15,2-1-4 32,2-1-12-32,2-1-13 0,54-18 423 0,-35 14-399 0,-2 0-4 15,4 2-14-15,6 0-17 0,4 0-22 0,7 1-20 16,1 1-14-16,9-2-12 0,6 0-3 15,4 0-8 1,-2-4-7-16,83-10 1 0,-77 6-31 0,6-3-3 0,-1 0-1 16,3-2-1-16,3 0 1 0,-7-3 0 15,5 3 2-15,-7-2-2 16,-4 2-2-16,54-18-105 0,-62 20-188 0,-12-4-285 16,-5 0-211-16,-6 1-88 15,-2-2 53-15,2 1 172 0</inkml:trace>
  <inkml:trace contextRef="#ctx0" brushRef="#br0" timeOffset="24115.2245">19000 5560 184 0,'-14'5'302'16,"6"-1"28"-16,-7 1-44 15,3-3-98-15,-13 6 108 0,17-4-133 0,-3-1 18 16,1-3 10-16,4 2 6 0,-2-2-9 15,5 0-11-15,-3 0-13 0,6 0-7 16,0 2-6-16,-4-2-9 0,4 0-13 0,0-2-21 16,4 2-25-16,-4-2-24 0,2 2-23 15,5 0-13-15,19-5 28 0,-1 2-15 16,-6-2 13-16,12-2 4 0,-2 2 13 0,12-2 1 16,3-2 10-16,5-1 3 0,5-2 6 15,8-3-6-15,83-16 49 16,-67 15-74-16,7-4-4 0,8-1-2 0,-4 0-3 15,13-1-1 1,90-22 28-16,-2 6 2 0,-93 17-39 16,1 2-1-16,-3-1-13 0,6 0-8 15,-8 0-5-15,4 1 0 0,-4 0-1 0,-4-2-1 16,6 4-1-16,-10-3 0 0,2 3 13 16,0-2 10-16,-2 2 7 0,-7 1 1 15,-3-1 0-15,61-13 6 0,-76 16-28 16,-4 0 8-16,-4 2 3 15,64-23 54-15,-85 25-65 0,-2 3-3 16,-7-1-5-16,3 2-2 0,-6 0 3 16,6 0-4-16,-7 1 4 0,-1 0-1 0,-1 3-1 15,1 1-3-15,-3 1-2 0,-3-2 1 16,-1 2-4-16,-4 0 1 0,-4 2-1 16,-2-1 2-16,4 3-4 0,-8-3 4 15,2 1 0-15,-4 0-3 0,-4 3 3 16,-7-1-1-16,1 2-1 0,-1 0-2 15,-2 0-18-15,3 1-116 0,-3 1-219 0,3-4-298 16,-9 3-272-16,6-4-107 0,-6-1 58 16,7-2 196-16,-7 0 283 0</inkml:trace>
  <inkml:trace contextRef="#ctx0" brushRef="#br0" timeOffset="26717.862">17704 5750 176 0,'2'3'245'0,"2"-3"-15"0,-4 2-39 0,0 0-24 16,0-1 117-16,0 1-151 15,0-2 1-15,0 0 7 0,0 0 6 0,0 0 13 16,0 2 7-16,0-2 4 0,0 1-10 16,0-1-22-16,0 0-34 0,0 0-33 0,0 2-27 15,0-2-23-15,0 2-13 0,0-1-7 16,2 3-1-1,-2-3 0-15,0 2 0 0,0-1 2 16,0-2 0-16,0 0 0 0,0 0 2 16,0-2-1-16,0 1 0 0,-2 1-1 15,2-2-1-15,0 2-2 0,-4-3 2 0,2 3-2 16,2-2 0 0,0 1-2-16,0 1 2 0,0 0-2 0,0 0-1 0,0 0 0 15,0 0 1-15,0 1-1 0,0 1 2 16,0 0 0-16,0-1-2 0,0 1 3 0,0-2 0 15,0 1 0-15,0-1 3 0,0 2-6 16,0-2 6-16,0 0-1 0,0 0 0 16,0 0 20-16,0 0 29 0,0 0 40 0,0 0 49 15,-4 0 42-15,4-3 4 0,0 1-16 16,0-3-34-16,4 0-19 16,-4-1-19-16,0-18 242 0,2 15-237 15,-2-2-11-15,4-1-19 0,-4-1-10 16,0 0 12-16,0-3 4 0,2 0 6 0,-2 1 0 15,0-3 13-15,0 1-10 0,0 0 1 16,0 0-4-16,-2-22 86 16,2 18-90-16,-6 0-12 0,2 0 1 0,-1 0-1 15,-1 1-17-15,0 1-5 16,-11-20 18-16,11 19-50 0,-8 0-6 16,1 2 4-16,-1-3 10 0,1 2 12 0,-1-1 2 15,-3 0 2-15,7-1 0 0,-6 0 1 16,7 1-1-16,-5-2-3 0,1-1-2 15,-1 1-5-15,4-1-14 0,1 1-6 0,-1 1-3 16,0-1-2-16,3-2 2 0,-3 2-2 16,4 3 1-16,-2-1 1 0,-1 2-2 0,1 2 1 15,6-1-3-15,-8 3 0 16,-5-14-2-16,3 3 0 16,6 13 0-16,-3 2 0 0,7-2 2 0,-4 0-4 15,-2 4 0-15,6-3 2 0,-5 4-2 16,-1-1-2-16,2 1 3 0,0-1 1 0,0 1 0 15,-3 0 0-15,3 2 0 16,4 3-1-16,-6-3 0 0,6 2 1 0,-2 1 0 16,2-1-2-16,-3 0 2 0,1 1-1 0,2-1 1 15,-2 1-3-15,0 0 3 16,4 0 0-16,-8 2-5 0,8 0 1 16,-9-1-1-16,9-1 4 0,-6 1-1 0,6-1 2 15,-2 1 0-15,-6 1 0 0,6 0-4 16,-2 0 3-16,2-3 1 0,-7 1-3 15,9 0 3-15,-2 1 0 16,-6 1 2-16,2-1-2 0,4 0 0 16,-2-1 0-16,-1 1-2 0,3-1 0 0,-2 0 0 15,2 1-2-15,-6 1-3 0,2-2 2 16,-5 2 0-16,5 0 2 0,-4-2-1 16,-1-1 3-16,3 3-1 15,-19-7 3-15,17 5 0 0,-7-1 0 0,3-1 1 16,-3 1 0-16,5-2 0 0,-9 3-1 0,1-1 0 15,3 0 2-15,-2 1-6 0,-5-1 1 16,5 3-4-16,-6 0 4 0,0 0-3 16,1 3 4-16,-3-1 1 0,0 1-2 15,-2 1 1-15,-2-1-2 0,2 2 1 0,-2 0-2 16,2 0 0-16,-2 0 3 0,-2 2 0 16,4-2 0-16,-2 1 1 0,2 0-2 0,-2-2 1 15,4 1 2-15,-2-1-1 0,-2 1 0 16,4-2 5-16,-6 4-2 0,4-3-5 15,-2 3 1-15,-35 3-2 16,35-3-1-16,-35 3-1 0,37-3 5 0,-2-2-4 16,2 1 4-16,-4-1 3 15,2 2-4-15,-3-1 1 0,3-2 2 0,-2-1-2 16,4 2-1-16,-4-3-2 16,-2 5 3-16,2-2-2 0,0 0 4 0,0 3 0 0,-6-1-1 15,-3 1-1-15,-1 2 1 0,-1 1-3 0,-1 3 3 16,-3-2-2-16,5 1-3 15,-63 20-5 1,75-23 8-16,-12 5-3 0,24-8 3 16,5-3-4-16,1 1 4 0,3-1 0 0,4-2 0 15,-4 2 0-15,3-3 1 0,-1 1 1 16,2 1 2 0,-7 0 2-16,-3 1-3 0,8-4-3 15,1 1 1-15,-3 1 0 0,8 0-1 16,-4-1-1-16,-2 2 4 0,1-1-4 15,1 1-1-15,0-1 2 0,-2 3-7 16,6-2 5-16,-5 1 0 0,7 1 0 0,-4 2-1 16,0-2-1-16,2 3 1 0,2-1-1 15,-4 1-2-15,0 2 5 0,4 1-1 16,-2 1-1 0,-2 2 1-16,1 74-16 15,3-65 13-15,0 4 4 16,3 0 2-16,-3 2-1 0,6 2 0 0,-2-2 1 0,2 1 1 15,2 3-1-15,-6 1 1 16,5 2 1-16,1 1 2 0,-6-1-1 0,4 0-1 0,2 3-1 16,-1-3-1-16,-1 1 2 0,0 1-4 15,2-1 1-15,1 1 0 0,-1 1 2 16,-6 0-1-16,12 38 1 16,-7-38 3-16,3 38-3 0,-8-40 2 15,6 1 4-15,-6-2-1 0,3-1-2 16,-3 1 1-16,12 61-2 15,-8-67-1-15,-2-3 2 0,3 0 2 16,-1-3 1-16,-2 0 0 0,2-2 1 0,-2-5-5 16,3 1 0-16,-5-2 0 0,6-1-3 15,-2-3 2-15,-2-3 1 0,2-6 2 16,-4 2 1-16,3-2 4 0,-5-1 5 0,4-2 2 16,-4-2 2-16,0 2 0 15,2-3-4-15,2 0-9 0,2-2-42 0,0-7-169 16,1-2-365-16,-3-3-443 0,-4-5-196 0,0-5-52 15,0-9 127-15,0-5 344 16</inkml:trace>
  <inkml:trace contextRef="#ctx0" brushRef="#br0" timeOffset="28970.166">17325 4628 122 0,'0'-3'294'0,"0"-1"24"0,0 3-29 16,0-2-109-16,0-1-71 0,0 2-30 16,0-1-11-16,4 1-8 0,-4 0-8 15,4 1-10-15,-4 1-12 0,3 0-13 0,1 0-10 16,-2-2-4-16,2 2 1 0,0 0-3 15,-4 2 7-15,2-2 8 0,2 1 6 0,-2 1 0 16,-2 1 3-16,4-1-2 16,1 0 10-16,-5 1 18 0,2-2 12 0,-2 0 23 15,4 1 14-15,-4-1-14 0,0 3-9 16,0-4 0-16,4 3-9 0,-4-1-11 16,0 0 14-16,0 3 8 0,0-1 4 0,0 3 13 15,0 1 10-15,0 1 0 0,0 1-4 0,-4 1-16 16,4 1-22-16,-4 2-13 0,4-1-23 15,0 0-12-15,4 0-6 16,0 2-3-16,2 1-3 0,-4 0-3 0,6 1 2 16,1-1-1-16,1-1 0 0,0 2 1 0,1-1 0 15,-1-2-2-15,0 2 2 0,-1-2-2 16,-1 0 0-16,2-3 0 0,-3 1 2 16,3 2-2-16,-4 0 0 0,0 1 1 0,0-2-2 15,5 0 3-15,-5 2-2 0,2 0 0 0,-2 1 0 16,-3-1 0-16,5-1-1 0,-2 1 0 15,0 0 1 1,9 16 3-16,-7 0-2 0,-4-16-1 16,0-1 2-16,-2 1-2 0,2 1 1 15,-1-1 0-15,-3 17 89 0,4-13-12 0,0 0 8 16,-4 1 2-16,0-1-26 16,0 2-29-16,2 2-17 0,-2-2-5 0,6 1 0 15,-2 2 25-15,0-2 19 0,-2 0 7 0,7-1 3 16,-3-2 3-16,0-1-31 0,-2-1-17 15,2 1-8-15,1-5-5 0,-3 2-3 16,-2-1-2-16,2-4 0 0,0-2-1 0,-4-1 1 16,2-2 2-1,-2-2 73-15,0-2-19 0,0-1 8 16,0 0-1-16,0 2-16 16,0-2-24-16,0 1-6 0,-2 1-19 15,2-1 0-15,-4 2 0 0,0 2-1 0,4-2 0 16,-2 1 1-16,-2 0-1 0,0 0 0 15,1-1 3-15,-1 2-2 0,2-3-1 16,2 1 0-16,-4 1-1 0,0-1 1 0,4-3 0 16,0 4 0-1,-2-1 0-15,-2 4 0 0,2-2 0 0,2-1-3 16,0 2 3-16,0 0-1 16,0 5 2-16,0-6-1 0,2 2 0 0,-2-5 3 15,4 3-3-15,-4-2 0 0,0 1-3 16,0-1 6-16,2-1-3 0,-2 1 0 15,0 1 0-15,0-1 0 0,0-1 0 0,0 1 0 16,-2 0 0-16,2 0 0 0,0-1 0 16,-6 1 0-16,6-2 1 0,-9 2 0 0,9-3-1 15,-2 3 2-15,-6-1-1 0,8 1-1 16,-2-2 0 0,-2 2 0-16,4 3 0 0,0-5 0 15,0 1 0-15,0 0 0 0,0-1 0 16,0 1 0-16,4-2-1 0,-4 0 2 0,0 2-1 15,0-2 0-15,0 3 0 0,0-3 2 16,0 0-2 0,-4 0 2-16,4 0 0 0,-2 0-1 0,-6 0 0 15,5 0 0-15,-7 4 0 0,-2 1-2 16,1-2 1-16,-3 2 0 0,-3 3 0 0,-3-1 0 16,3 1 1-16,-6-1-1 0,-4 4 0 15,1-2 0-15,-3 3 0 0,-2-2-1 16,-5 2 2-16,-5-1 0 0,4-1-1 0,-4 1 2 15,-11 1-2-15,6-2 1 0,-12 6 1 0,-2-3 0 16,0 0-2-16,-10 2 4 0,2 2-2 0,-7 0-2 16,-1 0-1-16,-5 3-2 0,-6-1 1 15,1 3 2-15,-8 1 0 0,-1 0 0 16,0 3 0-16,0-2 0 0,0 1 0 0,6 2 16 16,6-4 15-16,7 2 8 0,-3-1 6 15,13-2 2-15,4-3-14 0,4 1-15 16,4-3-7-16,9-2-6 0,-3-2 0 0,5-3-3 31,-1 0-1-31,-119 16 107 16,136-25-57-16,8-1 4 0,-1 0-9 0,3 0-4 15,3 2-11-15,1-2-9 0,3 2-11 16,-2 1 0-16,7-1-11 16,3-1 0-16,2-1-1 0,-4 2 0 15,4-2 0-15,0 0 0 0,0 0 1 0,0-2 0 16,0 2 1-16,0 0 0 0,0 0 0 0,0 0 3 15,0 0 2-15,0 0 12 0,-4 0 8 16,2 0 6-16,2 0-2 0,-8-3 7 0,2 3-5 16,-1 0-3-16,1-3 5 0,-4 1 2 15,-5 2-4-15,7-2-5 0,-8 2 0 16,-1-1-4-16,-4-1-8 0,1 2-1 16,3 0-5-16,-4 0-6 0,13 0-3 15,-8-3-23-15,16 3-152 0,-5 0-366 0,5 0-372 16,-6-7-166-16,-2-7-64 0,2-11 121 31,-5-8 351-31</inkml:trace>
  <inkml:trace contextRef="#ctx0" brushRef="#br0" timeOffset="29861.5286">15423 6401 100 0,'-11'5'337'0,"1"-2"32"16,0-1 18-16,3 3-138 0,1-3-95 15,-2 3-29-15,6-3 4 0,2 1 22 16,0-1 23-16,0 0 254 0,0-2-164 16,0-2 21-16,0-3 2 0,0-4-5 0,2-1-16 15,-2-5-43-15,0-3-48 0,0 0-40 16,0-3-41-16,0 0-39 0,0 0-31 15,-2-1-102-15,-2-1-289 16,-13-28-1233-16,-16-13-243 0,12 28 1217 16</inkml:trace>
  <inkml:trace contextRef="#ctx0" brushRef="#br0" timeOffset="32021.9331">18777 5600 85 0,'0'0'291'0,"-4"0"30"0,2 0-12 15,2 0-102-15,-4 3-70 0,0-3-39 16,4 4-14-16,-7 6 76 0,5-2-75 16,2 1 3-16,0 0 4 0,-4 1 0 0,4 0 10 15,0-2 8-15,0 1 10 0,0-1 12 16,0-1 4-16,0 1-2 0,0-1-4 0,0 1-1 15,4-1-1 1,-4 1 3 0,0 7 146-16,6 2 108 0,-6-14-275 0,0 1-7 0,0-3-3 15,3 1 0-15,-3-1 8 0,0 1 3 16,0-1 8-16,0-1 10 0,0 0 8 0,0 0 11 16,0-1 12-16,4 1 8 0,-4-3-16 15,0 0-20-15,0-14 65 16,0 3-136-16,4-3-15 0,-4-4-3 15,-4-4-8-15,0-4-13 0,4-3-2 16,-7-2-4-16,5-6-4 16,-16-43-1-16,1-7-4 0,9 43-6 0,-2-1 1 15,-1 1-1 1,-10-52-1-16,15 53 1 0,-4 1 1 0,0 2 1 0,-1 1-1 16,3 2 0-16,-2 5-2 0,-1 2 0 15,1 3 0-15,0 3-2 0,-1 2-3 16,5 3 3-16,-4 3 1 0,8 2 0 15,-13-12 2-15,9 10 0 16,2 10-1-16,4 3 2 16,-2-1-4-16,-2-7 1 15,4 10-2-15,0-17 2 0,0 16-1 16,0 0 4-16,0 1-4 0,0 1 2 16,0-1 2-16,0-1-1 0,0 1 1 0,0 1-4 15,4-3-1-15,-4 2 1 0,0 1-1 0,0 1-1 16,2 0 2-16,-2 1 2 31,0-1-8-31,4 1 3 0,0 0 1 0,-2-2 2 0,6 3-2 16,-1-4 4-1,-5-1-3 1,14-3 2-16,3-7 0 0,-13 9 1 0,-4-1 1 16,6 2 0-16,-1-1 2 0,-5 2-2 0,6-3 2 15,-6-1-3-15,4 3 0 0,3-3 0 0,-7 1-2 16,8-1 2-16,-4-2-1 15,4 1 0-15,22-12-2 16,-16 7 3-16,1 1 0 0,3-1 3 16,3-1-3-16,87-51-3 15,-79 50 2-15,2 1-2 0,-4-1 3 16,4 1 0-16,0 4-1 0,2-3 2 0,-2 3 2 16,2-1-2-16,36-5 2 15,-30 8-3-15,-2-3-4 0,5 1 1 16,3 0-1-16,-1-1 0 15,3-1 3 1,278-44 1-16,-269 49 1 0,-2-1 0 16,-2 4-1-16,-1-1 0 0,-7 1 0 15,-3 2 0-15,1 0 0 0,-1 2 0 0,-1-2 0 16,1 0-1-16,-8 0 0 0,9-2-2 16,-1 2 1-16,0 0 4 0,5-1 0 15,-5 0 0-15,3-1-1 0,4 0 2 16,41-4 3-16,-52 6-6 0,2-2 1 15,-6 3-2-15,3-1 1 0,-5 0 0 16,0 1 0-16,2-1 1 0,-6 0-1 0,2 0-3 16,-6 0 3-16,6 0 0 0,-2 2 0 15,-2-2-1-15,8 1 2 0,-2 0-1 0,2 0 0 32,6 0 2-32,73-4 8 0,-81 5-6 0,0-1-3 0,-6 0-1 15,0-1 0-15,-8 3-1 16,1-2-2-16,-7 0 3 0,3 1-2 0,-5-2-1 15,-3 2 3-15,-2-2 4 0,-4 0 1 16,7 1-1-16,-7 0 3 0,2-1-3 0,2 0 0 16,-2-1-3-16,2 1 1 0,-2-2 0 15,3 2-2-15,-5-1 0 0,6 1 2 16,-6 0 1-16,2 0-2 0,-4 3 0 0,0-4 3 16,2 3-6-16,-2 1 0 0,0-3 2 15,0 3-1-15,0 0-2 0,0-1 2 0,0 1-1 16,4 1 0-16,-4-1-1 0,5 0-1 15,-5 0-2-15,2 2 1 0,4 0-3 16,2 2-1-16,-6 2 1 0,6 1 2 0,-1 1-3 16,-1 2 3-16,0 3 0 0,0 1 2 15,2 1-2-15,-5 2 2 0,11 21-3 16,-8-16 4 0,7 27 3-16,1 5-5 15,-8-26 5-15,9 27 4 0,-7-27-3 0,2 2-1 16,1 0 0-16,-1 2 0 0,0-1-1 15,1 2 1-15,-3 0 1 0,7 0-1 0,-5 0 2 16,2 1 0-16,3-2 0 0,-7-1 2 16,2-1-2-16,5 1 0 0,-3-2 1 15,3-3 1-15,-7 1 1 0,2-3-3 16,5 0 1-16,-5-2 2 0,-2 2-3 0,3-2-2 16,3-1 0-16,-8-1 0 0,5-1-2 15,-5-1 2-15,4-2 0 0,-8-1 2 0,7 0-2 16,-3-1 2-16,0-4 3 0,-2 0-2 15,-2-5-3-15,2 1 2 16,3 7 6 0,-3-9 5-16,-4-4-7 0,0 0 3 15,0 0 0-15,0 0 3 0,0 0 23 0,0 1 18 16,0-1 9-16,0 0 7 0,0 0 2 16,0-1-24-16,0-1-13 0,0 0-10 0,0 2-6 15,0 2-3-15,-4-2 4 0,4 0 0 16,-2 0 0-16,-7 0 1 15,-7 3 3-15,-1 1-17 16,-59 15-12-16,43-11 2 0,-5 0-6 0,3 3-53 16,-8 1-226-16,-9 5-454 15,-70 8-1636-15,46-20 1086 0,-5-6 194 0,-10-8 440 16</inkml:trace>
  <inkml:trace contextRef="#ctx0" brushRef="#br0" timeOffset="34762.7949">22111 4821 237 0,'-2'-5'271'0,"-4"-2"-5"0,-3 1-73 16,7 1-53-16,-6-1-26 0,2 2-15 15,4-1 0-15,2 2-2 0,-9 1-6 16,9-1-9-16,-2 1-3 0,2 0-8 0,-4 2-5 16,2 2-5-16,-2 0-5 0,0 1-5 15,-2-1 1-15,-5 5 4 0,9-2 6 0,-8 1 11 16,4 0 13-16,-5 0 15 15,5 0 11-15,-2-1 14 0,6-1 9 16,-9 0 5-16,5 3 1 0,-4-2-6 0,4 0-6 0,-5 4-10 16,-3-1-3-16,2 1-5 0,-5 0-5 15,2 1-9-15,-1-1-16 0,-3 2-19 16,3-1-20-16,-3 2-17 0,3 0-10 16,-3-1-6-16,2 1-3 0,1-2 0 0,-1 0 21 15,-1 0 15-15,1 0 7 0,-1 0 5 16,-7 3 0-16,6-1-14 0,-12 1-13 15,4 1 1-15,-6 1 5 0,-4-2 3 16,-42 18 39-16,36-15-44 0,-5-1-4 0,5 1 1 16,-3 1 0-16,-1 1 0 0,1 0 3 15,-5-2 11-15,5 2 8 0,-3 0 4 16,5-3 4-16,-3 4-4 16,7-3-18-16,-45 14-2 0,50-16-26 0,-6-1 0 15,6-1-3-15,0 1 0 0,-1-2 0 16,-1-2-2-16,0-1 0 15,4 1 2-15,-39 4 2 16,-9 0 33-16,42-7-10 0,-5 0 0 0,-3 0-1 16,3 0-11-16,-1-2-8 0,-7 3-3 0,6-2-2 15,-55 9 0-15,56-7-1 0,-3-2-2 16,9 1-2-16,-1 0 0 0,3 0 0 16,4 0 0-16,0-1 0 0,2 0 0 15,2 3 0-15,2-1 0 0,0 0 0 16,2 0-1-16,1 1 0 0,-1-1-1 15,-14 8 0 1,-1-1 1-16,22-7 1 0,1 0 0 0,1-2 0 16,-1 2 0-16,5-4 0 0,-3 2-1 0,3 0 0 15,-3-2 2-15,7-2 0 0,-7 2 2 16,5-1 0-16,2-1-2 0,-2-1 1 0,-5 2-1 16,5-1-2-16,1 1 1 0,-1-2 2 15,-4 1-2-15,3 1-1 16,-1 1 2-16,-11 1-3 0,9-2 3 0,3 1 0 15,3-2 1-15,0 2 1 0,-3 0-1 16,5-2-2-16,0 1-1 0,0 1 0 0,0-3-2 16,-3 2 1-16,7-1 4 0,-2-1 1 15,2 0-2-15,-2 0 0 0,0 0 0 16,2 0-2-16,-7 0 0 0,7 2 1 16,-2-2 1-16,-6 0 0 0,4 0-1 15,-5-2 2-15,5 2-2 0,-4-1 2 16,-3 1-2-16,-1 0-2 0,2 1 0 0,-5 3 2 15,0-1-1-15,1-3-1 0,-1 0 3 16,3 0 0-16,1 0 0 0,3-3 3 16,4 1 1-16,-4 0 0 0,3-3 1 0,-1 1 9 15,6 0 10-15,-4-2 3 0,2 0 6 16,0 0 1-16,1 0-11 0,-1-1-8 16,-6-8 2-16,10 6-13 0,-2 1 2 15,-6 0-1-15,6 1 0 0,-3-1-2 31,3 1 0-31,-18-28 10 0,14 26-12 16,1-1 1-16,-7-21 6 0,8 20-3 16,0-1 0-16,-3 0 0 0,5-2 2 15,-6-1 1-15,6-1 4 0,-4-1 2 16,2 0 4-16,-2-2-1 0,-3 0 2 0,3-2-2 16,0 0 2-16,0 0 0 0,-1 0 0 15,-1 2 0-15,0-3-3 0,0 4-5 16,1-2 0-16,-3 0-3 0,-2-18 0 15,5 21-6-15,-3-2-2 0,6 1-1 16,-2-1 0-16,2 0 0 0,2-3 0 0,2 1 3 16,-5 1-5-16,5-4 2 0,0-2-1 15,0 1 1-15,0-2-1 16,5 0 1-16,-5-21 4 16,-5 7-4-16,-1 3 2 15,2 22-2-15,2 1-1 0,-6 0 0 0,6 2-3 0,-5 1-1 16,-1-1 3-16,2 1-1 0,0 2 1 15,2-1 2-15,-3 2 0 0,1-1-2 16,2 0 4-16,2 0-4 0,-6 0 2 0,8-2 0 16,-2-1 0-16,-2 2-2 0,-1-1 2 15,5-2 0-15,-2 1 0 0,-2-1 2 0,2 1-2 16,2 2 0-16,-8-1 0 0,8 3 0 16,-2 1-2-16,-2 0 0 0,4 1 2 15,-2 2 1-15,2 0-2 16,-5-1 0-16,5 4 1 0,0 1-4 15,0 0 3-15,0-1-2 0,0 1 1 0,5 0-4 0,-5-1 4 16,2 0-3-16,2-1 2 0,2 1-2 16,-2-1 3-16,4-2 1 15,1 2 0-15,7-8 2 0,-5 5-1 16,-5 2 0-16,4-1 1 0,0-1 1 0,-1 2-3 16,5-1-1-16,-3 1-2 0,1-2 1 15,2 0-1-15,3 1 3 0,2-4-2 16,5 1 4-16,1 1-1 0,2-3 2 15,10 2-5-15,46-17 1 0,-31 12 1 16,-3-3 0-16,7 0-1 0,4 4 1 0,0-5 1 16,8 3 3-16,-1-2 0 0,-5 0 2 15,2 4-1-15,-4-3-1 0,-4-1-1 16,-3 4-4-16,-3-1-1 0,2 1 3 0,-7 2-2 16,3 0 2-16,-5 0 0 0,1 2 0 15,-1-1-1-15,3-1 1 0,3 0 1 0,3 1 1 16,-2-2-2-16,-1 1 3 0,1-1-1 15,-1 1-5-15,3-2 1 0,-8 0-1 0,5 1 1 16,-5-1 0-16,-9 3 2 16,6 0 3-16,63-11 1 15,-78 13-4-15,8 0 0 0,-5 2 0 16,4-1 0-16,2 0 3 0,-2 0-1 16,0 1 0-16,0 0 0 0,0-1-1 0,-2-1-1 15,2 2-1-15,-4-2 0 0,4 0-1 16,-2 1-1-16,33-9 0 0,-30 9 3 15,-8-1 0-15,3-2 0 0,-2 3 3 16,-4-1 0-16,2 0-1 0,-7 2-1 0,3-2 0 16,-4 1 3-16,-1 2-4 0,-3-3 0 15,5 3 0-15,-10 0-2 0,9 2 2 0,-7 1-2 16,5-1 2 0,-3 1 0-16,30-2 2 0,-30 3-4 15,0 0 2-15,-1-2 0 0,3 2-1 16,-8-2 2-16,5 2-1 0,-1 0 2 0,-4 0-4 15,1-1 2-15,-1 1 2 0,-2 0-4 16,2 0 2-16,0 1 0 0,-2-1 0 16,1 2-1-16,3-2 1 0,0 0-1 0,-2 2-1 15,1-1 2-15,-1 1-1 16,8-2 2-16,-3 1-1 0,-3 1 1 0,8-1 0 16,-5-1-2-16,3 0 1 0,3 0 1 0,-7-1-3 31,2 1 2-31,9 0-3 0,-15 0 2 15,7-3 1-15,-9 3-2 0,0 0 2 0,-4 0 2 16,0 0-2-16,0 0-2 0,2 0 5 16,-2 0-1-16,8 0-1 0,-6 1-1 15,5 1 0-15,1-2-1 0,-2 1-1 0,4-1-1 16,-3 2 1-16,3-1 2 0,0 2-1 16,-3 0 1-16,3 0-1 0,-2 2 0 15,0-2-2-15,-1 1 1 16,-1 2-2-16,8 21-5 15,-7-15 4-15,-5 0 1 0,6 3-2 0,0 1 5 16,0 0-2-16,5 2 3 0,1 0 2 0,3 5 0 16,-1-3-2-16,1 1 2 0,-5 2-2 15,5-3 0-15,-1 3-2 0,-1 0 2 0,-3-1-1 16,3 2 0 0,3 56-1-16,-13-51 0 15,-1 5 4-15,-2-1-2 0,4 6 2 0,2 0-1 0,-6 0 0 16,13 0-1-16,-5 0 0 0,3-3 0 15,3 0 2-15,1-3 6 0,-1-1-2 0,1 0 1 16,-1-1 0-16,1-2-37 0,-3 0-187 16,-3 0-340-16,-1-4-379 15,-8-4-174-15,-8 25-1724 16</inkml:trace>
  <inkml:trace contextRef="#ctx0" brushRef="#br0" timeOffset="57293.0953">20748 5551 287 0,'0'-3'393'15,"-4"-3"32"-15,2 1-18 0,-7-2-173 16,7 5-70-16,-4-3-14 0,2 2 5 0,0-1 5 16,2 1 6-16,-2 1-1 0,-2-1 0 0,1-1 4 15,3 1 19-15,-6 1 26 0,6-1 27 16,-4-2 14-16,-2 2 7 0,5-1-6 16,-3 1-28-16,2-2-32 0,0 2-32 15,2 0-32-15,-2 1-30 0,4 1-19 0,-4 1-21 16,4 1-16-16,0-1-14 0,0 2-16 15,0 0-12-15,4 1-4 0,-4 4-2 16,4 2 0-16,-2 6-1 0,6 4 3 0,-2 3 16 16,-3 2 17-16,5 1 7 0,-6 1 6 15,4 1 3-15,-2-1-11 0,2-1-13 0,-1 0 8 16,1 0 9-16,0-2 0 0,-2 0 0 16,2-3 0-16,0 2-17 0,-1-4-9 0,-1 0-4 15,2-1-4 1,-4-3 1-16,6 21 18 0,-8-26-18 15,0-4 15-15,0 2 9 0,0-2 6 0,0-1 14 16,0-1 13-16,0-1 1 16,-4 1 5-16,4-3 5 0,-4 0-2 0,4-3-11 15,-2 1-12-15,-4-1-10 0,-3-1-11 0,7-1-8 16,-4 0-4-16,-2-2-5 0,2-2-1 0,0-3-5 16,-1-1 1-16,-1-4-6 0,6-5 1 15,-4 0-1 1,-5-29-6-16,5-6-1 0,-2 29 3 0,6 1 1 0,-2 2 1 15,0 0-2-15,-3 1 0 0,7 3 1 16,0 1-4-16,-2 4 1 0,2 1 1 16,-4 3 1-16,4 4-3 0,-4-4 3 0,4 5-1 15,0 0 0-15,0 1 0 0,0-1-2 16,-2 7-1-16,2-1 1 0,0 1-5 16,0 0 4-16,0-1-5 0,0 1-1 0,-4 0-2 15,2 2 0-15,-6 3 1 0,5 3 2 16,-5 1 0-16,0 3 5 0,0 3 0 0,-1 0 0 15,-1 4 4-15,0 0-2 16,-1 1 3-16,1 4 0 16,-7 26-1-16,1-1-1 0,10-25 2 15,0-4-1-15,-5 35 2 0,5-42-1 16,6 1 2-16,0-3-1 0,-4-3 0 16,4-1 1-16,0-4-1 0,-4 2 2 0,4-5 4 15,0 2 3-15,0-2 5 0,0 0 4 0,0-2-2 16,-2-3 1-16,-5-7 7 15,3-1-20-15,0-1 1 0,2-3-4 0,2-4-1 16,0-2 3-16,0-1-4 0,0-7 1 16,2 0 1-16,6-6-1 0,-6 2 1 15,3-2-4-15,1 0 1 0,-2 3-2 0,-2 0 1 16,2 3 0-16,2 2 0 0,-1 4-1 16,-3 2-1-16,6 6 0 0,-8 5-2 0,6 3 1 15,-6 4-5-15,0 1-5 0,2 2 1 16,-2 4 1-16,4-2-3 0,0 4 8 0,3-1 0 15,-5 2 4-15,8-2 0 0,-4 2 3 0,5 0 0 16,-1 0 2-16,4 0-4 0,-1-3 3 0,3 3 0 16,1 0-1-16,-1 0-2 15,9 0 3-15,-8 0 0 0,1 0 1 0,3 1-1 16,-4-1 0-16,3-1 0 0,-7 2 0 0,3 0 0 16,-1-2-1-16,1 0 2 0,-5 1 1 0,1-5-1 15,0 3-1-15,-1 1 0 16,-5-1 0-16,13 2-1 0,-11-1-2 15,0-4 6-15,-8 0-2 0,2 0 2 0,-2 3-1 16,0-3 0-16,0 0-2 0,0 0 0 16,0 2-3-16,0-1 1 0,0 1-5 15,0 0-4-15,0 1-6 0,0 2-129 0,0-1-289 16,0 2-409-16,4 0-303 0,-4-6-134 16,0 0 71-16,2-6 259 0,-2-4 400 15</inkml:trace>
  <inkml:trace contextRef="#ctx0" brushRef="#br0" timeOffset="92327.1963">7622 4461 421 0,'0'-11'587'15,"0"-1"71"-15,-5 3 68 0,5-4 225 0,0 11-566 16,0 1-33-16,0 1-52 0,0 0-76 16,5 1-89-16,-5 3-68 0,2 6-39 0,2 3 32 15,0 5 18 1,8 26 179-16,5 8 17 0,-3-26-174 16,-5 1-3-16,5 0-16 0,13 33 62 15,-15-30-79-15,-1 1-33 0,3 0-18 16,-6-2-5-16,3 0-2 0,-1-2-1 15,-4-3 38-15,3 1 22 0,-3-3 11 0,0-2 3 16,-2-4 2-16,-2-4-40 0,4 0-22 16,-6-7-10-16,0 0-1 15,0-2-2-15,0-2 38 16,0-2-27-16,-6-5 15 0,4 0-21 16,-2 0-1-16,0-4-37 0,-2-2-110 0,4-1-169 15,-7-3-244-15,-1-1-291 0,2-2-264 16,-9-2-30-16,3 1 103 0,1-2 219 0,-3-1 275 15</inkml:trace>
  <inkml:trace contextRef="#ctx0" brushRef="#br0" timeOffset="92586.0365">7361 4623 283 0,'-12'-3'439'0,"-3"-1"51"0,5-1 51 15,4 3-181-15,1-1-42 0,-1 3 33 16,4 0 30-16,2 0 1 15,0 0-37-15,2-2 335 0,9-1-488 16,3-2 2-16,3-5 1 0,9-3-25 16,3-5-48-16,4-1-47 0,11-6-29 0,-5 2-15 15,5-2-13-15,-1 0-8 0,0 4-4 16,1 2-4-16,-3-1 1 0,-6 3 2 0,1 3-1 16,-3 2-2-16,-6 2 1 0,-9 5-1 15,7 1-3-15,-8 1-86 16,-1 7-197-16,-8 9-1047 0,-8-4 315 0,-6 8-12 15,0 2 148-15,-6 9 228 0</inkml:trace>
  <inkml:trace contextRef="#ctx0" brushRef="#br0" timeOffset="92817.2915">7454 5191 49 0,'-6'27'340'15,"6"-7"31"1,12 10 708-16,-1-27-764 0,-1-3 58 0,6-3 35 15,1-2 12-15,0-2-21 0,7-1-31 0,-5 0-42 16,6-3-43-16,-2-2-41 0,-1-2-39 16,9 0-49-16,-4-1-45 0,-2 3-36 15,2-3-31 1,43-32-2-16,-47 35-35 0,-2-1-9 0,-1 1-92 16,-3-2-221-16,-5 2-289 0,5-5-319 0,-7-1-140 15,5-1 29-15,-5-3 190 0,-2-1 277 16</inkml:trace>
  <inkml:trace contextRef="#ctx0" brushRef="#br0" timeOffset="93247.0242">8269 4343 205 0,'0'-30'391'0,"0"-2"42"0,-8 1 41 0,1-1-162 15,-3 6-64-15,4 2 8 0,-4 2 30 16,-1 5 16-16,-1 4-13 15,-1 5-43-15,-3 5-39 0,-9 6-16 0,6 6-15 0,-5 5 4 16,-3 4 8-16,4 4-15 0,0 4-50 16,2 2-38-16,1 2-14 0,7 1-1 15,3 0-2 1,4 23 64-16,16-11-78 0,1-23-44 0,1-4-4 16,4 1-2-16,7-4 3 0,4-5-4 0,4-1 5 15,-2-4-3-15,4-3 5 0,2-5-4 16,-6 0 1-16,2-3-3 15,-2 1 0 1,2 0-4-16,52-6 235 0,-71 19-154 0,-3 3 8 16,-3 5-9-16,-4 4-4 0,2 0 0 0,-8 5 2 15,-2-2-33-15,0 1-17 16,-5 0-10-16,-1 2-4 0,-5-4-6 0,1 1-2 16,-1 1-2-16,-3 0-1 0,-1-2-2 15,4-2 3-15,5-1 1 0,-5-2-2 0,3-3 1 16,4-3 1-16,3-2-4 15,3-2-1-15,2-4-49 0,2-1-120 0,2-1-202 0,-2-6-238 16,4-3-240-16,0-3-190 0,-1-5 8 16,1-3 155-16,2-37-214 15</inkml:trace>
  <inkml:trace contextRef="#ctx0" brushRef="#br0" timeOffset="93554.8394">8389 4088 123 0,'2'-10'472'0,"-2"0"54"15,0 2 45-15,0 4-88 0,4-1-191 16,0 4-53-16,-2 1-14 16,13 7 288-16,-9 2-258 0,4 3 22 0,-4 6 7 15,7 3-26-15,-3 3 4 16,5 2 3-16,-3 0-70 16,32 56 174-16,-30-57-330 0,3 0-17 0,-1-2-9 15,1 0-4-15,1 4-1 0,-1-2-4 16,1-2 0-16,-1 1 1 0,-1-5 1 0,1-1-1 15,-5 0-3-15,3-2 2 0,1-2-1 16,-7-3 0-16,-1-1 1 0,-2 0 1 16,-2 0-2-16,-2-3 4 0,-2-1-1 0,-2 1 1 15,-2-3 3-15,0-3-17 16,-2 3-90 0,-50-43-3043-16,39 21 2249 15,1-4 149-15,-9-3 186 0</inkml:trace>
  <inkml:trace contextRef="#ctx0" brushRef="#br0" timeOffset="93802.6871">8432 4234 326 0,'-25'-39'444'16,"7"0"56"-16,3 1 12 0,5 5-231 16,8 5-78-16,4 3-31 0,6-1-36 0,1 5-18 15,5 0-19-15,7 3-39 0,6 2-27 16,-3-1 16-16,3 2 47 0,6 3 54 16,3 1 48-16,-8 2 34 0,4 1-22 0,-6 3-46 15,-1 2-58 1,27 6-18-16,-29 3-75 0,-3 3 52 0,-7 3 39 15,-1 3 16-15,-1 21 140 0,-11-14-182 16,-7 0-40-16,-3 3-17 0,-2 0-8 0,-5-2-5 16,0 3-5-16,-7-2 3 0,5 1-2 15,-2 1 1-15,-18 31-65 16,12-29-207-16,2 1-283 0,3-6-276 16,3 0-124-16,0-2 11 0,3-1 177 15,8-4 270-15</inkml:trace>
  <inkml:trace contextRef="#ctx0" brushRef="#br0" timeOffset="95031.484">7278 5845 396 0,'-49'24'470'0,"1"-2"44"0,5-3 5 0,3 0-200 16,9 1-57-1,4-3 17-15,-8 10 565 0,35-23-652 0,9-6-67 16,7-3 6-16,11-7 9 0,6-3 16 16,15-7 34-16,7-6 16 0,14-7-59 15,7-5-19-15,7-5 5 0,8-3-26 0,4-2-11 16,6-4 20-16,5-3-10 0,8-2-30 16,4 1-9-16,4 0-8 15,117-60-8-15,-114 57-39 0,-6 3-6 16,-1-1 18-1,298-145 139-15,-329 160-136 0,-6 3-12 0,-5 4-6 16,-6 3-5-16,-8 3 1 0,3 4-1 16,-10 3 1-16,-3 1 3 0,-8 5-3 15,-11 1 1-15,-4 4-4 0,-7 3 0 0,-3 1 3 16,-11 3-1-16,0 3 3 16,-5-4 13-16,-6 4-12 0,-5-2-2 15,0 3-2-15,-7-3 0 0,3 0-4 0,-9-4-1 16,1-2 2-1,-63-64-5-15,60 48 3 16,-4-4-2-16,0-5 2 0,1-2 0 0,-1-5 1 16,0-4 2-16,0-6 2 0,0-5-1 15,0-5 0-15,2-1-5 0,-2-1 4 16,-4 3-5 0,-62-176-14-16,73 188 11 0,3 6 4 0,1 5 1 15,3 6-1-15,-1 4-1 0,3 5 4 16,5 6-2-16,0 3-1 0,0 3-4 0,0 3 4 15,1 4-4-15,1 0 5 0,2 1-2 16,-2 1 2-16,4 2-1 0,-2 1-3 16,-2 0-2-16,0 0 2 0,2 1-2 0,-7 5 2 15,1-2 0-15,-2 1 4 0,-5 3-1 16,-1 0 4-16,-1 1-4 0,-1 1 2 0,-7 1 0 16,-4 2 0-16,-4 3-2 0,-5 0 3 15,-5 3 0-15,-5 2 1 16,-1 5-2-16,-61 30 4 0,54-26-4 15,-74 38 0-15,62-33-1 0,-9 5-1 16,1 0 2-16,-5 1 0 0,-4 0-1 16,1-1 1-16,-3 0-2 0,0 3 1 0,4-1-1 15,-4 1-1-15,5 1 1 0,-5-3 3 16,0 5 1-16,0-5 0 0,4 3 0 0,7-3 1 16,-1-1-3-16,7-3-3 0,6-3 2 15,4-1 0 1,6-2 0-16,-93 49-2 0,104-59 2 0,3-2-2 15,3-2 2-15,4-2 1 16,-21 9-3-16,36-15 2 0,1-1 1 0,3-4-1 16,3 1 1-16,1-2 1 0,4-1-2 15,4 0-4-15,2-2 2 0,0 1-5 16,0 1 0-16,0 1-1 0,0 0-1 0,2 3 1 16,2 3 4-16,2 1 0 0,0 0 2 15,9 5 3 1,-3 2 0-16,54 53-7 15,-12-7-2-15,-27-26 11 0,4 5-2 16,-2 3 7-16,29 63 2 0,-33-50-8 0,0-1 0 16,2 0-1-16,-5 1 0 0,1-3 1 15,4 0 3-15,-4-1-1 0,4 0 2 0,-1-1 0 16,1-4 1-16,-4-6 2 0,4 0 1 16,-2-6-2-16,-2-2 3 0,-1-3 0 15,-1-4-3-15,-5-1-1 0,-3-4 2 0,1-4-5 16,-3-1 2-16,-3-6 0 15,0-3 0-15,-6-2-1 16,7-4 2-16,-7-1 33 16,-2-2-25-16,6 0-19 0,-6 0-178 15,-2-8-1443-15,-4-2 455 0,-9-8-59 16,3-11 138-16,-5-11 427 0</inkml:trace>
  <inkml:trace contextRef="#ctx0" brushRef="#br0" timeOffset="98745.811">13590 9776 263 0,'-10'-1'314'0,"4"0"23"15,-5 1-74-15,3-2-79 0,-2 2-11 16,1-1 17-16,1-1 16 0,0 1 7 0,2-1-7 15,-1 1-19-15,3-1-16 0,-2 1-10 16,0 1 1-16,2-2 1 0,2 2 6 0,2 0 3 16,-9 0-3-16,9 0-10 0,-2 0-16 15,-2 0-29-15,4 0-26 0,6-2-29 16,-1 0-21-16,5-2-16 0,2-3-10 0,5 0-7 16,4 0 4-16,1-3 1 0,5 1 4 15,4 0 2-15,-4 0 2 0,2 0-2 16,2 1-3-16,-4-1-1 0,-4-1-3 15,-1 3-2-15,5-3-1 0,-6 3-2 0,2-1 1 16,-7 1 0-16,1 0-1 0,-1 0 0 16,-1-1 1-16,-5 1-4 0,-2-2 2 15,3 4-1 1,-5-2 1-16,13-6 6 0,-19 8-7 0,2 3 1 0,2-1 1 16,-4 0-2-16,0 1 1 0,0-1-1 15,0 2 1-15,0-1-3 16,0-1 0-16,0 3-1 0,0-1-6 15,0 1-2 1,0 1-8-16,-6 2-460 0,-3 0-107 0,7-1-206 0,-6-1-88 16,0-2 78-16,-1-1 179 15</inkml:trace>
  <inkml:trace contextRef="#ctx0" brushRef="#br0" timeOffset="99188.5384">13993 9341 195 0,'-12'-2'382'0,"-5"-4"37"0,3-1 44 0,6 3-171 16,-3 1-52-16,5-1-21 15,-2-1 0-15,6-3 183 0,-2 4-234 0,0 1-33 16,4 1-28-1,0 2 19-15,0 0-89 0,0 0-37 16,4 2-6-16,-4 1 1 0,4 1-1 0,-4-1 1 16,2 0 1-16,2 2 2 0,0 1-2 15,-2-1 4-15,4 1-1 0,3 0 2 0,-1 1 31 16,2 1 20-16,7-1 13 0,-1 0 15 16,1 1 2-16,8 1-24 0,-7-1-14 15,1 1-15-15,16 6 0 0,-18-6-24 16,-1-1 1-1,1 1-2-15,26 11 20 0,-32-14-12 0,-1-1 1 16,-4-1-2-16,2-1 0 0,-6 0-4 16,3 2 1-16,-3-2 23 0,-2 2 23 15,-2 2 12-15,-3 2 9 0,-5 4 3 0,-6 4-24 16,-1 7-21-16,-6 2-95 16,-8 6-349-16,4-1-289 0,-6-1-135 0,6-2-58 0,3-8 53 15,-1 2 330-15</inkml:trace>
  <inkml:trace contextRef="#ctx0" brushRef="#br0" timeOffset="102323.734">3349 10647 29 0,'-11'-7'430'0,"5"2"78"16,-4 0 41-16,-23 1 487 0,27 4-865 0,-1 0-8 16,-1 2 7-16,2-2 19 0,4 0 19 0,2 0 6 15,0 0-16-15,0 0-31 0,0 0-49 16,2-2-52-16,4 2-38 15,4 0-15-15,24-9-4 0,-14 3-5 0,7-4 1 16,0 2-1-16,2-3 8 0,2-1 8 16,-2 0 5-16,6-2 8 0,-6 1 8 0,4 0 3 15,4-2-3-15,-4-2 1 0,1 2-7 16,-1 0-7-16,-2 0-4 0,-2 2 2 16,-2 0 0-16,-3-1 1 0,1 3 1 0,-4-3 2 15,2 4-5-15,-3-1 0 0,-3-1 1 16,3-1-1-16,-3 4-5 15,-5 0-3-15,3 2-4 0,-3-4 9 16,-5 7-11-16,-3 2 3 0,0-1-1 0,-4 3 2 16,0 0-2-16,0 0-3 0,2 0-4 15,-2-3-2-15,0 3-2 0,0 0-5 0,0 0-1 16,0 3-2-16,8-3-1 0,-8 2-1 16,2 1-48-16,-2-2-127 0,0 2-162 0,-2-1-198 15,-2-1-200-15,0 1-128 0,-6-2 52 16,3 0 129-16</inkml:trace>
  <inkml:trace contextRef="#ctx0" brushRef="#br0" timeOffset="102594.5654">3777 10135 94 0,'-4'0'369'0,"0"-4"60"0,-3 1 48 16,5 0-99-1,-2 1-91-15,4 1 142 0,0-1-266 0,0 2-41 16,4 0-34-16,-2 0-17 0,5 0-8 0,3 0 2 16,4 0 10-16,3 0 16 0,2 3 12 0,1 1 2 15,1 0 6-15,2 2 4 16,-1 1-12-16,3-1-16 0,0 0 6 0,-4 0-4 16,-1 1-16-16,-3 0-4 0,0 2-8 0,-7-1-26 15,0 1-14-15,-8 4-9 0,-2 5-3 16,-6 5 0-16,-10 12-143 15,-44 52-1198-15,12-40 476 0,-2-1-40 0,-5 1 120 16</inkml:trace>
  <inkml:trace contextRef="#ctx0" brushRef="#br0" timeOffset="105308.2222">14035 9478 18 0,'-6'0'216'15,"-5"0"18"1,-16-3 284-16,21 0-426 15,-2 0 10-15,0-6 137 0,-1 5-110 0,7-2 1 16,-2-1 4-16,0 2 1 0,2-2 6 16,-2-3-2-16,2 3-2 0,2-2 2 15,-4 1 5-15,-1-6 189 0,3 9-118 16,-2 0 37-16,4 2 29 0,-2 1 16 16,-6-1-2-16,6 3-12 0,-2-2-29 0,0 0-32 15,-3 2-30-15,7 0-27 0,-2 2-37 16,2 0-29-16,0-2-28 0,0 0-24 0,0 3-20 15,2-3-12-15,-2 4-7 0,7-1-3 0,1 2 0 16,-2-2 0-16,4 2 36 0,1-2 17 16,5 2 7-1,11-2 73-15,8-5-80 0,-18 1-44 0,4-1-9 16,-1-1 0-16,-1-1-4 16,-3-2 3-16,9 0 1 0,-8-1-5 0,1-3 2 15,1 0-2-15,0-2 0 0,-5 2 5 0,-4 2-2 16,-1 3 2-1,-5 2 40-15,0 3 22 0,-4 11 156 0,-4 2-92 0,-2 9-36 16,-5 7-19-16,-3 9-36 16,-3 5-18-16,1 4-8 0,-1-1-7 0,1 0-9 15,3-7-4-15,-1-5-15 0,3-7-82 0,9-8-192 16,-2-3-390-16,10-11-417 0,3-10-183 16,1-9-4-16,-2-16 155 0,7-13 372 15</inkml:trace>
  <inkml:trace contextRef="#ctx0" brushRef="#br0" timeOffset="105984.7998">16421 6702 402 0,'-2'-3'552'0,"-4"3"80"16,-2 1 56 0,-46 64 1480-16,46-47-1838 0,-2-3-77 0,3 0-72 15,-1-2-53-15,6-3-12 0,2 0-16 16,0-3-10-16,0-1-4 0,2 0 27 0,2 0-16 16,0-2-11-16,-2 3-5 0,5-4-4 15,1 2-38-15,0 8-8 16,-4-9-25-16,0 2 1 0,-2-3 0 0,3 2 2 15,-1-2 40-15,-4 0 26 0,2-2 39 16,2-1 48-16,2-1 33 0,0-5-26 0,9-5-15 16,1-4-31-16,3-12-45 31,41-50-5-31,87-132-25 0,-106 150-41 0,-6 1-4 16,3 4 1-16,-5 1-1 0,0 5-5 15,-6 8-3-15,-3 5 1 0,5-9-24 16,-24 31-61-16,-3 6-122 0,-4 5-151 0,-5 4-211 15,-7 3-233-15,1 5-179 0,-11 4-141 16,5-1 26-16,-6 2 157 0,2-2 215 16,-3 4 238-16</inkml:trace>
  <inkml:trace contextRef="#ctx0" brushRef="#br0" timeOffset="106386.5515">16506 6484 230 0,'-8'6'590'15,"0"-5"104"1,-36-8 1695-16,34 4-1973 0,6 0-5 0,2-3-26 16,-2-1-66-16,4 1-83 0,-5 1-52 15,5 2-44-15,0 3-40 0,0 0-8 0,0 2 14 16,0 2-8-16,5 4 28 0,-1 3 14 16,-2 6-6-16,2 3-29 0,2 1-14 0,0-1-39 15,1 4-24-15,1-5-7 16,-2-1 33-16,11 8 91 0,-7-14-67 0,0-5-2 15,1-2-35-15,-3 0 10 0,6-2 23 0,-1-3 10 16,7-3 9-16,1-7 3 16,-2-4-25-16,8-4-30 15,30-32 2-15,12-25-23 0,-26 28-13 16,-1-3-3-16,100-120 3 0,-92 112-7 16,-3 1-1-16,-1 6 0 0,-3 6-1 15,-7 8 0-15,-12 7-3 0,1 8-5 16,-8 9-7-16,-11 5-6 0,-2 5-9 0,-4 1-63 15,0 4-104-15,-8 2-150 0,6 3-217 0,-13 4-301 16,5 1-331 0,-3 1-102-1,1 3 66-15</inkml:trace>
  <inkml:trace contextRef="#ctx0" brushRef="#br0" timeOffset="109151.7572">16285 6550 63 0,'-2'-6'358'16,"-6"0"59"-16,6-1 47 0,-9 2-79 15,5 2-89-15,-4 0-26 0,3 3 9 0,-3-3 39 16,0 1 57-16,-1 2 38 0,1-3 20 15,-2-2-4-15,1 1-36 0,1-1-60 16,0 2-58-16,3 1-56 0,1 0-47 0,0 1-29 16,2-1-28-16,0 2-31 0,4 0-22 15,0 3-14-15,0-1-27 0,0 1-13 0,4 4-8 16,0-2 0-16,2 2 0 0,0 3 2 16,1 1-1-16,3 3 0 15,-4 1 1-15,5 3 2 0,5 21 7 16,-1-18-3-16,-9 1 0 0,0-3 0 0,4-1 1 15,-3 0-2-15,3 0-1 0,-4 1-1 16,4 1 1-16,-3-2-3 0,3-3-1 16,-4 0 1-16,4-2 0 0,-1 1-5 15,-3-5 2-15,4 1-1 0,3 6 5 16,-7-11 0-16,0-2 2 0,-2 0 2 0,0-4-1 16,-2 1 0-16,7-2 60 0,-7-1 24 15,2 1 15-15,-2-1 3 0,6-6 1 0,-2-3-54 16,5-1-28-16,-1-6-14 0,-2-5-6 15,9-5-7-15,8-7-1 16,35-59 0-16,-25 40-1 0,6-6 0 0,5 1-4 16,5-3-5-16,-1 5-15 0,0 5-81 0,-3 6-191 15,-5 9-337-15,-7 7-458 0,-8 8-197 16,-9 9-9-16,-1 4 146 0,-7 5 325 16</inkml:trace>
  <inkml:trace contextRef="#ctx0" brushRef="#br0" timeOffset="112563.3771">16326 6420 82 0,'-4'-4'326'0,"-2"1"46"0,0 1 35 15,2-1-116-15,-1 1-94 0,3 0-34 0,2-1-26 16,0 1-15-16,0-1-28 0,0 0-15 16,2-2-9-16,-2 1 0 0,9-1 7 0,-9 1 14 15,6-1 19-15,-6 2 5 0,2 1 1 16,-2 0 7-16,4 1 8 0,0 1 2 15,-4 0 36-15,2 1 33 0,-2-1 0 16,0 3 14-16,0-2 20 0,0 2-38 0,5-1-38 16,-3-1 17-16,-2 2-21 0,8 3-30 15,-6 2-16-15,4 1-7 0,2 3-9 0,3 5 7 16,-3 5 8-16,6-1 0 0,-1 4-1 16,1 2-35-16,13 28-15 0,-10-27-47 15,-5-3-3-15,19 23 2 16,-18-24-8-16,1-2 0 0,3 1 2 0,-5-3-1 15,3-2-2-15,-3-4 2 0,0 1 1 16,-1-5-3-16,3-3 4 31,-3-1 35-31,40-9 276 0,-40-1-285 0,3-4 29 16,-2-2 15-16,3-5 1 0,1-2 5 16,1-1-2-16,2-5-40 0,8 1-16 0,-3-5-9 15,5-2-5-15,2-4-2 16,2 1-3-16,67-62 0 0,-67 65-5 15,0 0 1-15,4 2 0 0,-6 3-2 16,2 0-1-16,-6 4 2 0,-2 1 0 0,0 4-3 16,-7 5 3-16,1-1-2 0,-7 3-2 15,-1-1-1-15,-1 4-2 0,-8 0-6 16,4 0-6-16,-6 1-34 0,4-4-1021 16,-8 8 184-16,-2 0-259 0,4 2-18 15,-6 1 106-15,2 2 229 0,-1 0 307 16</inkml:trace>
  <inkml:trace contextRef="#ctx0" brushRef="#br0" timeOffset="113811.7075">13993 5371 192 0,'-6'-10'534'0,"4"-5"84"15,-6 3 62-15,6 1-79 0,2 3-188 16,0 1-73-16,0 3-6 0,6-5 320 16,0 5-365-16,0-3-56 0,5 2-59 15,-1 1-19-15,0 0-20 0,3 1 23 16,-3-2 10-16,5 2 1 0,-5 2-2 0,2-1-1 15,1 1-43-15,1-2-21 0,-1 3-15 16,3 0-40-16,1 1-24 0,-1 1-11 0,5 2-4 16,2 1-1-16,-3 1 1 0,7 2 53 15,0 1 28-15,2-1 8 0,6-1 5 0,-6-2 2 16,4 2-53-16,-2-2-26 0,-2 0-12 0,4-2-6 16,-6 0-3-16,4-2 1 0,-4 2-3 31,-8-2 0-31,49-3 8 0,-66 0-10 0,4 1-1 15,-1-1 0-15,-5 1-1 0,0 1 2 16,-5 1-2-16,-1-1 2 0,4 0-4 0,-8 0-5 16,-1 2-7-16,-3-1-32 15,-9 3-314-15,11-2-9 0,-3-2-184 0,-1 0-161 16,-1 2-111-16,1-4-61 0,3-1-65 16,-1-1 99-16,1-4 154 0,3-2 170 15</inkml:trace>
  <inkml:trace contextRef="#ctx0" brushRef="#br0" timeOffset="114042.5634">14459 5107 252 0,'2'-9'468'0,"-2"2"74"0,0-1 65 16,0 4-150-16,0 0-83 0,0 0-24 15,0 3-4-15,0-1-18 0,4 2-42 16,-2 0-45-16,2 2-3 0,2 1-33 0,1 2-3 16,1-1 22-16,10 6 161 15,-7-4-247-15,3 0-1 0,-5 1-27 16,9 3-10-16,-10 0-5 15,9 2-5-15,2 3-42 0,-7 0-21 16,11 15 0-16,-13-15-18 0,-6-1 1 0,-4 1-2 16,-8 1 3-16,0 2-4 0,-9 4-7 15,-8 1-12-15,-28 29-482 0,24-26-314 16,-2-1-285-16,-2-1-119 0,6 2 43 16,-6-2 235-16,-1-2 421 0</inkml:trace>
  <inkml:trace contextRef="#ctx0" brushRef="#br0" timeOffset="115134.8857">12446 5455 335 0,'-12'-19'521'16,"-4"-6"65"0,-15-15 546-16,20 23-733 0,5 4 8 0,0 0 25 0,0 2-1 15,1 4-26-15,1 0-60 0,2 2-74 16,2 2-60-16,-4-4 92 0,4 7-194 16,0 3-14-16,6-1-20 0,-2 1-20 15,3 5 21-15,-1 4 3 0,4 3-5 16,5 4-1-16,-3 4-2 0,3 1-29 0,-3 3-14 15,2-1-8-15,-1 2-5 0,-1-2 39 16,3 2 20-16,-3-4 4 16,13 20 78-16,-15-24-118 0,-4-2-16 0,5-5-10 15,-9 2-2-15,4-3-1 0,-6-2-4 0,4 0-1 16,-4-4 0-16,-4 0 6 0,2 0 0 16,-4-1 33-16,-2-2 14 0,1-2 9 0,-3-2 2 15,0-2 16-15,1-5-21 16,-7-2-9-16,6-5-5 0,-5-7-8 0,-2-3-19 0,7-3-12 15,-6-7-7-15,3-1-3 16,-1-7-2 0,-55-160-14-16,43 100 12 15,5 17 1-15,17 54 3 0,2 3 0 0,4 8-1 16,6 6 0-16,-2 5 0 0,7 1 0 0,1 6-1 16,5 1-2-16,8 4 0 0,0 1 0 15,4 4 0-15,2 0 3 0,4 1-2 0,-2 1 6 16,2 0-2-16,0 1 1 0,-8-1 0 15,5 2-1-15,-8-1-2 0,-5 2 0 0,-4-2-2 16,-5 3 2-16,-2 12 0 0,-12-10 2 16,-8 2-2-16,-5 2-1 15,-1-1 4-15,-30 20-2 0,22-20 2 16,-1 0 1-16,-2-4-3 0,-4 2 1 0,2 0 0 0,2-2-1 16,0 1 0-1,0-1 17 1,-37 32 80-16,31-5-33 15,31-29-58-15,4 8-1 0,21-1 6 16,-5-11-4-16,7-4 0 0,2 1 3 0,4-3-1 16,6-1-1-16,-4-2 0 0,3-3 1 15,1 1-3-15,-4-1-2 0,4-2-2 0,-6 2 0 16,-2-1 0-16,-2-1-2 0,-6 2-2 0,-3 1 2 16,-1 0 0-16,-7 0-3 0,5 3-1 15,-5-2-1-15,-4 2-6 0,-4 0-2 0,7 0-8 16,-9 2-4-16,2 2-21 0,-2 1-66 15,4-1-100-15,-2-1-136 0,-2 0-151 0,0-1-170 16,-2-2-121-16,-2 0-78 0,2 0-15 16,-7-5-13-16,7 0 78 0,-8 0 134 15,4-4 159-15,-5-1 147 0</inkml:trace>
  <inkml:trace contextRef="#ctx0" brushRef="#br0" timeOffset="115516.6518">12740 5344 330 0,'-10'-19'429'0,"8"6"56"15,-7 4-33-15,7 2-120 0,2 2-77 16,0 5-32-16,0 0-17 0,2 0-1 0,3 0 5 15,1 0 10-15,0 4 18 0,2-3 33 0,5-1 24 16,1 0 12-16,-1 0-17 0,3-5-42 16,1 0-67-16,3-5-56 0,-3 2-56 15,4-3-31-15,-5-1-20 0,1 2-8 0,-1-2-3 16,-3-2-4-16,1 4-2 0,-1-4 1 16,-3 2-2-1,6-30 7-15,-11 12-1 0,-14 17-3 16,7-4-1-1,-4 2-1-15,-11-10 114 0,-7 11 55 16,7 13-80-16,5 3-44 0,-9 6-27 0,0 6-10 16,3 5 14-16,1 5 4 0,1 2 5 15,1 3 4-15,5 3 3 0,4 1-20 16,1-1-8-16,5-4-4 0,9-3-1 0,1-1-2 16,-2-7 0-16,9-2 5 0,-1-3-6 15,9-2-1-15,-6-6 4 0,6-3-4 16,-3 1-4-16,1-4 0 0,4-3-2 0,0-2-10 15,-4-3-9-15,4-4-64 0,-7-1-99 16,1-1-143-16,-2-2-154 0,-5-2-136 0,-2-1-71 16,3-1-8-16,-5-5 41 0,-1 1 34 15,1-6 50-15,-4 1 90 0,2-1 90 16</inkml:trace>
  <inkml:trace contextRef="#ctx0" brushRef="#br0" timeOffset="116120.2773">13220 4959 32 0,'8'-21'308'0,"-8"3"74"15,0 4 65 1,0 4-55-16,-18 10 373 0,11 8-559 0,1 4-1 0,-4 4 14 15,8 5 14-15,-6 0 4 0,5 1-16 16,-3 2-30-16,6-3 6 0,0-1-23 16,0-3-32-16,2-2-25 0,5-1-16 0,1-2-51 15,0-2-24-15,2-1-9 16,7-6-6-16,10-1 7 0,-11-7-14 0,-1 1 1 16,-3-4-3-16,3-2-1 0,-7 0 1 15,0-4 1-15,-6 0-1 0,7-3 1 16,-9 0 0-16,0-2 1 0,0-2-3 0,0 0 9 15,-9-3 39-15,7 3 20 0,-6 1 26 16,-11-16 192-16,13 33-238 16,-2 6-23-1,-2 11-3-15,10 33-3 16,8-30-13-16,2 1-2 0,-2-3 1 0,7-1-2 16,2-3 0-16,-5-1-3 0,4-4 3 15,5-2-1-15,-4-2 2 0,-1-4 0 16,5-2 2-16,-5-2-3 0,5-4-1 15,-4-1 1-15,-5-1 43 0,3-2 22 0,-7 1 25 0,2-4 21 16,-4-2 11-16,3-2-43 0,-7-2-15 16,-2-2-26-16,0-4-15 15,0-1-11-15,-19-69 17 0,11 62-29 16,0 1-1-16,-3-3-1 0,-3 1 24 16,1 4 15-16,-1 4 25 0,1 7 14 15,1 4 9-15,-7 10-5 0,3 5-8 0,3 9-22 16,-1 7-9-16,6 6 14 15,-7 4-8-15,5 38 52 0,10-28-54 0,8 3-16 16,0-2-9-16,7 2-6 0,-3 0-5 16,13-2-2-16,-6 3-2 0,1-4 1 15,3-3-2-15,25 18 6 0,-21-26-7 16,-9-2-3-16,9-3 4 0,-2-4-2 0,-2-2-2 16,-3-2-1-16,3-1-2 0,-2-2 1 0,-5-3-5 15,1-2 2-15,-1 0 1 16,-5-2-2-16,-5 0-4 0,-4 1-4 0,-2-3-12 15,0 1-60-15,0-2-114 0,-16-7-746 16,5 10 82-16,-1 1-279 0,-5 2-32 16,-3 4 92-16,1 2 210 0,-6 3 269 0</inkml:trace>
  <inkml:trace contextRef="#ctx0" brushRef="#br0" timeOffset="116524.0254">12734 6013 243 0,'-48'33'509'0,"5"-4"55"15,0-5 32-15,7-3-137 16,-1-1-132-1,6-4-12-15,-37 14 1370 0,68-30-1350 16,8-7-102-16,9-4-48 0,18-10-29 0,14-13-8 0,11-6 15 16,11-11 9-16,12-5-37 0,10-5-32 15,10-6-3-15,7-4-11 16,7-3-7 0,233-138 201-16,-131 81-153 0,-111 69-91 0,-9 4-12 0,-2 4-6 15,-6 4-1-15,-12 6 2 0,-9 0 2 16,-10 6-4-16,-6 6-2 15,20-16-1-15,-39 18-18 0,-26 22-6 0,-7 5 0 16,-4 5-6 0,-7 2-10-16,-24 19-350 0,-20 14-1356 15,20-16 420-15,-1 1-24 0,5 0 139 0,-4-1 335 16</inkml:trace>
  <inkml:trace contextRef="#ctx0" brushRef="#br0" timeOffset="117546.3937">13950 4374 184 0,'-6'-9'397'0,"0"0"40"0,-5 1 48 15,9 2-138-15,-6 2-68 0,6-2-17 16,-2 4 22-16,0-3 9 0,-3 1 4 0,7 1-1 15,-2 2-9-15,2 1-25 0,-4-1-45 0,4 2-51 16,-4 0-55-16,4 4 1 16,0 2-9-16,4 2-7 15,0 5-3-15,5 19 186 0,1-14-156 0,-2-1-4 0,0 0-4 16,3 0-53-16,-1 1-32 0,5-2 21 16,-7 3 14-16,2-2 8 0,5-1 0 15,-7-2 1-15,2 1-35 0,1-1-20 0,-1-2-7 16,-4-1-4-16,0 0-5 0,3-2 3 15,-7 0-5-15,-2-3-1 0,4 1 0 16,-4-1 0-16,-4 6 2 0,4-8-1 16,-2 0 0-16,-7 0 2 15,7-3-6-15,-4 1-3 16,-2-1-16-16,-19 0-964 0,19-6 84 0,-7-1-202 16,3-3-5-16,-3-1 147 0,5-2 251 15</inkml:trace>
  <inkml:trace contextRef="#ctx0" brushRef="#br0" timeOffset="117767.254">13797 4453 154 0,'-2'0'442'0,"-6"0"62"16,1-3 59 0,32-27 1293-16,-8 18-1490 15,16-17 273-15,-15 15-390 0,7-1-63 0,-6 0-54 16,2 1-29-16,-1-1-54 0,-1 2-24 15,6 4-10-15,-9 1-13 0,3 4-4 16,-3 2-6-16,5 4-68 0,-6-1-213 0,-3 4-299 16,0-2-293-16,-3 0-125 15,-3 1 5 1</inkml:trace>
  <inkml:trace contextRef="#ctx0" brushRef="#br0" timeOffset="117969.1312">14029 4809 328 0,'6'7'539'0,"-4"-4"53"0,-2-1 49 0,8-2-148 15,-6 0-72-15,4-3-18 0,5-2-4 16,3-2-32-16,-1-1-79 16,1-2-114-16,3-3-93 0,1 1-48 0,-1 0-24 0,-1 2-34 15,-1-2-158-15,-3 0-241 0,-3 0-327 16,-7-2-144-16,2 1-43 15</inkml:trace>
  <inkml:trace contextRef="#ctx0" brushRef="#br0" timeOffset="118488.8068">14227 4313 253 0,'0'0'486'31,"-2"-4"58"-31,-12 4 1339 0,14 4-1619 16,4 3 28-1,8 38 506-15,-4-22-568 0,-1 3-64 0,-5 0-41 0,6 0-22 16,0-3-36-16,1 3-30 0,-3-3-17 0,4 1-5 16,-4-5-4-16,5 0-1 0,-1-2-2 15,-2-2 0-15,3-2-3 16,-1-1 1-16,6 10 3 15,-9-13-7-15,1 3 2 0,-6-9-3 0,-2-1 2 16,0 0 47-16,0-1 37 0,0-1 24 16,-2-1 9-1,-31-8 147-15,22 2-254 0,1-3-5 16,-4-3-4-16,5 1-2 0,-1-4-1 0,-4-4 1 16,1-4-1-16,-1 0 2 0,-3-5-1 15,1-4-2 1,-13-36-3-1,-29-59-5-15,47 103 6 0,5 4 0 0,6 4 2 16,4 1-3-16,3 3-1 0,3 1 8 31,2 1-4-31,100-20 12 0,-36 27-11 16,-40 8-2-16,-1 4 1 16,17 17 1-16,-28-10 21 0,-7 1 8 0,-7 3 8 15,-4-2 2-15,-10 1 1 16,-6 3-21-16,-25 24-3 0,8-21-22 0,-6 4-66 15,-9-3-290-15,5-2-523 16,2-1-234-16,-33 0-1302 0,43-20 1489 16,4-8 509-16</inkml:trace>
  <inkml:trace contextRef="#ctx0" brushRef="#br0" timeOffset="127919.9826">21854 6259 2354 0,'-2'-10'609'16,"2"2"-161"-16,0 2-58 16,-8 0 295-16,8 6-401 0,0-1-52 0,-2 1-54 0,2 1-44 15,0 1-25-15,0 3 3 0,0 2 12 16,0 1 17-16,2 4 14 0,-2 5 8 16,8 3-8-16,-6 4-16 0,3 5-12 0,-3 2-11 15,6 5-18-15,-6 0-5 0,4 4 7 16,2 2 10-16,3 3 6 15,14 93 188-15,-15-99-246 0,0-3-18 16,1-1-13-16,-1-7-8 0,0-4-5 0,-1-3-6 16,1-4-2-16,-2-7-2 0,-2-3-4 15,-4-2 2-15,-2-3 0 0,5-2 2 16,-5-4 2-16,0-30 9 16,0 14-14-16,0-4-1 0,-5-4-1 0,5-4-1 15,-2-3 2-15,-2-5-1 0,2-3 1 0,-2-2-1 16,0-3 1-16,2-1 0 0,-6-1 0 15,1 2 1-15,5 0 0 0,-8 4 0 0,4 4-2 16,-5 7 1-16,1 6 1 0,4 8 10 16,-4 5 11-16,3 4 1 0,-1 7 2 0,6-1 0 15,-2 4-12-15,4 4-6 0,0 2-4 0,4 1 0 16,2 7-1-16,5 1 0 0,-1 2 2 16,6 4-1-16,3 1 1 0,6-3 1 15,-2 3 0-15,3 3-2 16,30 28 3-16,-29-28-6 0,0 0 2 15,0 0 0-15,23 19 5 0,-28-23-2 0,3-2-1 16,-6-3-2-16,6-1 1 0,-9-4-3 0,1 0 2 16,-5-3-1-16,-2-3 2 0,-3-1-3 15,1-1 4 1,-2-1 30-16,-16-23 242 16,4 6-276-16,-1-1 0 0,-3-4 0 0,-4-2 0 15,3-3 0-15,-5-3 0 0,7-3 0 0,-5 0 0 16,2-2 0-16,1-3 0 0,-3 2 0 15,7 0 0-15,1 1 0 0,2 3 0 16,2 5 0-16,-2 2 0 0,4 2 0 0,0 6 0 16,0 2 0-16,4 4 0 0,-2 0 0 15,-2 3-41-15,4 2-187 0,7 4-681 16,-9 0 155-16,6 2-193 0,-6 0-161 0,4 1-68 16,-2 0 76-16,7 1 195 15</inkml:trace>
  <inkml:trace contextRef="#ctx0" brushRef="#br0" timeOffset="128402.6839">22481 6045 172 0,'15'-4'579'16,"-5"4"122"-16,-8 0 64 0,2-3-81 15,-2 6-208-15,-2-1-95 0,8 5-39 0,-8 0 0 16,2 3 31-16,-2 2-30 16,0 3-50-16,0 26 138 0,0-17-278 0,0 3-40 15,0 3-19-15,0 1-6 0,0 0-8 16,5 0-10-16,-5-4-7 0,4 2-17 0,-2-3-15 15,2 1-10-15,-2 0-7 0,-2-6-4 16,4-1-5-16,-4-6 3 0,4-4-4 16,-4 0-1-1,0-4 0-15,-8 4 8 0,6-10-5 16,-8-5 5 0,-1-13-6-16,1-14-2 0,8 11-1 0,2-4 2 15,0-4 1-15,0-1-2 0,2-5-2 0,2-3 0 16,-2-4-3-16,6 1 1 0,-6-1-1 15,7 2 0-15,7-40-3 0,-7 46 20 16,1 2 15-16,4 11 11 0,-7 6 4 0,3 9 3 16,0 5-13-16,-4 3-15 0,5 6-7 0,-1 4 4 15,-2 5 11-15,3 5 4 16,-5 4 5-16,11 34 30 0,-9-31-48 16,2 2-5-16,-4-3-1 0,5 1-4 0,1-2-1 15,3-4-5-15,-3 1 2 0,0-4-4 0,3-3 1 16,-5-3-2-16,3-2 1 15,-3-2-2-15,0-3-1 0,-4-1-6 0,-1-3-2 16,-3 2-10-16,2-4-5 0,-4-1-23 16,-4 0-91-16,2-1-124 0,-7-1-148 0,-3 1-189 0,0-2-174 15,-7 1-87-15,0-1-19 0,-3 0-19 16,1 1 97-16,-6-3 149 0,-4 2 163 16</inkml:trace>
  <inkml:trace contextRef="#ctx0" brushRef="#br0" timeOffset="128564.5841">22496 6348 296 0,'-17'0'546'0,"-8"-5"756"0,23 3-815 15,2-1-154-15,6 1-71 0,5 0 3 0,9-3 34 16,-1 0 29-16,12-3-14 0,-2-1-46 16,4-1-77-16,2-2-57 0,0 0-40 15,-2-2-19 1,3 2-15-16,19-10 28 0,-28 12-76 0,-6 2-29 0,-4 1-114 16,-5 0-205-16,-2 0-254 0,-4 2-296 15,-1-1-118-15,-5 0 48 0,0 0 173 0,-5 3 242 16</inkml:trace>
  <inkml:trace contextRef="#ctx0" brushRef="#br0" timeOffset="128889.3808">23006 5923 348 0,'7'-7'537'0,"-5"-1"72"15,6 3 57-15,-2 2 224 0,-4 6-475 0,2-1 20 16,0 5 30-16,-1-1-2 0,3 7-51 15,2-1-75-15,-6 6-67 0,2 1-59 0,2 5-49 16,1 0-23-16,1 1-15 0,-2 0-10 16,0-3-18-16,0-1-15 0,3 0-21 15,-1-2-24 1,0-1-12-16,21 38 8 0,-23-45-28 16,3-4-2-16,-7 1 0 0,2-1-5 0,-2 0-2 15,6-4-7-15,-8 1-4 0,2-1-8 0,-2-3-7 16,0 0-14-16,-2-5-63 0,-2 0-91 15,-2 0-109-15,0-4-151 0,-5 1-157 0,-3-2-108 16,2-1-68-16,-3-1-43 0,-4-3 4 16,3-4 103-16,-5-1 144 15,1-1 149 1</inkml:trace>
  <inkml:trace contextRef="#ctx0" brushRef="#br0" timeOffset="129106.2465">22835 5931 290 0,'-11'-6'449'0,"5"1"56"0,0 1 23 16,2 1-175-16,4 2-83 0,0 1-18 0,0-2 25 15,10 0 56-15,5-1 51 0,1-2 23 16,7 1-10-16,8-4-41 0,2-2-58 0,2 0-51 16,7-4-30-16,-7 0-14 15,6-1-8-15,-2 1-16 0,-1 0-16 0,-1 2-21 16,-2 2-24-16,0 5-23 0,-10 0-21 16,0 0-19-16,-7 0-22 0,-1 3-12 0,2-1-10 0,-11 3-3 15,2 3-8-15,-4-3-7 0,-1 0-10 16,-1 2-16-16,-4 0-69 15,0 1-154-15,-17 5-1243 0,1 0 305 0,-3 1-50 16,2 2 107-16,1 1 271 16,-3 1 403-16</inkml:trace>
  <inkml:trace contextRef="#ctx0" brushRef="#br0" timeOffset="167573.1533">14140 10802 46 0,'-8'0'234'0,"0"0"23"0,-9 0 107 15,11 1-269-15,0-1-22 0,0 0-2 0,-3 0 8 16,7 0 12-16,-4-1 11 0,-2-1 12 15,6 2 5-15,-7 0 4 0,3-2 8 0,4 2 0 16,-2 0 0-16,0 0 3 0,2 0 0 16,-4 0-3-16,-3 0-8 0,7 0-7 15,-2 0-8-15,-6 4 95 16,8-4-96-16,-7 1 0 0,9 1 0 0,-2-2-8 16,2 0-14-16,-4 0-16 0,4 2-14 15,4-2-1-15,-4 3 10 0,2-3 23 0,7 0 22 16,-7 0 10-16,4 2-9 15,2-1-21-15,3-1-28 0,-3 2-24 0,2-2 34 0,5 1 26 16,1-1 11-16,-3 0 4 16,7-1 2-16,1-1-49 0,20-1-19 15,-14 0-37-15,-2 1-3 16,-6-1 0-16,55-9 258 0,-47 10-146 16,-4 2 0-16,0 0-51 0,3 0-37 15,-1 0-14-15,0 1-12 0,0 0 2 16,-2 2-5-16,-1-3 2 0,3 3 1 0,-6-2-2 15,6 0-1-15,-7-1 2 0,5 0 0 16,2 0 1-16,-7 0 0 0,9-1 0 0,-2 0 1 16,-6-2-2-16,6 0-3 0,-7 2 3 15,7-2 1-15,-6 2 0 16,5-1 0-16,12-1 2 0,-12 1-6 0,-7 0 3 16,2 2-3-16,-3 0 2 0,5-2 0 0,-1 1-2 15,-1 1 0-15,6 0 1 0,-7 0-2 16,9-2 1-16,-2 2 1 0,-2-2 2 15,4 1-4-15,-4 0 1 0,-1-1-2 16,5-1 1-16,-4 0 1 0,2 0 0 0,-7 2 4 16,7-2-1-16,-6 0 0 0,6 1 0 15,-7 1-2-15,7-2-2 0,-2 1-1 16,-2-2 4 0,-3 2-1-16,46-3 2 0,-43 3-4 0,-5 1-2 15,1 1 0-15,2 0 3 0,-3 0 1 0,3 0 2 16,-7-4-1-16,1 4-1 0,3 0 1 15,-6 0-4-15,7 0 1 0,-7 0-1 0,5 0-1 16,-5-3 2-16,-2 3 1 0,7-2 1 16,-5 2-1-16,-1 0 2 0,1 0-1 15,0 0-2-15,1 2 2 0,-1-2-2 0,0 0 1 16,1 0-3-16,-3 0 3 0,2 0 0 0,1 0 0 16,1 0 0-16,-2 0 1 15,1-2 1-15,3 2-2 16,-6 0 1-16,19-3 1 0,-10 3-4 0,-1 0 4 15,-1 0-4-15,1-1 4 0,5 0-4 0,-4-2 4 16,-1 1-2-16,-3-1 1 0,3 3-1 16,1-2-1-16,-1 2 1 0,-1-2-2 15,-3 2 1-15,25 0 5 16,-26 0-4-16,-1 2 0 0,0 0 2 16,-1-2-2-16,7 3 4 15,-6-3-4-15,-1 2 0 0,-1-1 1 0,0-1-1 16,1 2-1-16,1-2 1 0,-4 0-3 15,4 0 6-15,1-2-6 0,-5 1 2 0,4 1 1 16,1-2-2-16,9 0 2 16,-9 1 0-16,-3-1 2 0,2 0-1 0,5 2-2 15,-5-2 1 1,13 1 0-16,-13-1 4 0,3 2-2 0,1 0 0 16,-1 0-2-16,-1 0 0 0,7-2 0 0,-3 2-2 15,-4 0 2-15,1-2-1 0,6 2-3 16,-3-2 3-16,-4 1-1 15,3 1 2-15,1 0 0 0,-3 0 0 0,-1-2 0 0,-1 2 2 16,3 0-2-16,-4 0 4 0,-1 2-2 16,1-2 0-16,-2 0-2 0,-1 0 0 0,3 0-2 15,-4 0 0-15,-4 0-2 0,9 0 5 16,-5 0 2-16,2 0-3 0,-2 0 2 16,0 1-2-16,17 1-6 15,-15-2 6-15,1 0 0 0,1 0 0 16,5-2 0-1,-5 1 1-15,13-2-1 0,-13 1 4 0,2 2-3 0,-1 0-1 16,1 0 2-16,-2 2-4 0,1-1 2 0,-1-1-2 16,0 0 3-16,11 0-6 15,-13 0 5-15,7 0 0 0,-5 0-3 16,-1 0 1-16,1 2 2 0,4-1 2 16,-3-1-1-16,-3 0-1 0,6-1 2 0,-1 1-1 15,1-2-1-15,-1 2 3 16,1 0-3-16,13-1-4 0,-15-1 4 15,1 2-2-15,-3-1 1 0,5 1-1 0,-5 0 2 16,-2 0 2-16,3 1-1 0,3-1 1 16,-8-1-1-16,15 1-2 0,-13 0 1 15,1 1-2-15,1-1 2 0,-4 0 0 16,4 0 2-16,-3 0-2 0,3 0 1 0,0-1-1 16,-3-1-1-16,3 2 2 0,-2-1 2 15,0-1-6-15,1 1 3 0,1-1-1 16,5 1 2-16,-5 1-2 15,-2-2-1-15,17-2 5 0,-6 2-4 16,-9 1 2-16,0 1-2 0,-4 0 1 0,9 1 1 16,-5-1 2-16,-1 0-6 0,-1 2 3 15,0-1-1 1,2-1 1-16,7 2-2 0,10 1 2 16,-19-2 2-16,0-1 2 0,3 2-7 15,-1-2 6-15,-4 0-2 0,9-2-2 16,-5 2-2-1,-2-1 3-15,9-2 0 0,-7 1-1 0,1 1 1 0,-1 1 0 16,0-2 0-16,-4 2 0 0,1 0 0 0,3 0 0 16,-4 0 1-16,5 0 2 0,-5 0-2 15,2-1-1-15,0 1 1 16,7-2-1 0,12 2-1-16,-21 2 1 15,15-2-5-15,-15-2 5 0,14 2 4 0,-13 0-3 16,3-1 0-16,-8-1-1 15,4 2 0-15,3 0 2 0,-3 0 0 0,-2-3-1 16,2 3 2-16,-4 3-4 0,2-3-1 0,0 0 2 16,-1 0 2-16,-3 0-4 0,4 0 4 15,-2 0-1-15,-2 0 1 16,8-3-2-16,-6 6 0 0,-2-3-2 16,0 0 2-1,0 0 0-15,8 0-1 0,-6 0-1 0,3 0 2 16,-3 0 0-16,-2 0-1 0,4 2 1 15,0-1-2-15,-2-1 2 0,2 0 0 0,-2 0 0 16,6 0 0-16,-6 0 0 0,-2 0-2 16,7 0 2-16,-3 0 2 15,0 0-2-15,-4 2 0 0,6-2 0 16,-2 1-2-16,3-1 2 0,-7 0-1 0,2 0 2 16,6 2-1-16,-6-2 0 0,2 0 2 15,-2 0-2-15,2 0-2 0,0 0 4 0,-4 0-2 16,2 0 0-16,-2 0 3 15,5 0-1-15,-5 0-1 0,0 0 1 0,0-2-1 16,2 2 2-16,-2-1 1 0,0-1 0 0,0 2-3 16,0-3 1-16,0 3 1 15,0-3 0-15,0 1-1 0,0 2-4 0,0 2-1 16,0-2 1-16,0 0 1 16,0 0-4-16,0 3 1 0,0-3 2 0,0 0-1 15,0 0 2-15,0 0 1 0,0-3-2 0,0 3 2 16,0 0 0-16,0 0 0 0,0 3 0 15,0-3-1-15,0 0 2 0,4 0-1 0,-4 0 2 16,0-3-1-16,4 1-1 0,-4 4 3 16,0-2 1-16,0 0-2 15,0 3 1-15,0-6-1 0,0 1-2 0,0 2 0 0,0-2 0 16,0 1 1-16,0-3 1 0,0 1 1 16,0-2-1-16,0 0 0 0,0 0-2 0,0-1 1 15,0 1 1-15,0 0 0 0,0-3 2 16,0 2 1-1,0-1 0-15,0-43-4 16,0 40 1 0,0 1-1-16,0-10 4 0,0 9-4 0,-4 1-1 15,4-1 0-15,0 3 0 0,0-3 0 16,0 2 2-16,0 0-2 0,0 0 1 0,0-2-2 16,0 0 2-16,0 0 2 0,0 1-3 15,0 0 1-15,0 0-1 0,0-1 0 0,0-3 0 16,0 3 0-16,0 0 0 0,0-2 0 15,0 1 3-15,-4 0-3 0,4 3 1 0,0 0 0 16,0-2-1-16,-2 0 3 0,-3 3-2 16,5 0 1-16,-2 4-2 0,2-4 1 15,0 2-1-15,-4 0-1 0,0 0 1 16,4 1-2-16,-2 0 2 0,2-1 0 0,-4 2 0 16,4-1 0-16,0 0 0 0,-2 0 0 0,2 1-4 31,0 1 4-31,-4-15 3 15,4 10-6-15,0 3 3 0,0 0 0 0,-4-2 0 16,4 1 0-16,0-1 0 0,-2 2 0 16,2-1-1-16,0 0 0 0,0 0 2 15,-5 0-1-15,5 0 0 16,-2 0 1-16,-2-11-3 0,0 13 2 0,4-1 1 16,-2 0 0-16,2-1-1 0,0 2 0 0,-4-1 0 15,0 1 0-15,4 0-1 0,0-2 1 16,-2 5-1-16,-3-4 1 0,5 3 2 15,0-1-2-15,0 1 3 0,-2-1-2 0,2 0-1 16,-4 1-1-16,0-1-2 0,4 0 3 16,0 2-2-16,-2-3 2 0,2 1-2 15,0 0 4-15,-4 1-1 16,2-3 0-16,2 1-1 0,-4 1 0 0,4 2-2 16,-4-2-1-16,4 1 3 0,-2-1-1 0,2 0 1 15,-5-1 1-15,3 2 2 0,2 0-2 16,-8-1-2-16,8 2 2 0,-2-1-2 15,-6-1-2-15,6 1 3 16,-2-1 0-16,-15 2-5 16,11 2 3-16,6-2 2 0,-7 0-1 0,1 0 1 15,0 1-1-15,2-1 1 16,-21 0-4-16,16 2 4 0,3-1-1 16,-2 1 0-16,-5 0 1 0,3 0 1 15,-3 1 0-15,-7 2-1 0,9-3 0 16,-1 1-1-16,3-1 2 0,3 3-1 15,-2-3 0-15,4 1 0 0,-5-3 0 0,3 2 2 16,0-2 0-16,-1 0 0 0,1 2 0 16,0-1-1-16,-3-1-1 0,5 2-1 15,-4 0-1-15,8-2 0 0,-8 0 2 0,-1 1-2 16,1-1 4-16,0 0 0 0,1 0 0 16,-1 0-2-16,-5 0-2 15,5-1 4-15,-15-1-2 0,15 0 0 16,-5 2 1-16,3-1 2 0,-2-1-2 31,-36-8-1-31,38 6 0 0,-3 4 1 0,5-5-1 0,1 3 2 16,-1-1-4-16,-4 0 2 0,5 0-1 0,-1 2 2 15,-4-1 1-15,3-1 0 0,5 2-2 16,-4-1 3-16,-1 2-6 0,3 0 3 16,-6 0 0-16,3 0 0 0,3 0-1 0,-7 0 1 15,3 0-1-15,2 0-1 0,-5 0 1 16,5 0 1-1,2 0 1-15,-34-1 1 0,26-1-1 0,3 2 0 16,-3-2-2-16,-1 2 0 0,1 0-2 16,-1 0 2-16,-1-1-3 15,1 1 4-15,-2-1 0 16,3 1 1-16,-21 0-2 0,16 0 1 0,4 1 1 0,1-1-1 16,-1-1 3-16,-3 1-1 0,3-2-2 15,0 2-1-15,-1 0 1 0,1 0 1 0,-3 0-2 16,3 0 1-16,-4-1 1 15,1-1-2-15,-15 1 2 0,14-1 2 0,0 2-2 16,-2 0-1-16,1 0 3 0,-5 0-3 16,4 0 0-16,-4 0-3 0,0 0 3 0,-4 2 0 15,4-1-1-15,1 1-3 0,3-1 3 16,0 1-2-16,0 0 2 0,-2 0-1 16,7 0 2-16,-7-1 0 0,6 2-1 0,-5 0 1 15,5-1 0-15,-2-2 1 0,1 0-1 16,1 0 0-1,2 0 0-15,-26 0 2 0,22 0-1 0,1 0 3 0,-3 0-3 16,0 1 1-16,-2-1-2 0,1 1 0 16,-3 1 1-16,0-1 0 0,-4 3-1 15,4-3 0-15,-2-1-1 16,-2 2 0-16,-21 3-2 0,25-1 2 0,0-1 2 16,3-1-1-16,-1 1-1 0,0-3 1 15,6 2 0-15,-5 1-3 0,5-1 6 0,-6 0-3 16,6-2 1-16,-1 1-1 0,-1 1 1 0,3-1 1 15,-3 0-2-15,0-1-3 0,3 3 3 16,1-3-1-16,-4 0-2 0,5 0 3 16,-7 0 4-16,4 2-5 0,1-1 2 0,-7 1-1 15,6-1-1-15,-1-1 2 0,-1 2-2 16,2-1 2-16,-1 1 0 0,-1-2 2 16,2 0-2-16,-1 1-1 0,-1 1-1 15,4 0 0-15,-1 0 1 0,1 0 0 16,-20-2 0-16,21 0 1 0,1 1-2 15,-1-1 2-15,-1-1 0 0,5 1 2 0,-5-2-3 16,0 0 0-16,1 2 1 16,-25-1 1-16,22 1-1 0,-2 0-1 0,1 0 1 15,1 0-2-15,-2 0 1 16,1 0 1-16,1 0-1 0,0 0 2 0,3-1-1 16,-1 1-1-16,1 0-1 0,-1 0 0 0,1-2-1 15,3 1-1 1,-18-1 3-16,4-1 6 0,15 3-2 15,-25-3-2 1,24 2-2-16,-1-1-1 0,4 2 0 0,-7-4-1 16,7 4 1-16,1-1 1 0,-5-1 0 0,1 2 1 15,-1 0 1-15,4 0-4 0,1 0 1 16,-1 0 1-16,-4-1 1 0,3 1-3 16,5 0 1-16,-4-2 2 0,1 2-1 15,-1 2-2 1,-38-2 8-16,38 0-4 15,0 0-2-15,-13 1 1 0,13-1-2 16,-1 0-1-16,3-1 0 0,-2 1 1 16,-1 0 2-16,1 0-1 0,0 0 0 15,-1 0-1-15,3-4 2 0,-6 4-2 0,3-1 4 16,3 1-1-16,-2 0 0 16,-1 0 1-16,-9-2-2 0,-1 2-4 15,13 0 2-15,-3 0 0 0,-3 0 3 0,6 2 1 16,-3-1-1-1,1-1-2 1,-40 5 5-16,42-3-5 0,2-1 0 16,-5-1 2-16,9 1 0 15,-12-1 7-15,8 0-6 0,2 0 0 0,-3 0-2 0,5 0-1 16,-2 0 0-16,0 0-1 0,2 0-1 16,-2 3 2-16,4-3 0 0,-2 0 2 15,2 0-1-15,0 0 1 0,0 0-4 16,0 0 2-16,0 2-6 15,0-1 4-15,0 4 1 0,-4-1 4 16,4-2 0-16,0 0-3 0,-4 2 3 0,4 0-1 16,0 2 0-16,0 0 4 0,0-1 0 15,-3 4 5-15,3 1 0 0,-6 0-2 16,6-2 1-16,-8 15 8 16,8-11-10-16,0 13 8 0,0-11-8 15,0 0-1-15,0 1 0 0,0 0 2 16,0 4-2-16,0-1 3 0,4-2-1 0,-4 1 0 15,0 2 1-15,4-2 0 0,-4-1-1 16,0 0-4-16,0 1 1 0,2 0-2 16,-2-1-2-16,0 9 6 15,0 3 2-15,0-15-5 16,0 11 6-16,-2-10-5 0,2-2 0 16,0 1-1-16,-4 13 6 0,0-11-8 15,4-3 2-15,0 2-3 0,0-1-1 0,0-1 4 16,4 0-1-16,0 0-1 15,-4-2 0-15,2 1 3 0,-2-1-2 0,4 0-3 0,-4-2 4 16,3 1-1-16,-3 0 1 16,0-1-4-16,0 4 6 0,0-5-5 15,-3-1 2-15,3 1 3 0,0-1-2 16,0-3-2-16,0 2 3 0,-4 1-6 0,4-3 2 16,-2 0-3-16,2-1 1 0,0 1-1 15,0 0 1-15,0 0-2 0,0 0 2 16,0-2-2-1,2 1 7-15,2-1 1 0,-1 2-1 0,1 0 3 16,2-1 0-16,0 1-4 0,4-3 2 0,5 0 0 16,1 0-3-16,1-2-2 0,2-1 2 15,5-1-2 1,3-1-1-16,79-16 5 0,-63 15-6 16,7 1-2-16,4-2-8 0,6-1-81 0,0-2-287 15,0-2-512-15,0-3-241 0,-1-3-107 16,-1-9 34-16,-2-3 263 0,2-5 504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7:04:27.326"/>
    </inkml:context>
    <inkml:brush xml:id="br0">
      <inkml:brushProperty name="width" value="0.05292" units="cm"/>
      <inkml:brushProperty name="height" value="0.05292" units="cm"/>
      <inkml:brushProperty name="color" value="#FF0000"/>
    </inkml:brush>
  </inkml:definitions>
  <inkml:trace contextRef="#ctx0" brushRef="#br0">8662 12858 531 0,'0'-13'658'16,"-4"-16"876"-16,2 0-239 0,2 25-969 15,0 1-32-15,0 3-59 0,0 0-65 0,2 0-17 0,-2 4-23 16,0 5-17-16,4 2-7 0,0 3-7 16,-4 5-45-16,2 0-28 0,-2 5 44 15,4 1 22-15,-2 0 10 0,-2 1 4 16,0 3 4-16,0 2-14 0,0 3 7 16,0 0 10-16,0 3 3 0,0-3 2 15,0 2-39-15,0-4-36 0,4 3-17 0,0-1-10 0,-1-3 12 16,-3 1 34-16,4-4 18 15,-2-2 5-15,-2-2 2 0,4-1-12 0,0-2-40 16,-4-2-18-16,0-3-8 0,0-3-1 0,0 1-5 16,0-2-1-16,-4-4 0 0,4 1-2 0,0-4-3 15,-4 0 0-15,4-3 2 0,0 1 0 16,0-3-3-16,0 0-4 0,-2 0-75 0,2-3-107 16,-4-1-143-16,4-4-201 0,-3-5-230 0,-5-1-183 15,8-4-175-15,-2-4 15 0,-2-3 144 16,4-5 211-16,0-3 243 15</inkml:trace>
  <inkml:trace contextRef="#ctx0" brushRef="#br0" timeOffset="404.7475">8565 12873 226 0,'-11'-8'540'0,"3"1"76"16,0-1 40-16,2-4 133 0,10 9-645 0,-2-2-46 15,8 3 21-15,5-3 32 0,3-2 29 0,7-1 12 16,4-2-21-1,4-1-55-15,50-14-14 0,-40 11-84 0,9-1-9 16,-7 0-4-16,3 0 21 0,-3 4 75 16,-1-3 44-16,-3 4 33 0,-6 1 39 0,3 4-3 15,-7 2-68-15,-4 3-4 0,-5 5-1 16,-1 3-24-16,-2 4 18 0,-3 4 27 0,1 1-18 16,-3 7-19-16,-1 2 41 0,1 2-15 15,-4 3-17-15,-1-1-10 0,1 3 25 0,0 1-18 16,1 2-5-16,-5 1-8 15,0 1-3-15,2-1-36 0,1 1-38 0,-1 3-17 0,-6-4-9 16,4 1 7-16,-2-4 40 0,0 2 16 16,-2-5 8-16,3 1 2 0,-5-4-8 0,0 0-44 15,0-4-16-15,0-4-11 0,0-2-5 16,0-5-1-16,-5-1-3 0,5-2 0 0,0-3 0 16,-2-2-3-16,-6 0-4 0,6-4-3 0,-2 1-57 15,-6-2-86-15,3-1-123 16,-3-4-151-16,-9-16-968 0,3 9 450 15,-1-4-128-15,-1-2-18 0,1 1 112 0,-6-3 194 16,-3-2 231-16</inkml:trace>
  <inkml:trace contextRef="#ctx0" brushRef="#br0" timeOffset="622.6146">8711 13465 335 0,'-29'19'498'0,"3"-3"39"15,5-1 12-15,9-2-241 16,1 0-154-16,24 22 945 15,3-31-603 1,61-9 701-16,-36-4-966 0,2-1-71 0,7-1-26 16,4-4 3-16,-5 0-27 0,5-2-19 15,-8 0-7-15,3 0-28 0,3 0-29 16,-8 0-15-16,-1 3-4 0,-8 0-9 0,6 3-6 16,-12 3-45-16,-2 2-134 15,-4 0-259-15,8 0-1414 0,-21 4 707 16,-8 1 75-16,-2 1 231 0,0 0 333 15</inkml:trace>
  <inkml:trace contextRef="#ctx0" brushRef="#br0" timeOffset="2224.6223">9392 13113 178 0,'-4'0'449'16,"4"0"62"-16,-2-4 40 0,-2 4-134 15,4-1-127-15,0 1-55 0,0 0 0 0,4-3 34 16,-2-1 38-16,6 4 24 0,-6-3 4 15,2 0-21-15,0 1-49 0,-2 0-62 16,5 1-60-16,1 0-22 0,-2 1-19 0,4 0-16 16,1 1 15-16,-3 0 23 0,2 1-21 15,5-2-10-15,-3 0-5 0,5 0-7 16,-1-2-7-16,5 1-3 0,2 0 0 0,4-2-4 16,4-2-16-16,-6 2-21 15,10-2-14-15,33-3 7 0,-27 5 23 16,-1-4 23-16,9 3 8 0,3-1 6 15,-2-3 1-15,59-9-18 0,-49 7-53 0,4 1-4 16,2-1-3-16,5-2 4 0,-1 3-1 16,-2-3-4-16,7 1 0 0,-3-1 2 15,3 3-4 1,-3-1 42-16,145-23 175 0,-140 23-140 0,-7 0-38 0,4-1-19 16,-7 1-12-16,3 1-1 0,-4 0-7 15,-2 0 2-15,2-2-3 0,1 2 2 0,-1 0-3 16,4-1 3-16,-4 1 1 0,5 0 2 15,-3-2 1-15,-6-1 3 0,-2 2-4 0,0 0-3 16,-2 0 0-16,-5 2-1 0,-3 0-1 0,-4-2 0 16,-3 3 0-16,0-2 2 15,38-6 3-15,-44 9-3 16,-1 0-1-16,59-8 9 0,-71 11-10 16,3-2 0-16,-2 0-1 15,-6 0 0-15,6 1 0 0,-9-1 1 0,1 2-1 0,-1 3-1 16,-3-2 0-16,-3 0 1 0,-4 1 1 15,2-3-3-15,-1 3 2 0,-5 1-1 0,6-2 1 16,-6 1-2-16,-2 1 2 0,0 0 1 16,4-1-1-16,-2-2 5 15,-2 6-6-15,0-3 2 0,0 1-2 0,0-1-1 16,0-4 1-16,0 4 3 0,0 0-1 16,0 0 1-16,-2-2 13 15,2 2-13-15,0 2 2 0,0-2-2 0,0 0-1 16,0 0-2-16,-4 0 2 0,4 0-2 0,0 0 1 15,0 0-1-15,0 0 1 0,0 0-1 16,-2 0-1-16,2 0-3 0,0 0 3 16,0 0-2-16,0 0-1 15,0 0 1-15,-8 3-26 0,2-2-27 16,3 2-175-16,-5-2-284 0,-2 1-436 0,2-4-317 16,-1-1-104-16,1-2 108 0,0-6 260 15,8-8 425-15</inkml:trace>
  <inkml:trace contextRef="#ctx0" brushRef="#br0" timeOffset="3218.2659">16550 10953 58 0,'0'-10'434'15,"0"2"90"-15,-11-9 595 16,11 11-759-16,-6 2-77 0,6 2-22 16,-4 1 12-16,4-1 20 0,-4 2-8 0,4 2-39 15,0-1-57-15,4 4 4 0,0 2-4 16,-4 5-9-16,6 4 33 0,-4 4 54 15,7 6-57-15,-7 0-39 0,4 2-18 0,2-1-48 16,-2 5-52-16,1 0-25 0,-1-1-10 16,2 3 64-16,-2 0 32 0,5 1 16 0,-3-5 6 15,6 7 4-15,-1-2-68 16,18 34 101-16,-19-35-64 0,3-1 5 0,-3 1 0 16,-6-4-31-16,5 1-44 15,-3-2-19-15,0-3-7 0,0-4-7 0,-5 2-3 0,-3-6-1 16,6 2-1-16,-6-5-1 0,0-1 3 15,0-3-2-15,0-4 1 0,0 0-2 0,0-1-2 16,-2-3 2-16,2-3-1 0,-4-1-2 0,4-2 2 16,-3-2-4-16,3-1-14 0,-8 0-94 0,6-4-139 15,-4-4-178-15,-2-2-257 0,1-6-294 16,-3-3-213-16,8-2 5 0,-6-3 111 16,6-3 238-16</inkml:trace>
  <inkml:trace contextRef="#ctx0" brushRef="#br0" timeOffset="4219.8133">16459 10868 202 0,'-17'-7'512'0,"1"-3"55"16,-11-4 481-16,14 11-836 0,5 2-114 0,6 1-54 0,-4 1-24 15,-3 1-11-15,7-1-6 0,-6 2 1 16,2 1-4-16,4 1-1 0,-2 2-2 15,0 1 3-15,-3 0 0 0,7 0 12 0,0-3 46 16,-2 1 25-16,2-1 14 0,-4-1 63 16,0 1 29-16,4-2-6 0,-2 0 11 0,2 0-1 15,-6 0-54-15,2-2-35 0,-1 0-42 16,3 1-31-16,-8 1-8 16,6-3-17-16,2 0-3 0,2 0-1 0,0 2 1 15,0-2-2-15,0 0-1 0,0 0 0 16,0-2-3-16,2 2 0 15,8-5-6-15,-4 3 5 0,3-1-2 0,-1 0-1 16,0 0-1-16,1 1 2 0,-1-1 0 16,-2-1 0-16,4 1 2 0,-8-2 3 15,7 2 1-15,-3 0-1 16,-6-2 3 0,0-7 6-16,0 9-6 0,-6 1 0 0,2-1 0 15,-1-1 2-15,-1 1-2 0,0 1 5 0,2-1 0 16,-2-1-1-16,2 2 1 0,-3-1 1 15,5 1-2-15,-6-1-3 0,8 2 3 0,-2-1-1 16,2 1 27-16,-4 1 28 0,4-2 27 16,0 1 27-16,0 1 15 0,4 0-18 0,-4 0-25 15,6-3-23-15,5 1-28 0,1-1-17 16,13 0-8-16,-3-1-4 0,7-1-5 0,5 0-1 16,3-1 0-16,4-4-1 0,-2 0 2 15,5 1-1-15,-1-2 1 16,50-17 3-16,-43 10-5 0,0 1 2 0,3 1-1 15,1-1 1-15,0 2-2 0,-9-2 1 16,3 1 1-16,-5 1-1 0,-3 3 0 0,-7-1-1 16,0 2 2-16,-6 1-1 0,0 3 18 15,-7 2 41-15,-3 0 22 16,-5 1 8-16,-1 2 5 0,-3 0-13 0,-6 2-41 16,2 0-20-16,-4 0-10 0,2 0-5 0,-2 0-4 15,0 5-1-15,0 0 0 16,0 1 2-16,0 0-2 0,0 2 0 0,0 1 1 15,0 4 49 1,0 2 50-16,8 20 160 0,-8-15-120 0,3 1-46 0,3 2-48 16,4 0-24-16,-2 5-9 0,5-2-5 15,-3 3 7-15,2 3 63 0,3 1 28 16,2 0 12-16,-5 2 9 0,2 2-5 0,3-2-60 16,-1 5-27-16,1 0-15 0,0 2 28 15,3 1 43-15,-3 1 18 0,-1-1 9 0,1 0 5 16,-5 3-30-1,3 0-49-15,28 99 54 0,-35-96-7 0,7 2 14 16,-3-2 5-16,-1 1 5 0,3-1-53 0,-3-3-32 16,-3-2-22-16,6 4-8 0,-3-5 0 15,-3 5 0-15,2-2 0 0,1-1 0 0,-1 0 0 16,-4 0 0-16,4-1 0 0,-3-1 0 16,-1 0 0-16,2 0 0 0,2-1 0 0,-3-2 0 15,-5-2 0-15,6-3 0 0,-2-1 0 16,0-3 0-16,1 0 0 0,1-7 0 15,-2-1 0-15,4 13 0 0,-7-24 0 0,1-1 0 16,-2-4 0-16,-2-3 0 0,0-4 0 16,0 0 0-16,0-4 0 0,-2-3 0 15,-2-4-16-15,1-4-225 0,-7-4-188 0,4-3-276 16,-9-3-349-16,3-5-276 0,-5-5-26 16,-3-6 116-16,-1-7 251 0,-6-9 350 0</inkml:trace>
  <inkml:trace contextRef="#ctx0" brushRef="#br0" timeOffset="5233.9666">16446 11089 148 0,'-4'-9'251'0,"4"-2"22"16,0 3-65-16,0-26 323 0,0 25-388 16,0 1 8-16,0-1 8 0,4 0 4 15,-4 0 3-15,0 0 0 0,-4 1-1 16,4 2-3-16,-4-2 3 0,4-1 12 0,0 4 21 16,-2-2 29-16,2 2 24 0,0-2 9 0,0 3-9 15,0-2 147-15,2 5-272 16,-2 1-45-16,0 1-31 0,8 2-29 15,-6 2-12-15,5 4-3 0,3 4 71 0,0 3 36 16,1 6 17-16,1 2 8 0,-2 2 3 16,5 0-69-16,1 4-36 0,-3 2-15 0,1 1-7 15,5-1 60-15,-3 2 30 0,1 0 13 16,2 2 3-16,-1 1 9 0,-1 1-66 0,-1 6-29 16,1 1-12-16,-1 3-5 15,-1 4-5-15,-3 1-2 0,-1 4 0 0,3-2 87 16,-4 0 38-16,-3 0 20 0,-1 0 11 15,0-3-1-15,0 2-84 0,-6-1-43 0,8 0-17 16,-8 3-12-16,3-4-4 0,-3 2 3 16,0-5-1-16,0-2 4 0,0 1 47 0,0-3 20 15,0-3 13-15,-3-2 4 16,-5 40 48-16,6-42-119 0,-2 1-10 0,2-4-6 16,-6 1-5-1,-1 69 9-15,5-70-10 0,4-4 0 0,-4 2 1 0,8-3 0 16,-4 0-2-16,4-2 0 15,-2-1 1-15,3-6 1 0,5 18-3 16,-8-23 0-16,2-3 1 0,-2-1-2 0,6-3 4 16,-8-1-3-16,3-3 0 0,-3 0 2 15,6 0 1-15,-6-5 4 0,4-2-2 16,0 2 1-16,-4-3-1 0,6 1 3 16,-2-3-3-16,3 0 0 0,-1-1-3 0,0-3 3 15,4 2-4-15,-4-1-2 0,1 0-1 16,1 3 1-16,2-1-1 0,-1-1 2 15,1 2-2-15,23-7-2 0,-16 4 0 16,7-1 2-16,3 0 2 0,2-1 0 0,4-4 2 16,0-1-1-16,5 0 4 0,1-3-3 15,2-1 0-15,5 1 3 0,-3-2-4 0,9-1 0 16,-2 2-1-16,-5-1-1 0,3 2-2 0,-3 0 2 16,-1 1-1-16,3 2 1 0,-3-1 2 0,-5 3-1 15,2 1 2-15,-2 3-1 0,-1-1 1 16,-9 2 0-1,2-1-2-15,56-15 0 0,-71 19 0 16,-6 2-1-16,-7 0 0 0,3 0 2 0,-2 2 0 16,-4-1-1-16,0 2 0 0,-4-1-2 15,-2-1-4-15,-1 2-3 0,-3-3-6 0,-2 2-52 16,-3-2-138 0,3-1-206-16,-38-26-2933 0,29 11 1996 15,5-7 161-15,-5-6 324 0</inkml:trace>
  <inkml:trace contextRef="#ctx0" brushRef="#br0" timeOffset="6718.4723">8929 13143 214 0,'4'0'340'0,"-4"0"38"0,0 0-27 0,2 2-75 16,2-2-31-16,-2 0 8 0,6-2 25 15,-6-1 18-15,5 0 11 0,1-4 0 0,2 2-8 16,-4-2-18-16,1-2-30 0,-1 1-37 16,4-3-35-16,-4-1-29 0,1 1-11 0,1-3-8 15,-6 0-6-15,2 1-16 0,-4-1-8 16,0 0-6-16,0 1-18 0,-4 3 5 16,2 1 6-16,-6 1-11 0,-1 4-14 0,-1 4-8 15,-5 2-25-15,-1 8-10 16,-1 7 20-16,1 5 8 0,-3 4 5 0,1 6 3 15,5 0-2-15,1-2-24 0,3 0-10 16,9-5 26-16,0-2 11 0,9-5 11 0,-1-5 2 16,9-4-3-16,7-3-32 0,9-4-16 15,5-7-15-15,7-2-19 0,5-7-156 16,2-1-360-16,43-25-1646 0,-52 13 909 16,5-7 107-16,-3-2 345 0</inkml:trace>
  <inkml:trace contextRef="#ctx0" brushRef="#br0" timeOffset="7485.997">17342 11431 105 0,'-2'-12'385'0,"-5"3"70"0,-3-1 60 16,0 3-85-16,-5 2-85 0,7 0-22 0,-6 5 11 15,-3 2 21-15,-4 1 9 0,3 5-12 16,-3 1-24 0,-55 42 365-16,53-31-538 0,6 0-9 0,1-2-11 15,5-1-28-15,11 0 13 0,0-2 0 16,11 0-19-16,18 8 71 0,-7-13-121 15,5-3 2-15,6-2 9 0,3 2 2 0,3-2 4 16,-2 0-3-16,-2 2-21 0,-2 1-18 16,-8 1-13-16,-8 3-1 0,-7 1-6 15,-8 3 2-15,-4-2-7 0,-12 4 0 16,1-4-1-16,-14 6-43 0,-4-4-174 0,-12 2-364 16,-3-3-432-16,-12-2-194 15,-62 7-1169-15,58-13 1601 16</inkml:trace>
  <inkml:trace contextRef="#ctx0" brushRef="#br0" timeOffset="9421.6365">12887 12576 294 0,'-12'5'329'16,"-5"0"20"-16,3 2-104 0,1-4-90 0,-3 4-33 16,5-5-4-16,1 3 16 15,4-2 21-15,-5 5 313 16,11-8-334-16,2 1-2 0,3-1 12 0,-1 1 31 16,2-1 42-16,0 0 37 0,0 2 24 15,3-2 12-15,-7 0-3 0,4 0-15 0,2 0-20 16,-6-2-19-1,15 0 195-15,-3-1-246 0,-1-2-28 0,1 0-10 16,5-2-21-16,6-1-24 0,1 1-19 0,-1 1-11 16,2 0-26-16,4 2-17 15,2-2-9 1,44-10 11-16,70-14 6 0,-92 17-26 0,3 3-2 16,2-2-2-16,2 0-1 0,7-1 16 15,-3-2 53-15,4-2 23 0,3 0 15 16,3 1 3-16,3-1-13 0,-3 2-51 15,3-1-23-15,159-33 4 16,-158 34-23-16,-1 2 0 0,1 0 3 0,3 0 1 16,2-1 1-16,-8 4 1 0,1-3-1 0,-1 3 0 15,-1-2-5-15,-1-1-5 0,-3-2-2 16,-2 3 2-16,5-5 1 0,-3 6 32 0,-2-1 18 16,1-1 8-16,-5-1 3 0,0 1-1 0,-4-2-29 15,-2 3-21-15,-8-1-6 16,2 2-5-1,142-36 2-15,-105 28 0 0,-47 11-2 16,-7 0 1-16,-4 1-3 0,0 2 0 16,-4 0-3-16,-2 0 1 0,-4 1 2 0,1-2 0 15,-5 3-1-15,6-1 2 0,-7 0-2 16,-1 1 2-16,18 0 1 0,-23 0-2 16,1 2 4-16,-3-1-4 0,1 0 0 0,-5 1 0 15,4 0-1-15,-4-1-2 0,3 1 3 31,1-2 0-31,15-7 0 0,-21 6 0 0,2 3 0 16,-2-1 0-16,2 0 0 0,5-1 0 16,1-1 0-16,5-1 3 15,24-6-3-15,-22 8 0 0,6-2 1 16,-7 1-2-16,7-1 2 0,-6-1-1 0,1 2-1 0,-5 1-2 16,-3 1 1-16,-2-1 2 0,-7 5 0 15,5-2-3-15,-8 1 2 0,0-1-3 16,-8 0 2-16,-9 6-14 15,0 0 5-15,5 0-19 0,-4-1-110 16,-26-1-752-16,7-4-1405 0,10-1 979 16,2-4 106-16,-3-2 259 0,-1-4 408 15</inkml:trace>
  <inkml:trace contextRef="#ctx0" brushRef="#br0" timeOffset="10379.3929">13234 12724 1 0,'-6'-16'528'16,"-2"-4"85"-1,-21-35 1048-15,23 43-1457 0,-2 3-4 0,5 2 58 16,-3 5 45-16,2 0 29 15,0 2-31-15,-2 2-45 0,2 5-54 0,-5 23 105 16,1-9-130-16,8 5-8 0,-2 2-23 16,2 3 22-16,2 0 9 0,2 1-44 0,0 4-19 15,-2 0 22-15,5 5-27 0,1 5-17 16,-6 1-5-16,15 59 134 0,-9-51-114 16,-2 5-3-16,0 0 41 0,0-1-14 15,1 2-25-15,1-4-9 0,-6 58 130 16,6-55-140-16,-8 0-7 15,0 2-3-15,2-1-37 0,-2 1-15 0,-2-4-7 16,2-1-1-16,-8-3-3 0,6-3-1 16,-6-3-5-16,6-4-8 0,-5-6 0 0,-1-4 0 0,6-6 0 15,-2-4 0-15,2-3 0 0,-6-6 0 16,5-1 0-16,3-5 0 0,-6-4 0 0,6-2 0 16,0-3 0-16,-4-3-33 0,0-1-107 0,4-5-179 15,4-5-239-15,-4 0-363 16,0-8-397-16,-4-48-2527 15,4 44 3082-15</inkml:trace>
  <inkml:trace contextRef="#ctx0" brushRef="#br0" timeOffset="10898.8655">13408 14343 212 0,'-10'-5'674'0,"-32"-24"1739"0,26 18-1971 0,-3-1-210 16,-1-2-55-16,-1 0 8 0,-6 1 28 15,2 1 26-15,-6 3 6 0,-6 3-34 0,4 3-27 16,-4 4-26-16,2 7-10 0,-7 2 1 15,7 4 0-15,-2 6-10 0,4 3 9 16,0 9-7-16,2 4 14 0,4 5-13 0,8 7-14 16,-2 4-16-16,11-1 11 0,4 3-28 15,8 0-10-15,6 0-8 0,9-1-18 0,1-2-30 16,13 2-4-16,7-7 22 0,7 0 10 16,5-8 4-16,8-8 3 15,4-9-9-15,82 3-14 0,-65-23-35 0,2-7 0 16,1-7-2-16,-3-10-4 0,0-3 2 0,-5-9 0 15,-4-5-2-15,-8-5-4 0,-2-5 2 16,-10-5-2-16,-7-3 0 0,-7-6 2 0,-14-2 2 16,-9-2 0-16,-13 4 2 0,-13 1 1 15,-9 8-2-15,-14 3 1 0,1 10-2 0,-8 7 0 16,-7 11-3-16,3 7 1 0,-1 10-3 16,-2 7 4-16,7 8-5 0,0 6-1 0,7 2-3 15,-5 9-12-15,-21 34-281 0,35-26-63 16,2 0-218-16,7-1-267 0,1-5-247 15,3-1-119-15,7-1 48 0,1-1 173 16,6-3 261-16,0-5 304 0</inkml:trace>
  <inkml:trace contextRef="#ctx0" brushRef="#br0" timeOffset="11250.647">13681 14445 221 0,'0'-20'425'0,"-4"-2"50"0,4 3 42 16,-2 5-160-16,-2-14 193 16,0 15-230-16,2-11 480 0,-3 14-363 15,3 2-21-15,-6 4-69 0,2 4-89 0,-6 4-79 16,-3 7-47-16,-4 5-10 0,-5 7 2 15,-3 8 6-15,-6 9 19 0,-5 6-18 16,3 6-34-16,-12 7-18 0,1-1 22 0,-1 1-1 16,-3-2-5-16,0-4 23 0,3-4 5 15,-1 2-32-15,7-5-23 16,-1-5-14-16,16-7-28 0,-1-7-16 0,14-6-11 16,3-4-16-16,6-4-222 0,8-13-159 0,-4-4-313 15,-4-7-378-15,2-7-165 0,-2-7 37 16,2-7 171-16,-9-7 299 0</inkml:trace>
  <inkml:trace contextRef="#ctx0" brushRef="#br0" timeOffset="11472.5163">12978 14428 348 0,'6'12'1051'0,"-4"-3"162"0,7-3 74 16,-1-2 33-16,19 15-381 0,-2-9-805 15,1 2-71-15,7-3-30 0,-4 2 30 0,13 2 41 16,-3 0 32-16,7 4 33 0,7 1 19 15,5 2-29-15,4-3-43 0,7 2-34 0,-1-3-39 16,0 1-19-16,-2 2-16 16,48 20-13-16,-69-19-6 0,-7 0-13 15,-7 0-98-15,-15-2-157 0,-5-1-221 0,-11-6-288 16,-11-4-324-16,1-2-136 0,-7-1 55 16,1-4 172-16,-9 0 276 0,6-2 324 0</inkml:trace>
  <inkml:trace contextRef="#ctx0" brushRef="#br0" timeOffset="11856.8922">13437 15018 207 0,'-10'0'567'16,"-1"0"122"-16,3-2 103 0,-2 1-64 0,4-1-171 16,-3 2-107-16,3 3-53 0,2 1-23 15,-2-2-19-15,6 4-24 16,-2 2-14-16,-2 32 442 16,4-19-561-16,4 5-21 0,-4 5-12 0,2 7-10 0,-2 7-15 15,4 9-18-15,-2 9 14 0,-2 9 16 16,0 7 14-16,0 7 15 0,-2 1-105 15,-4 0-76-15,-3 0 0 0,3-1 0 0,4 0 0 16,-8-4 0-16,0-3 0 0,3-6 0 0,-7-5 0 16,8-9 0-16,-5-6 0 0,9-5 0 15,-6-7 0-15,6-7 0 0,2-9 0 0,0-3 0 16,2-9 0-16,2-5 0 0,0-8 0 0,2-6-639 16,1-7-552-16,-1-11-277 0,0-11-45 15,2-13 135-15,-6-15 264 0,7-12 443 0</inkml:trace>
  <inkml:trace contextRef="#ctx0" brushRef="#br0" timeOffset="14119.618">15989 11710 245 0,'-4'-12'273'15,"0"0"23"-15,4 2-99 0,-2 4-43 16,2-2 9-16,-4 2 33 0,4 0 27 16,0 2 22-16,0 1 6 0,0 0-9 0,0 1-15 15,0 1-15-15,0 1-2 0,0 0 8 16,0 0 34-16,-2 1 359 15,-7 2-277-15,7 0-7 0,-4-1-34 0,-2 0-39 16,2-2-42-16,-1 0-36 0,1 0-23 0,-4-1-23 16,4-2-25-16,-3 2-15 0,1-2-15 15,0 0-21-15,2-1-12 0,-1 1-11 16,1-1-9-16,-4 3-6 0,4-1-6 0,-5 0 1 16,-3 2-6-16,4-3-3 0,1 3 4 0,-5 3-2 15,1-2-1-15,-3 2 1 16,-5 0 4-16,0 2 28 0,-28 0 89 15,20 0-51-15,-2-2-1 0,-6 3-29 16,-3-2-18-16,-7 4-14 0,-3-2-8 0,-4 4 0 16,-6-2 0-16,-6 2-3 0,-4 0-1 0,-7-2 1 15,1 3-3-15,-7-1 2 0,-8 1 3 16,2 4 2-16,-8-3-2 0,0 1 2 0,-7 1-5 16,1 1-1-16,-2-1 1 0,-9 3 3 15,-240 41 7-15,230-36-10 16,2-2-5-16,-6 2 7 0,2-1 0 0,-1 1-1 15,-1 2 2-15,0-2 0 0,-2 4-1 16,2-5 0-16,-125 26 0 0,129-25 1 16,8 1-3-16,-4 1 1 0,0-1 3 15,3-2-1-15,3 2 4 0,10-2-1 16,1-1-2-16,8-2 0 0,0 2 38 0,10-1 17 16,6-3 6-16,3 1 8 15,-110 23 54-15,132-29-118 0,8-1-5 16,5 0-3-16,6-2-2 0,0-1 1 0,10 0 0 15,0-2 0-15,9-2 0 16,5-1 0-16,-5 1 1 0,14-1 1 16,2-2-1-16,0 2-1 15,0-2 0 1,2 0-1-16,-2 0-1 0,0 0 4 0,0 3-2 0,0-1-2 16,4-2 2-16,-4 2 0 0,0-1-1 0,0-1 0 15,0 2-2-15,0 0 7 0,-4-1-4 0,4-1 4 16,-2 2-1-16,-3-2 2 0,1 0-2 15,-4 1 1-15,-25 0 9 16,6-3-6-16,13 0-6 16,1 1-2-16,-3-3 1 0,-17 1-2 15,14-2 2-15,2 3 1 0,1 0-1 0,-1-1 1 16,-1 1 1-16,1-1-2 0,-2 1 0 16,3-1 0-16,-1-1 0 0,1 3-1 15,-1-1 2-15,5 2-2 0,-3 0 1 0,7 2 0 16,-2-1-1-16,-5 1 0 15,-1 3-2-15,5-3-1 0,1 3 2 16,2-2 0-16,0 1 0 0,-1 1-1 0,-1-2 1 16,0 1 0-16,-1 0-3 0,1 2 1 0,0-3 0 15,1 1 0-15,-1 1-2 0,0-3-1 16,3 5-2-16,-1 0-24 16,6-4-84-16,2-3-537 0,2 0 6 15,-2 0-285-15,8-3-231 0,-1-1-15 0,3-2 96 16,2-2 214-16,3-1 283 0</inkml:trace>
  <inkml:trace contextRef="#ctx0" brushRef="#br0" timeOffset="14589.8021">10316 12273 264 0,'-16'-2'487'15,"-1"-4"38"-15,1 0 18 0,-1-1-197 16,7 1-188-16,-1 0-73 0,1 1 14 16,-17-12 528-16,17 10-308 15,4 2-13-15,-1 0-44 0,1 2-65 0,-2 3-63 16,2 0-59-16,4 0-1 0,-7 3 22 16,3 2 23-16,-4 2 17 0,0 2 20 0,1 2-5 15,-5 1-30-15,1 2-23 0,-3 3-12 16,-1 0 24-16,-3 3-4 0,-1 1-2 0,2 1 3 15,1 0-2-15,-5 0-50 0,6-2 6 16,1-2 15 0,-1-1 10-16,-10 9 88 0,17-14-116 0,0-4-25 0,4-3-15 15,4 2-4 1,-7-2 12-16,9-2-13 0,0-3 30 0,0 0 19 16,0 0 2-16,0 0 6 0,0 0-5 15,4 2-31-15,1 1-20 0,-3 1-4 16,4 3-4-16,4 1 1 0,5-1 3 0,-3 0-1 15,9 2 51-15,1 2 20 0,1-2 8 16,35 8 99-16,-29-7-142 0,-2-3-24 16,0 2-11-16,-4-1-5 0,1 1-5 15,-7 1 0-15,-5 3-7 0,3 0-60 16,-5 33-3784-16,-14-42 2415 16,0-8 225-16,4 4 519 0</inkml:trace>
  <inkml:trace contextRef="#ctx0" brushRef="#br0" timeOffset="16943.5186">13201 12566 302 0,'0'0'383'15,"0"-1"41"-15,0 1-74 0,0 0-104 16,0 0-60-16,2 0-11 0,-2 1 14 0,5 3 29 16,-3-1 34-16,2 0 15 0,0 1-6 15,-4 0-9-15,2 0-8 0,-2-1-8 0,4-1-6 16,-4-2-3-16,0 3 0 0,4-1-12 16,-4 1-9-16,0-1-20 0,0 0-20 15,-4-2-27-15,4 3-22 0,-4-1-11 16,4 3-9-16,-2 0 1 0,2-2 12 15,-8 2 1-15,8 0-13 0,-2-4 20 0,-3 2 1 16,3-3-11-16,-6-3 171 0,8 2-160 16,-2-2 0-16,-2-2 1 0,2-2-25 15,-6-2 5-15,8-4-2 0,-3-4-2 0,-3-1 3 16,2-5-10-16,-2-2 9 0,-2-5 5 16,1-5-14-16,-3-4-65 0,2-7-24 0,-7-2 0 15,3-5 0 1,-3-3 0-16,-11-62 0 0,13 58 0 0,-1-2 0 15,-3 0 0-15,-10-64 0 0,15 67 0 0,-5 4 0 16,3 5 0-16,-3 5 0 0,1 5 0 16,3 4 0-16,-1 4 0 0,-3 4 0 15,9 5 0-15,0 1 0 0,2 5 0 16,-1 4 0-16,3 3 0 0,4 6 0 16,0 0 0-16,0 1 0 0,4 4 0 15,-2 2 0-15,7 0 0 0,-3 1 0 0,4 4 0 16,-8 0 0-16,9 1 0 0,-5-2 0 15,2 1 0-15,-6 2 0 0,6-3 0 0,-1 1 0 16,-5 0-175-16,2-4-210 0,0 1-230 16,-4-2-329-16,0-3-319 0,-10-2-93 0,-1 1 85 15,-3-2 196-15,-3-1 313 0</inkml:trace>
  <inkml:trace contextRef="#ctx0" brushRef="#br0" timeOffset="17587.1181">12178 10585 45 0,'-5'-15'309'0,"1"0"60"16,2 2 37-16,-4-3-76 0,-2 6-58 0,2-1 3 16,-1-1 19-16,1 5 31 0,-2-3 21 0,0 3 17 15,-3 0 9-15,1 1-23 0,4 1-8 16,-5 4-44-16,5 1-66 0,-2 1-67 15,6 6-18-15,-2 3-23 0,4 7-8 0,-2 5-6 16,4 5 2-16,2 4 17 0,-2 3-14 16,8 2-5-16,1 1-2 0,1 1-3 0,-2-2-48 15,5 1-24-15,8 40 7 16,-13-40-26-16,-4 1-4 0,0-2 2 16,3-2 1-16,-7-1-7 0,4-2 4 15,-6-2-2-15,4-2-1 0,-4-4-4 0,4 0-1 16,-4-6-1-16,0-2-1 15,0-4 2-15,2-2-1 0,-2-6 1 0,6 2-2 16,-6-3-2-16,9 0-19 0,-9-6-3 16,0-1-26-16,0-4-82 0,-9-2-120 15,1-4-174-15,-2-1-171 0,-5-4-168 0,7-4-83 16,-11-2-41-16,3-6 64 0,4 0 134 16,-3-6 171-16,-2 0 158 0</inkml:trace>
  <inkml:trace contextRef="#ctx0" brushRef="#br0" timeOffset="18187.7621">12010 10652 78 0,'-4'-26'366'0,"-2"5"88"16,-5 3 72-16,-5-6 312 0,6 16-465 0,3 4-9 16,5 1 3-16,2-1-27 0,0 4-50 15,2-2-70-15,5-1-35 16,36-12 119-16,-10 3-164 0,10-5-4 0,9-4-38 16,4 0 3-16,8-4 11 0,-2-2 3 15,9 4 2-15,-1-3-1 0,-4 0-50 16,2 3-36-16,-8 1-18 0,0 4-5 15,-8 1-6-15,43-13 3 0,-56 20-1 16,-6-3-2-16,-2 6 5 0,-12 2-2 0,4 0 1 16,-13 5 3-16,5 2 44 15,-9 3 27-15,6 15 106 0,-12-5-87 16,0 4-44-16,4 0 30 0,1 6 26 0,-5 3 14 16,2 1 3-16,-2 4 2 0,8-1-52 0,-2 2-39 15,0-2-14-15,5 2-8 0,1-1-5 16,2 1-2-16,3-1-1 15,-5 2 1-15,9-1 51 0,43 75 309 16,-45-71-230-16,2 1-49 0,-1 2-49 16,-1-4-19-16,-3 1-10 0,-1-4-4 15,-3-1-4-15,3-1 1 16,3 51-3-16,-9-59-2 0,-7-2 3 0,-2-5-2 0,0-1 0 16,-2-4 1-16,-3-2 2 0,1-4 0 15,2 0 2-15,-8-4-2 0,4-1 0 16,-9 0 1-16,5-2 2 0,-7-2-3 15,1-3 1-15,-28-4 2 0,18 5-5 0,-3 4-2 16,-5 0 2-16,-7-2-4 0,-2 6 0 16,-3-1-1-16,-3 1-3 0,-3 1 1 15,0 3 1-15,-6-3 1 0,2 2 3 0,-2 0 0 16,3 0-1-16,-1 3 2 16,-116 20-2-16,79-10 1 15,56-10 0-15,8-3-1 0,6 0 2 0,2-3-2 16,9 0-4-1,2 0-2-15,-1-1-47 0,7-2-7 0,8-2-114 16,-2 0-186-16,7 0-309 0,1-3-416 16,-2-2-241-16,3-5-12 0,5-3 131 0,-1-3 290 15,-5-5 406-15</inkml:trace>
  <inkml:trace contextRef="#ctx0" brushRef="#br0" timeOffset="18972.2653">9262 13077 23 0,'-2'-2'331'15,"-7"0"56"1,1 4 409-16,0-2-492 0,1 2-18 0,3-2 15 16,-2-2 28-16,4-1 14 0,-2 1 10 0,0-3-3 0,4 0-13 15,0 0-23-15,-2 1-27 0,2-1-35 16,0 2-39-16,0 1-37 15,2 0-38-15,-2 6 105 0,4 1-136 16,0 5 2-16,-2 3 24 0,2 6-8 16,-2 2-27-16,-2 3-15 0,4 2-19 0,1-3-33 15,-3 1-20 1,8 22-19-16,0-8-416 0,-3-10-1651 16,-1-17 808-16,2 1 5 0,-8-12 263 15,0 0 547-15</inkml:trace>
  <inkml:trace contextRef="#ctx0" brushRef="#br0" timeOffset="19763.1723">12616 10767 148 0,'-2'-15'398'15,"-2"-2"67"-15,2 4 56 0,2-1-125 16,-8-14 217-16,5 14-323 0,-3 1 13 16,-2 0 23-16,-2 1 7 0,1 1-27 15,-5-1-53-15,1 1-12 0,-1 2-53 16,-3 1-46-1,-16 3 103-15,13 8-145 0,-20 16 66 0,18-4-91 16,-3 7-20-16,6 4-24 0,3 3 24 0,-1-1 15 16,3 1 8-16,12-3 4 0,-7-2-2 15,13-4-34-15,3 0-21 16,17 12-4-16,26-9-7 0,-21-15-10 16,8-5-4-16,7-5-2 0,3-1-9 0,-1-4-30 15,1-2-140-15,-11-1-284 0,5-7-360 16,-14 3-243-16,0-1-85 0,-11 3 96 15,-8-2 260-15,1 3 355 16</inkml:trace>
  <inkml:trace contextRef="#ctx0" brushRef="#br0" timeOffset="20146.9451">12771 10825 323 0,'-4'3'526'15,"0"-3"44"-15,-8-3 690 0,7 2-1010 16,5 1 43-16,-2-2 69 0,-2 1 30 0,0-1-12 16,4 1-54-16,-2-4-78 0,2 2-84 15,2-4-49 1,2 0-18-16,7-13 70 0,-5 12-86 0,4-1-24 0,0 2-25 16,1 1-15-16,1 0-7 0,-2 1-3 15,3 0-1-15,-3 2-2 0,5 1 1 0,-3 2 1 16,3 2 0-16,-3 1 41 15,9 8 92-15,-11 0-59 0,-4-1 2 16,-4 4-39-16,2 3-16 0,1 0 27 0,-10 3 24 16,1-1 10-16,-2 0 8 0,0 1 3 15,0-2-36-15,-1 2-25 0,-1-3-14 16,6-5-6-16,2-1 0 0,6 4 137 16,5-12-39-16,18-9 134 0,-2-4-167 15,4-5-48-15,-3-5-30 0,6-4-37 0,3 0-204 16,-4-1-448-16,-2-2-466 0,-4-1-203 15,-9-1-70-15,7-1 158 0,-8 2 424 16</inkml:trace>
  <inkml:trace contextRef="#ctx0" brushRef="#br0" timeOffset="25174.939">13332 11517 32 0,'0'-3'347'16,"-4"0"65"-16,-1-2 430 15,5 5-545-15,0-1-55 0,0 1-21 0,5-2 3 16,-5 1 4-1,4-5 242-15,-4 0-12 0,2 1-241 16,2 5-11-16,-4-5-10 0,0 3-7 0,0 0 1 16,0 2 5-16,0 0 10 0,0 0 8 15,-4 2-2-15,4 0-14 0,-2-2-21 16,2 0-32-16,0 0-27 16,0 0-12-16,-4 0 96 0,4 0-100 0,0 0 3 15,0-2-8-15,0 4-10 0,0 1-20 0,0-3-6 16,0 2-13-16,0-4-11 15,0 2-5 1,0 0 117-16,0 0-108 0,0 0 1 0,0-3 3 0,0 3-3 16,-5 0 2-16,5 5 4 0,0-5 5 15,0 0-8-15,0 0-1 0,0 0-6 0,0 0-11 16,0 0-14-16,0 0-4 0,0 0-5 16,0 0 0-16,0 0-2 0,0 0-2 0,0 0 2 15,0 0-2-15,0 0 1 0,0 0 1 0,0 0 0 16,0 0-2-16,0 0 1 15,0 2-5-15,0-2 5 0,0 0-1 16,0-2 2-16,0 2 0 0,0 0-1 16,5 0 4-16,-5 0-7 0,0 0 3 0,0 0-1 15,4 0 0-15,-4 0-1 0,0 0 3 16,0 0-1-16,0 0 0 16,2 0 1-16,-2 0-5 0,4 0 4 0,-4 0 0 15,0 0 0-15,2 0-2 0,-2-2 4 16,0 2 0-16,0-3-2 0,4 6-2 0,-4-3 2 0,0 0 0 15,0 0 0-15,0 0 0 0,0-3 3 16,0 3-2-16,0 0-2 0,0 3 2 16,0-3-1-16,4 0 0 0,-4 0 1 15,0-3-2-15,0 3 1 0,0 5 0 0,0-5-2 16,0 0 0-16,0 0 0 16,0 0 4-16,0 0 0 0,2 0-1 0,-2 0 1 15,0 0-2-15,4 2 0 0,-2-1 0 0,-2-1 0 16,0 2-1-16,0-1 0 0,5 1 0 15,-5-1 2-15,4 2-2 0,-4 0 1 0,2 2 1 16,-2-1 1 0,4 7 1-16,-2 0-3 0,-2-3 0 0,0 0-2 15,4 0 1-15,-4 2 1 0,4-3 0 16,-4 1-1-16,0-1 0 0,2 1 1 0,2-2 0 16,-4 2-3-16,5 1 3 0,-3-2 2 15,-2 1-4-15,4-3 2 16,-4 1 2-16,2 6 0 0,-2-4-2 0,4-1 4 0,-4 1-2 15,0-3 0-15,0 4 4 0,-4-1-2 16,4 1-4-16,0-3 1 0,0 0-1 0,0 0 0 16,0 0 0-16,0 0 3 0,0 2-3 15,0-5 0-15,0 4-3 0,4-2 2 0,-4 0-1 16,4 0 1-16,-4-2 1 0,0 1 2 16,0-1-1-16,2-1-1 0,-2 1 4 15,0 0-4-15,0 0-4 0,4-1 4 0,-2 0-1 16,-2 0 0-16,0 0-1 0,9-1 2 0,-7 1-2 15,2-2 2-15,2 0 2 0,0 1-4 16,5-1 1-16,-1-1 2 0,0 1 1 0,3-3-4 16,1 3 5-16,-1-2-2 0,1 0-1 15,-6 2-1-15,11-2 2 0,-7 0-3 32,59-4 2-32,-51 5 0 0,-1-3 2 0,-2 1-1 0,3 1-2 15,1 0 1-15,-2 1-4 0,-3-1 1 0,9 1 3 16,-6 0 0-16,5-2-1 0,-5 0 1 15,6 2-2-15,0 0 2 0,1-3 0 0,1 3 2 16,0 1 1-16,4-2 0 0,-4 1-2 0,6 0 1 16,-6-2-1-16,6 3 0 0,-6-3 2 15,2 3-1-15,4-3-1 0,0 0-2 16,-2 0 1-16,2 0-2 0,0 0-1 0,1 0 6 16,-1 1-1-16,4 1-1 15,81-7 43-15,-75 4-15 0,1 1 4 16,5-1 2-16,-3-1-11 0,3-1-7 15,3-1-3-15,0 1-5 0,-1-2-4 0,1 3-2 16,2-2-1-16,4-1-4 0,-6 0-1 16,1 1 2-16,1 1-3 0,0 1 1 15,0-2 2-15,51-3 5 0,-47 5-1 0,-8-2 2 16,3-1 1-16,-3 1-2 0,0 1-2 16,-1-2 1-16,-1 1 2 0,-3 2-3 0,-1-4 16 15,-3 4 13-15,-2-1 8 0,1 1 1 0,1-1-27 16,-4 0-13-16,-4 3 0 0,1 0 0 15,-1-2 0-15,-4 2 0 16,24-3 0-16,-26 3 0 0,-4-1 0 0,-2-1 0 16,-1 2 0-16,-7 0 0 0,3 3 0 15,1-2 0-15,-3 2 0 0,-3-3 0 0,1 3 0 16,-2 0 0-16,1-2 0 0,-5 2 0 16,4 0 0-16,-8 0 0 0,7 0 0 0,-7 2 0 0,4-2 0 15,2 5 0-15,-2-5 0 0,1 0 0 16,-1 2 0-16,2-1 0 0,-6 1 0 15,2 2 0-15,-4-1-59 16,-4-3-194-16,2-1-258 0,-12 1-460 0,-3-3-396 16,-22-15-1501-16,12-2 1696 0,4-8 445 15</inkml:trace>
  <inkml:trace contextRef="#ctx0" brushRef="#br0" timeOffset="26272.3391">13361 11455 296 0,'0'-7'362'0,"0"5"51"16,0 1-61-16,0-1-63 0,0 2-20 16,0 0 0-16,-5 3 335 0,3-1-259 15,-4 8 29-15,-2 0 0 0,0 2-10 16,-3 2-38-16,-3 4-42 0,3 0-49 15,-1 0-41-15,-2 2-37 0,1-1-30 16,1-1-22-16,-3 0-17 0,5 0-19 0,0-1-11 16,1-2-8-16,1-2-14 0,6-1-15 15,-2 5 8-15,4-11-22 16,0 1 1-16,0-2 18 0,0-2 18 16,4-2 28-16,-4-1 27 0,0 0 23 0,2-3 2 0,-2-1-11 15,8-4-21-15,-6-4-20 0,5-2-23 16,1-6-10-16,2 0-9 0,-1-1-1 0,1-5-2 15,0 1-4-15,1-4 15 0,-1 4 8 0,0-2 0 16,-2 4 1-16,3 4-1 16,-1 4-19-16,-4 8-7 15,19-2 16-15,-17 9-25 0,7 3-4 0,-3 3 2 16,3 1-5-16,1 3 3 0,5 2-4 16,-4-2-2-1,38 14-2-15,-32-18-1 0,2-2-6 0,0-2-83 16,6-2-227-16,-2-2-497 0,-2-4-399 0,-2-3-178 15,-7-3 0-15,7-5 193 0,-6-9 475 16</inkml:trace>
  <inkml:trace contextRef="#ctx0" brushRef="#br0" timeOffset="28729.6721">16713 13753 311 0,'-8'-6'566'0,"2"-1"90"0,3 0 48 15,-1 4-190-15,0 1-193 0,4 2-124 16,0 2-53-16,0 1 22 0,0 6 337 16,4-4-161-16,-4 3 21 0,0-2-20 15,0 3-50-15,-4 2-53 16,4 6-43-16,-2 7-27 0,2 5-36 0,-6 3 3 0,2 3-10 16,0 2-18-16,4-2-22 0,0 0 26 15,0-1-15-15,0 0-9 0,0-2-6 0,0-5-3 16,4-3-39-16,0 0-21 0,-2-4-8 15,2 1 0-15,-4-2-5 0,0-4 0 16,2 0-1-16,-2 4 1 0,0-10-3 0,0-4 0 16,0 0 0-16,-2-3 5 0,2-2-1 15,0 0 0-15,-4 0-1 0,2 0-12 0,2-1-112 16,-8-2-184-16,1-5-289 0,-3-2-355 16,-2-5-302-16,-5-6-31 0,3-8 114 15,7-6 261-15,-3-7 339 0</inkml:trace>
  <inkml:trace contextRef="#ctx0" brushRef="#br0" timeOffset="29026.4861">16512 13686 261 0,'-10'-9'628'0,"0"3"113"0,-1 2 50 15,5-1-128-15,4 5-294 0,2 0-175 16,6 1-89-16,1 4 38 0,13 0 72 16,-1 3 63-1,14-2 50-15,141 35 663 0,-127-23-884 0,-1 1-39 16,-3 4-20-16,-6 2-23 15,-4 3-8-15,-2-1-7 0,-8 5 0 16,-6-5 1-16,-7 4-4 0,-6 0-1 0,-14 1 4 0,-7 3-1 16,-10 0 27-16,-4 2 14 0,-4-1 16 15,-2-3 17-15,-4-3 8 0,6-2-21 16,-7-2-10-16,3-2-17 0,2-4-21 16,8-3-7-16,2-4-6 0,10-4-5 0,3-3-3 15,12-3-2-15,4-3-3 0,8-7-30 16,7-1-104-16,8-7-185 15,-1-8-287-15,36-39-1493 16,44-68-827-16,-67 81 2503 0</inkml:trace>
  <inkml:trace contextRef="#ctx0" brushRef="#br0" timeOffset="29276.3323">17135 13678 218 0,'0'-6'728'0,"0"1"159"0,-2-4 72 15,-2 6-47-15,2 1-382 0,-7 4-241 16,9 5-136-16,-2 3-11 0,2 7 2 15,-4 3 26-15,8 42 188 0,-2-25-237 16,7 3-8 0,-7-1-29-16,14 36 48 0,-7-42-78 0,-1-2-21 15,0-2-17-15,-2-3-5 0,5-2-2 0,-9-2-1 16,4-3-3-16,2-1 1 0,-6-2-1 16,2-3-4-16,1-4-3 0,-5-3-16 0,0-3-73 15,0-5-125-15,0-2-184 0,0-6-194 16,-5-5-173-16,5-4-74 15,7-39-829 1,7-29 535-16</inkml:trace>
  <inkml:trace contextRef="#ctx0" brushRef="#br0" timeOffset="29479.2074">17280 13730 524 0,'2'-53'499'15,"-2"9"99"-15,4 8-37 0,0 12-28 0,-4 7-37 0,2 10-81 16,-2 6-54-16,4 5-23 0,-2 7-35 16,7 6-10-16,-7 9 20 0,6 6-12 15,-2 2-69-15,4 7-56 0,-3-1-38 0,3-2-35 16,-2 2-26-16,3-3-16 0,3-2-10 15,-4-4-23-15,-1-2-14 0,1-2-3 16,-2-1-3-16,-1 0 1 0,-1-3-1 0,-2 0-2 16,-4-3-5-16,-4-3-41 0,0-3-97 15,-3-2-131-15,-3-5-189 0,-2-4-185 0,-5-1-157 16,1-6-62-16,-9-1-29 0,6-6 74 16,-8-2 145-16,0-5 170 0,0-3 146 0</inkml:trace>
  <inkml:trace contextRef="#ctx0" brushRef="#br0" timeOffset="29612.3562">17193 14061 3 0,'-44'-28'1352'0,"34"23"-740"0,4 2-114 15,2 1-106 1,4 2-61-16,41-2 586 0,-18-3-591 0,4-3-38 16,6-2-63-16,4-1-70 0,-2-1-60 15,9-1-52-15,-3-1-24 0,-6 0-51 16,0 1-141-16,-6-2-192 0,2 4-221 0,-8-6-261 16,0-2-111-16,0 5 68 0,-7-4 160 15,3-1 203-15</inkml:trace>
  <inkml:trace contextRef="#ctx0" brushRef="#br0" timeOffset="30352.2473">17710 13714 1380 0,'0'2'717'16,"0"0"-65"-16,2 1-285 0,6-3-144 0,-6 2 13 15,4-2 75-15,5 0 76 0,-1-2 49 16,1-3-29-16,-1-2-90 0,0 0-110 0,1 0-91 16,-3-4-34-16,6-11 71 15,-12 11-63-15,2-1 9 0,-4 0-4 16,-4 1-5-16,2 0-7 0,-2-1-11 0,-6 2-12 15,2 0-16 1,-44-2 10-16,33 17-47 0,-6 2 0 16,-1 7 0-16,7 4 1 0,-6 3 1 0,9 4 1 15,7 4 0-15,-1-1 0 0,6 2-3 0,8 0-4 16,-2-2 5-16,6 1 0 0,1-6-2 16,7-3-1-16,3 0 7 0,-3-2-2 15,7-3-3-15,4-3 5 0,18 6 5 16,-20-11-12-16,2-5-1 15,19-4-51-15,-7-6-292 0,-21-1 6 16,-5-2-158-16,-1-3-117 0,7-2-83 0,-11-6-41 16,7-1 8-16,-5-2 78 0,2-5 108 15,3-5 138-15,-7-2 156 0,3-2 145 0,3-2 125 16,-8-1 115 0,7-87 1132-16,-13 110-807 15,0 6 42-15,0 3 17 0,0 5-23 0,0 1-73 16,4 6-108-16,0 0-67 31,2 20 115-31,11 51 191 0,-11-40-406 0,0 2-40 0,2-1-22 16,-1 1-19-16,-5-2-11 0,8-2-9 15,-4 2-3-15,4-1-12 0,5-2-7 0,-5-2-10 16,-1-1-7-16,1-1-4 0,4-4-2 0,-7 0 1 16,3-5-4-16,-8-2-3 0,6-3-1 15,-6-6 0-15,2 0-1 0,-4-3 5 0,0 0 5 16,-6-3 0-16,2-3 1 0,-2-1 2 15,0-6-8-15,-15-14-10 0,7 3-2 16,5-2-4-16,-1-4-38 0,-5-8-37 16,5-1-37-16,-2-6-24 0,-1-3-22 0,3-2 23 15,-7 2 38-15,7 1 32 0,-4 5 29 16,5 6 27 0,-1 4 12-16,2-25 10 0,18 52-4 15,5 0 0-15,1 4-1 0,7 0-2 16,33 13-1-16,-29-3 3 15,4 2 2-15,-2 3 24 0,-3-1 30 0,5 0 27 16,-2 2 20-16,-4-2 16 0,-6-2-12 16,-3 1-20-16,-5 0-18 0,-11 0-15 0,-2 1-15 15,-15 3-10-15,-8 3-14 0,-10 4-70 16,-2 1-273-16,-13-2-531 0,-1-2-319 0,-9-3-137 16,0-7-1-16,-2-7 233 0,4-8 519 15</inkml:trace>
  <inkml:trace contextRef="#ctx0" brushRef="#br0" timeOffset="33832.1885">15087 11656 200 0,'-6'-4'443'15,"-23"-25"1413"-15,21 21-1545 16,6 1 11 0,-4 0 26-16,-13-14 821 0,7 7-461 15,1 8-411-15,1 1-35 0,4 1-20 16,-4 0-17-16,-1 0-11 0,3 4-1 0,0-4-8 15,-1 1-15-15,1 2-19 0,2-1-13 16,0 0-20-16,2 1-8 0,1 0-6 16,-5-2 133-16,8 0-249 0,0 3-8 0,0-2 0 15,0 2 0-15,0 0 0 0,0 0 0 16,0 0 0-16,0-1 0 0,0 1 0 16,0 0 0-16,0-2 0 0,0 2 0 0,0 0 0 0,0 0 0 15,0 0 0-15,4 2 0 0,-4-1 0 16,4-1 0-16,-4 2 0 0,0-2 0 0,3 0 0 15,3 3 0-15,-2-3 0 0,2 4 0 16,2-1 0-16,-1 2 0 16,5 4 0-16,-6-1 0 0,5-1 0 0,-1 2 0 15,-4 1 0-15,4 1 0 0,5-2 0 0,-7 4 0 16,3 1 0 0,30 29 0-16,-14-9 0 15,-11-17 0-15,1 1 0 0,1 0 0 0,-1 0 0 16,0 2 0-16,3-2 0 0,-3-1 0 0,8 3 0 15,-9-2 0-15,1 0 0 0,-1 1 0 16,3-2 0-16,16 16 0 16,-18-16 0-16,12 20 0 0,-15-20 0 0,3 1 0 15,-1-2 0-15,1 1 0 0,-1-1 0 16,-3-1 0-16,3 2 0 0,1-2 0 16,-3-1 0-16,-1-1 0 0,3-1 0 0,-1-2 0 15,-3 1 0-15,2 1 0 0,13 10 0 16,-18-12 0-16,1 1 0 0,0-2 0 0,-4-1 0 15,9 2 0-15,-9 0 0 0,0-5 0 16,5 2 0-16,-5 1 0 0,0-3 0 0,4-1 0 16,-1 1 0-16,-7-1 0 0,4 2 0 15,-2-2 0-15,0 0 0 16,13 12 0-16,-15-13 0 16,-2 1 0-16,4-1 0 0,0 2 0 0,-4-1 0 15,0 1 0-15,2-5 0 0,-2 2 0 16,4-2 0-16,-4 0 0 0,0 0 0 0,0-2 0 15,-4 2 0-15,4-5 0 0,-2 3 0 16,2-5 0-16,-8 0 0 0,6-2 0 0,-6-3 0 16,5-3 0-16,-7-20-1571 0,4 18 371 15,0 2-176-15,-5-1 44 0,3-1 160 16,2 0 287-16,4 1 342 0</inkml:trace>
  <inkml:trace contextRef="#ctx0" brushRef="#br0" timeOffset="34787.6325">15724 11390 32 0,'-2'-5'334'0,"-6"-1"35"0,8 0 15 0,-6 2-104 15,6 2-140-15,0-1-63 0,0 0 0 0,4 1 23 16,-2-1 39-16,-2 2 40 0,8-2 27 16,-8-1 13-16,2 2 6 15,7-3 284-15,-7 2-211 0,2 2 20 0,-4-1 11 16,2 2-3-1,-2-3 261-15,0 3-323 0,0 0-25 16,0 3-24-16,-2-3-26 0,2 0-27 0,0 0-19 0,0 0-15 16,0 0-7-16,0 0-9 0,2 0-7 15,-2 0-13-15,0 0-12 0,0 0-11 16,0 0-5 0,0 0 53-16,0 0 49 0,0 0-116 0,0 0-3 15,0 0-9-15,0 0-4 0,0 0-8 16,0 2-1-16,0-2-5 0,0 1 0 0,0 1 0 15,0-1 4-15,0 2 5 0,-2 1 5 0,2 3 4 16,-4-1 6-16,2 1 6 0,-7 1 0 16,7 2 1-16,-12 9 54 0,12-11-55 15,-6 6-8-15,1-2-42 0,-3 0 0 16,8 2 0-16,-8-1 0 16,-5 12 0-16,7-11 0 0,0 2 0 0,1-1 0 15,1 0 0-15,0 3 0 0,0-1 0 0,-2-1 0 16,-3 3 0-16,5-2 0 15,-13 36 0-15,11-35 0 0,2 1 0 16,-4-3 0-16,7 3 0 0,-5-3 0 0,0 2 0 16,0-1 0-16,1 0 0 0,-3 0 0 15,4 0 0-15,-4-1 0 0,-1 0 0 16,5 0 0-16,-4 1 0 0,-3 12 0 16,7-16 0-16,-4 16 0 0,6-15 0 15,-3-2 0-15,1 0 0 16,-8 15 0-16,12-13 0 0,-9 0 0 0,5 3 0 15,-2-1 0-15,0 0 0 0,-3 1 0 16,1 1 0-16,0-2 0 0,-1 3 0 0,1-1 0 16,2 1 0-16,-3-1 0 0,1-2 0 15,4 1 0-15,-5-2 0 0,5 0 0 16,-4 1 0-16,4-2 0 0,-9 18 0 16,5-17 0-16,8-2 0 0,-7 2 0 0,1 0 0 15,0 0 0-15,6-2 0 16,-13 14 0-16,13-15 0 0,-6 0 0 0,2-1 0 15,4 1 0-15,-7-1 0 0,7 1 0 16,-2 0 0-16,2-3 0 0,-6 2 0 0,6-4 0 16,-2-1 0-16,0 1 0 0,2-2 0 0,-3 1 0 15,5 1 0-15,-6 3 0 16,2-3 0-16,-4 11 0 16,4-14 0-16,-3 4 0 15,7-5 0-15,-4 0 0 0,4-3 0 16,0-2 0-16,0-1 0 0,4-1 0 0,-2-3 0 15,7-8 0-15,-3-6-1026 0,4-7-656 16,-1-14-62-16,1-9 129 0,-6-6 323 0,0-8 652 16</inkml:trace>
  <inkml:trace contextRef="#ctx0" brushRef="#br0" timeOffset="37417.7924">15354 11676 237 0,'0'-14'368'16,"4"0"40"-16,1 3-41 0,-5-1-101 15,2 1-65-15,2 2-32 0,-4 0-14 0,0 0 3 16,2 2 8-16,-2-2 6 0,4 0 11 0,0 2 13 15,-2 3-7-15,-2 1-22 0,4 2-35 16,-2 2-33-16,7 1-6 0,-3 3 14 16,4 3 41-16,3 9 20 0,1 1 0 0,3 10-29 15,-7 5-41-15,7 4-48 0,-5 3-24 16,2 2-12-16,-5 0-8 0,5 0-2 16,-1-3-3-16,-3 0-1 0,4-3 2 15,-7-2-2-15,3-5 1 0,-2 0 3 0,0-7-2 16,-5-1-2-16,5-2 1 0,-6-6-1 15,2-1 1-15,-4-4 0 0,2-1 3 16,-2-6 23-16,0 1 76 0,0-2 70 16,0 0 62-16,0 0 32 0,0-3-6 15,0-16 56-15,0 1-254 0,0-6-30 0,4-2-16 16,-4-11-10-16,0-4-6 0,0-3 0 16,-4-6-3-16,2-1-1 0,-2-7 2 0,-2 1-3 15,-1 1 1-15,-3 5 3 0,0 9-1 16,4 6-1-16,-5 7 4 0,5 7 3 0,-2 7-5 15,6 4 0-15,-2 6-3 0,4 3-3 16,0 4-4-16,0 8 0 0,0 8 2 0,0 11 4 16,4 11 4-16,-2 10 6 0,2 6 0 15,0 5-2-15,-2 2 0 0,6-1 0 16,-1-3-4-16,-1-2 0 0,0-9 0 0,0-1 2 16,2-7 1-16,3-3 0 0,-5-5-4 15,0-3 2-15,0-5 0 0,-1 0 0 0,1-5 2 31,-2-2 1-31,-2 10 9 0,-2-23 0 0,-2-4 4 16,2 0 11-16,-4-3 9 0,-9-15 35 16,5 1-40-16,0-6-11 0,0-5-12 15,-3-5-6-15,3-5-3 0,-2-4-1 0,-5-4-5 16,5-9 3 0,1-3 1-16,-17-65 2 0,11 63 3 0,3 4 2 15,1 9-3-15,5 13-6 0,0 10 1 16,-2 9-5-16,8 9-6 0,-2 9 6 0,2 11 4 15,2 12 8-15,-2 19 7 0,0 10 4 16,4 17-2-16,8 159 5 16,-3-161-16-16,-1-7 0 0,6-9-5 15,-1-6 6-15,1-7 0 0,-1-5-3 16,1-4 1 0,-4-7 3-16,9 36 4 0,-15-51-4 0,-2-2 1 15,-2-3 4-15,0-3 1 0,0 1 4 0,0-3 3 16,-2-1-5-16,-2-3-6 0,2-4-9 15,2-4-35-15,-8-2-130 0,6-10-276 16,-5-7-430-16,-1-4-268 16,-2-2-91-16,-36-76-1326 0</inkml:trace>
  <inkml:trace contextRef="#ctx0" brushRef="#br0" timeOffset="43091.6186">9348 12467 90 0,'-10'-12'338'0,"4"-2"53"0,-4-1 41 0,-3 4-118 16,-1-2-78-16,3-1-36 0,-5-1-18 0,3 0-6 16,-3-3-14-16,-5-1-8 0,5-4 1 15,-3 1-3-15,-6-2 7 16,-41-47 386-16,43 52-381 0,-8 3-32 15,2 3-45-15,-4 3-33 0,-8 7-28 16,2 3-13-16,-5 3-5 0,-3 8-2 0,-3 6-2 16,-4 3 2-16,-2 7-2 0,-4 10 14 15,-4 4 25-15,2 8 36 0,-2 6 47 16,0 4 44-16,2 7 23 0,-6 5 8 16,6 7-4-16,-63 98 148 15,72-76-191-15,1 8-2 0,4 6-6 0,5 5 0 0,6 0 18 16,10 4-3-16,14-2 5 15,9 0 0-15,19-10 2 16,94 171 248-16,-44-210-307 16,7-11-30-16,106 32 22 0,-79-62-72 15,0-8-8-15,118-6 3 16,7-37 28-16,-106-5-18 0,-13-9 3 0,5-7 2 0,-7-12-4 16,1-10-3-16,-1-6 5 0,-6-12 7 15,-4-6 9-15,-2-9-1 0,-8-7-40 0,-9-5-12 16,-11-3 0-16,-14-6 0 15,-12-5 0-15,-10-4 0 0,-21-138 0 0,-24 128 0 16,-19-2 0-16,-11 5 0 0,-14 11 0 16,-105-85 0-16,67 129 0 0,-11 18-18 15,-1 24-214-15,-16 21-236 0,-5 23-416 16,-14 18-449-16,-14 25-134 0,-8 12 50 0,-5 17 200 31,2 14 400-31</inkml:trace>
  <inkml:trace contextRef="#ctx0" brushRef="#br0" timeOffset="43975.1307">13340 10435 65 0,'-8'-32'487'0,"-7"0"61"16,-1-4 28-1,-17-31 201-15,12 40-667 0,4 4-62 0,-3-2-28 16,-3 3-10-16,4-2-4 0,-6 0-4 0,3 0 1 15,-5 1 0-15,0 3 1 16,-2-1 14-16,-8 2 20 16,0 4 28-16,-96-13 261 0,81 25-174 15,-3 3 18-15,-5 7 12 0,-4 1-5 0,-5 8-27 16,-1 7-40-16,-4 8-42 0,1 5-34 16,-1 8-9-16,-3 7 34 0,5 3 25 15,-5 5 41-15,-70 62 220 0,83-58-174 16,4 0-6-16,7 0-23 0,7 2-11 0,5-1-17 15,8 5-29-15,6 2-15 0,8 3-22 16,0-1-22-16,11 0 8 0,4 2 21 16,8-1 15-16,4-3 3 0,7 0 21 0,8-5-3 15,10-1-23-15,10-7 8 0,7-1 9 0,10-11-6 16,10-4-7-16,7-7 11 16,3-8-2-16,7-9-8 15,4-7-7-15,91-14 32 0,-89-12-76 0,2-8-7 0,-2-7 1 16,-4-12 9-16,-2-7 9 0,4-10 2 15,-8-8 1-15,-2-4-3 16,125-190-1-16,-150 163-32 16,-8-9 1-16,14-121 1 0,-46 112-8 0,-11-3-5 15,-16 3-5-15,-5 3-7 0,-13 6-19 0,-15 15-112 16,-9 13-219-16,-14 23-464 0,-13 15-357 16,-20 22-148-16,-17 18 41 0,-16 15 189 15,-14 11 455-15</inkml:trace>
  <inkml:trace contextRef="#ctx0" brushRef="#br0" timeOffset="60326.848">4623 8953 159 0,'-2'-2'224'0,"-7"1"6"0,9 0-83 16,-2-1-43-16,2 1-17 0,-4-1-3 0,4 2-1 15,0-3-7-15,0 2-9 0,0-1-11 16,0 2-5-16,-4-1-4 0,4-1 2 15,0 2 1-15,0 0 1 0,0 0 2 0,0 0-6 16,0 0-10-16,0 0-7 0,0 2-12 16,0-1-8-16,4-1-4 0,-4 0 2 15,0 2-4-15,0-2 3 0,0 0 45 16,4 0 6-16,-4 0 32 0,2-2 29 16,7 1 12-16,-7-3 112 0,4 3-151 15,-2 0-23-15,0-2-20 0,-2 2-15 16,2-1-13-16,-1 2-9 0,1-2-8 15,0 2-2-15,-2 0-2 16,8 0 0-16,-4 0 0 0,3 0 0 0,-1 2 0 0,0-2-1 16,0 2 2-16,3-1-1 0,-1-1 0 15,1 2 0-15,-1-1 2 0,0-1-2 16,-2 0 0-16,3 1 0 16,3 0 2-16,-1-1-2 0,1 0 1 0,-4 2 0 15,3-2-1-15,-1 0 1 0,3 0 1 0,-3-2 1 16,5 2-2-16,-3 0 0 0,3-1-1 15,-1 0 2-15,1 1-2 0,16-1 2 16,-19 1-2-16,3 0 2 0,-5 0-2 16,3 0 1-16,-7 1-1 0,7-1 0 0,-5 0 0 15,0 0 0-15,3 0 0 0,-3 0 0 16,0 0 1-16,3 1-1 0,1-1 1 16,-5 1 0-16,28-1 2 15,-23 0-1-15,-1 2-1 0,-1-2-1 16,-2 0 0-16,5 0 0 0,-3 2 0 0,3-2 0 15,-5 1 0-15,-2 1 1 0,3-1 1 16,3-1-2-16,-6 0 1 0,3 2-1 16,-1-2 2-16,5 0 0 0,-7 1-2 0,6-1 0 15,-1 0 1-15,1 0-1 0,-1 0 0 16,3-1 0-16,-5 1 1 16,5-2 1-16,25 1 3 0,-32 1-5 15,5 0 2-15,-1-2-1 0,1 2-1 16,-1 0 0-16,1 0 2 0,3 0-1 15,-7-1 2-15,6-1-1 0,-7 2 15 0,7-2 37 16,-1 2 20-16,-3 0 9 0,5 0 4 16,-3-1-11-16,19-1-16 0,-16 0-49 15,-1 2-5-15,5-3-4 0,0 3 1 16,-3-2-2-16,3 1 2 0,0-1-1 16,-3 1 0-16,3 0 1 0,0 1-1 0,-3-3-1 15,-1 3 1-15,8-2-2 0,-9 2 1 16,1-2-1-16,1 1 1 0,-1 1 2 0,1-4-2 15,1 4 0-15,-2-3-1 0,3 3 2 16,-3-4-2-16,4 3 1 0,-5-3 0 0,1 1 1 16,-1 2-2-16,1-3 0 0,-5 4 1 15,5-2-2-15,-3 1 1 16,15-1 0-16,-4 2 1 16,-13 0-1-16,3 2-1 0,1-1 1 0,-3-1 0 15,1 2 0-15,3-2-2 0,-1 0 2 0,1 0 0 16,1 0 0-16,-1 0 0 0,2-2 2 15,-3 2-2-15,3-1 0 16,-3 1-2-16,55-5 5 16,-55 3-3-16,1 2 0 0,-1-1 0 15,1 1 0-15,4-1 0 0,-5 1 0 16,1 0 0 0,41-3 2-16,-25 3-1 0,-17-2-1 15,1 2 0-15,3-3 0 0,-3 3 0 16,2-3 1-16,-3 2-1 0,1-1 2 0,3 0-2 15,-3 1 1-15,-1-1 1 16,1 0-2 0,-1 1 0-16,49 1 322 15,-49 1-180-15,17 1 77 0,0 1-168 16,-16-1-43-16,-1 1-5 0,3-1 0 0,0-1-2 16,-3-1 1-16,1 0 0 0,3 2 1 15,1-2-1-15,-2-2-1 0,-3 2 3 16,5-1-1-16,-5-1-1 0,5 2-1 0,-4-1-1 15,-1-1 2 1,1 0-2-16,47 0 3 16,-48 2-3-16,1 0 2 0,0 0-1 0,-1-1-1 15,1-1 3-15,-1 1-1 0,1-1-2 16,-1 0 2-16,1 2-1 0,-1-1 0 0,1-1-1 16,-1 2 1-16,-1-1-1 0,1 0 1 15,-3 1-1-15,3 0 3 0,1-3-1 16,-3 3-2-16,3 0 2 0,-5 0-1 15,7 0 0-15,-2-2-1 0,-1 2 0 0,1 0 0 16,-5 0 3-16,3 0-6 0,1 2 3 16,-4-2 0-16,3 0 0 0,-3 3 0 15,1-3 3-15,12 0-2 0,-13 0 0 16,2 0 0-16,-5 0 0 0,5 1 0 0,-1 0-1 16,1-1 0-16,-1 0 0 0,-3 2 0 15,4-2 2-15,3 0 0 0,-9 1-2 0,7 1 1 16,-3-2 0-16,3 2-1 0,-3-1 0 31,-2-1 1-31,40 3 0 0,-36-3-1 0,-1 1 2 16,1-1 2-16,3 0-3 0,-5-1 3 15,5 1-1-15,-3-1-1 0,3 1 0 0,-5-2 0 16,5 1-2 0,-1-1 2-16,-1 0-1 0,-3 1 0 15,5-1-1-15,10 2 0 0,-13 2 2 0,-2-2 0 16,3 1-1-16,-3-1 41 0,1 0 23 15,1 0 16-15,-1 2 5 0,1-2 3 0,-1 0-35 16,1 0-25-16,3 0 17 0,-5-2 17 16,5 2 9-16,-3-1 2 0,-2 1 2 0,3-2-28 15,1 2-23-15,-5-1-12 0,-3 0-4 16,2-2-3-16,5 3 14 0,-9-2 17 0,4 0 13 16,1 1 0-16,-5 1 3 0,4-2-13 15,-8 2-20-15,5 0-11 0,1 0-7 16,-6 0-2-16,-2 0-1 0,4 2-1 0,0-2-2 15,-4 3 2-15,2-1 2 0,-2 1-1 16,0-1-1-16,0 1-56 0,-10 4-672 16,4-9-116-16,-5-1-154 0,-5-2-16 15,3-7 139-15,-3-2 258 16</inkml:trace>
  <inkml:trace contextRef="#ctx0" brushRef="#br0" timeOffset="66737.4269">11603 8793 156 0,'0'0'291'16,"0"-2"13"-16,0 2-59 0,-2 0-78 0,2 2-75 16,-5-2-50-16,1 1-26 0,4 1-11 15,-6 1-5-15,4 1 0 0,-2-1-2 16,0 0 1-16,4-1-1 0,0 1 1 0,0-2 1 15,0 0 1-15,0-1 1 0,0 2 0 16,0-2 1-16,0 1 4 0,0-1 7 16,0 0 6-16,0 0 11 0,0 0 16 0,0 0 8 15,0 0-1-15,0 0-6 0,0 0-7 16,0 0-18-16,4 0-13 0,-4 0-5 0,4 2-4 16,-2-2-1-16,4 0-1 0,-2 2 1 15,3-1 0-15,-1 1 0 0,2 0 1 16,3-2-1-16,-5 0 2 0,0 0-2 15,0 0 0-15,9 0-2 0,-9-2 1 0,4 0 1 16,0 2 0-16,-1-3 0 0,1 1 0 16,7 1 1-16,-3-1 1 0,-1 0-1 0,3-1-1 15,-1 1 0-15,1 1 4 0,-3-1-2 16,3 2 0-16,1-1 0 0,-3 1 2 16,3 0-1-16,3-2-1 15,-3 2 1-15,18-2 1 0,-14 1-2 0,-5 0-1 16,5-1 2-16,-9 1-2 0,9-1-1 0,-4 2 2 15,-1-1-1-15,-4-1 1 16,9 2 0-16,-4 0-1 0,-1 0-2 0,5 0 1 16,0 0 0-16,-3 0 1 0,7 0-1 15,-6 2 0-15,5-1 0 0,-5 1 1 0,4-1-1 16,2 1 0-16,-7-2 0 0,7 1 0 16,-2-1 0-16,0 1 0 0,3-1 0 0,-3 0-1 15,4 0 0-15,0 0-1 0,-2 0 0 16,-2 0 2-16,-1 2 0 0,-1-2 2 15,2 2-2-15,-3-1 3 0,-1 1-2 16,45 1 3-16,-43-3-4 16,-3 3 2-16,7-2-1 0,-6-1 1 15,-3 1 0-15,9-1-1 0,-6 0-1 0,-1 0 1 16,1 0-1-16,-2 0 2 0,3 0-2 16,1 0 1-16,-4 0-2 0,1 0 1 0,3-1 1 15,0 1-1-15,-3 1-1 0,7-1-1 16,-2 2 1-16,-1-2 0 0,9 1 0 15,-4-1 0-15,2 2-1 0,2-2 4 16,-2 0-1-16,4 0 0 0,0 0 0 0,-2 0 2 16,-2 0 0-16,2 2-2 0,-2-2-1 0,2 1 2 15,-2 1-2-15,-2 0 1 0,4-2 2 16,-2 3-3 0,2-3 1-16,29 2 1 0,-31 0-1 0,2-2-1 0,0-2-1 15,2 2 1-15,0-2-2 0,-4 2 1 16,9 0-2-16,-5 0 2 0,0-3 1 15,0 3 0-15,2 0 1 0,-2 3 2 0,0-3 1 16,-4 0-3-16,-2 0 1 0,4-3 0 16,-4 3 0-16,2 0-1 15,-2 0 0-15,29 0 0 0,-29 0-1 0,-1 0 0 16,-1 0 0-16,0 0 0 16,27 0 0-16,-27-2-1 0,1 0 1 15,1 1-1-15,-2-1 1 0,4 2-1 0,2-2 1 16,-4 1 1-16,2-1-1 0,2 1 1 0,-6 1 0 15,2-1-1-15,0 1 0 16,-1 0 2-16,1-3-1 0,-4 3 2 16,4 0-3-16,23 0 2 0,-26 3-2 15,22-2 0-15,-21 0 0 0,-7-1 1 16,7 2-1-16,-2-1-1 16,0 1 1-1,59 3 3-15,-57-3-5 0,-6-2 2 0,2 3 0 16,1-3-1-16,-1 2 1 0,0 0 0 0,-3-1-2 15,7 1 2-15,-6 0 2 0,6 1-2 16,-7-2 1-16,7 0 2 16,-2 2-1-16,4-1-2 15,-9-2 1-15,30 2 1 0,-26-1 1 0,3-1-1 0,-6 0 0 16,6 2 1-16,-7-2-1 0,7 0 0 0,-2 0-1 16,4 0 0-16,-4-2 1 0,-1 2-2 15,5 0 1-15,-4-1-1 0,2 1 2 16,2 0 69-16,-9 1 62 0,9-1 27 0,-2 0 12 15,-2 0 6-15,4 0-69 16,22 2-34-16,-22-2-64 0,0 0-6 16,0 0-2-16,0 0 1 0,-2 0-2 15,1-2-1-15,-1 2 0 0,0 0 1 16,0 0 0-16,18 0-2 0,-24 0 0 0,6 0 2 16,-7 0-2-16,7 0 2 0,-2 0-2 15,-2-1 0-15,1-1 0 0,-1 0 0 16,2 2 0-16,0-1 0 0,-3 1 0 0,3 0 0 15,0 0 0 1,-3 0 0-16,20 1 0 0,24 1 0 16,-43-2 0-16,1 2 0 0,1-2 0 15,4 0 0-15,0 0 0 0,0-2 2 16,4 2-1 0,68-5 3-16,-76 4-4 0,4 0 0 15,-5-2 0-15,3 3 0 0,2-2 0 16,-4 2 1-16,4-2-2 0,-5 1 1 0,1 1 1 15,2 0-2-15,-2 0 1 16,0 0 0-16,-3 0 0 0,17 0 0 16,-20 0 0-16,0-2 1 0,-7 2-1 0,2-2 2 15,-1 2-2-15,-1 0 1 0,-8 0 0 16,6 0 1-16,-8 0-1 0,2 0 1 16,-4 0 1-16,2 0 1 0,-8 2-156 0,-2 0-255 15,-7-6-118-15,1-9-51 0,-7-12-25 16,-6-15 145-16</inkml:trace>
  <inkml:trace contextRef="#ctx0" brushRef="#br0" timeOffset="96145.1762">17497 5557 77 0,'0'2'243'0,"0"-1"29"0,0-1-39 15,0 0-50-15,0 0-35 0,0-1-14 16,0-1-9-16,2 1-3 0,-2-1-11 16,0-1-1-16,0 2-2 0,4-2-8 15,-4 1-2-15,0-1-2 0,0 2-15 0,0 0-15 16,0-1-10-16,-4 2-17 16,4-3 4-16,-2 1-29 0,2 1-3 15,0 1-2-15,0 0-1 0,-4 0 0 16,4-2 2-16,-4 2 15 0,4 0 15 0,0-2 19 15,0 2 18-15,0 0 14 0,0 0-2 16,0 0 0-16,0 0-1 0,0-3-4 0,0 3-5 16,4-4 1-16,-4 1-9 0,4 1-15 0,-2-3-10 15,4 2-14-15,2-2-10 0,1 3-9 16,15-5 2-16,-13 4-10 16,1-2-1-16,3 3 2 0,1-1-3 0,1 0 3 15,-5 1 3-15,9 1 3 0,-9-1 2 16,9 2 4-16,18 0 14 0,-14 0-21 15,-2-1-1 1,4 1-1-16,27-4 51 0,-26 3-3 0,3-1 8 16,3 0 2-16,-5-1-6 0,4 1-26 0,0-1-12 15,2 1-9-15,-2-1-2 0,0 3-1 16,0-4-3-16,4 3 1 16,-4-3-3-16,1 4 1 0,-1-3-2 0,4 3-2 0,0-2 0 15,-2 2 1-15,7-2-1 0,-3 2-1 16,0 0 2-16,3 0-2 0,-3 0 0 0,0 0-1 15,3 0 1-15,-7 0-1 16,6 0 0-16,40-3 3 0,-42 1-3 16,-2 1 2-16,3-1 0 0,-3 2 4 0,2-1 32 15,0 0 15-15,3-2 7 0,-3 3 3 16,0-2-2-16,42-2-16 16,-44 2-38-16,2-1-3 15,36 2 2-15,-40-1-7 0,0 2 2 0,0 0 0 16,7 0-1-16,-7 0-1 0,2-1 1 15,-4 1-1-15,4 0 1 0,1 0 0 16,-5 0-1-16,4 0 1 0,-2 0 0 0,-2-2 0 16,9 2 1-16,-9-1 0 15,0 1 0-15,33 0 0 0,-33 0-1 16,-2 0 1-16,-2-2-2 0,6 2 0 0,-2-1 0 16,-4 1 0-1,99-2 0-15,-94 2 2 0,-6-1-2 16,4 1 1-16,1 0-1 0,-4 0 0 0,2 0 0 15,2 0 0-15,0 0 1 16,-2 0 0-16,2 0 0 0,33 0 2 16,-37 0-2-16,68 3-4 15,-66-2 3-15,-2 1 0 0,4-1 0 0,2 1 2 16,-1-2-2-16,-1 1 1 0,-4-1-1 16,4 0 1-16,2-1-1 0,-2-1 1 15,-4 1-1-15,4 1 2 0,0-2-2 16,-2 1 0-16,-2 1 1 15,6-2 2-15,25-1 1 0,-27 0-2 16,23 1 1-16,-25 0-2 0,-8 1-1 0,4-3 2 16,-7 3 1-16,3-3 19 0,-4 4 9 15,1-3 6-15,-3 3 2 0,-3 0-2 16,3-4-16-16,-7 4-10 0,-1-1-5 16,-1 1-4-16,-2 0 0 0,-6-2-1 0,2 2-2 15,-2 0 0-15,0 0-1 0,-2 0-3 16,-4 2-30-16,-2-1-168 0,-9 1-258 0,1-2-309 15,-3-3-138-15,-8-4-30 16,-43-21-415-16</inkml:trace>
  <inkml:trace contextRef="#ctx0" brushRef="#br0" timeOffset="97331.6127">17346 5513 146 0,'0'3'206'15,"0"-1"-21"-15,0 0-24 16,0-1-3-16,4 3 383 16,-2-1-433-16,2-3-14 0,-2 0-17 15,7 0-21-15,-3 0-20 0,4 0-11 0,-4 0-5 16,1 0-4-16,7 0 1 0,-4 0 3 16,3 2 5-16,-1 0 3 0,5-1 3 15,1 1 11-15,1 0 3 0,2-1-5 0,1-1 13 16,1 0 6-16,8 0-7 0,-2 0-6 15,8 0 1-15,1 0-12 16,38 0 19-16,-37 0-28 0,3-1-4 0,-7 1-4 16,8-2-4-16,-1 2-5 15,1-2-1-15,44-1 11 0,-44 1 7 16,3 2 6-16,1-3 4 0,-1 3 5 0,6-4-6 16,-3 3-13-16,5-1 1 0,-2 0-3 15,2-1 0-15,-5 3-3 0,9-4-1 0,-8 3-5 16,3-1-5-16,-3 0-2 0,4 1-2 15,-4 1-1-15,-1-2 1 0,1 2-1 16,8 0-2-16,-5 0 1 0,-1-1 1 0,2 0-1 16,-4 1 2-16,3-3 1 0,-3 3 0 0,0-2-1 15,-3 1 0-15,1-1 0 0,1-1 1 16,-5 0 1 0,49-1 19-16,48-4 35 0,-96 5-41 15,3 1-5-15,-3 1-5 0,-1 0-2 16,-1 1-1-16,-2 0-3 0,3 0 1 0,-9 0-1 15,2 1 1-15,2-1-1 16,3 1 0-16,-5 1 0 16,-2 1 2-16,42-1 11 0,-36-2-1 0,-6 1 5 15,9 1 1-15,-3-2 0 0,2 1-3 0,1 1-1 16,-1-2-5-16,-3 1-3 0,-1 1 1 16,2-2-5-16,-1 1 0 0,-1-1 1 15,2 0-3-15,-4 0 2 0,-1 0 0 0,1-1-2 16,-4 1-1-16,0-2 1 0,-2 2 0 15,-4 0-1-15,25 0 0 0,-32-1 0 16,1-1-1-16,-4 1 2 0,-1 1-1 16,-4-2 0-16,15-1-1 0,-16 2 0 15,-1-1-19-15,-4 0-126 0,0-1-236 32,-6-5-174-32,-29-36-1274 0</inkml:trace>
  <inkml:trace contextRef="#ctx0" brushRef="#br0" timeOffset="124978.0767">22034 8799 93 0,'-2'-3'300'0,"-6"0"41"0,6 0 5 0,-4 1-84 16,2-1-50-16,-1 1-7 0,3 2 9 16,-2-1 13-16,2 0 14 0,-2 1 14 15,0 0 11 1,2 0-2-16,-13-4 445 0,13 2-510 15,-6 0-14-15,6 2-3 0,-4 0-1 0,2 0 1 16,-1 0-1-16,3 2-5 0,-2 1-15 16,4-1-30-16,-2-1-14 0,2-1-21 0,0 0-15 15,0 1 12-15,2 2 25 0,4 3 8 16,3 2 40-16,7 1 10 0,1-1-12 16,6 0-4-16,8-1-16 0,4-2-41 0,6-1 5 15,9-1 0-15,4-3-17 0,6-3-13 0,2-1 13 16,12-1-22-16,-4 0-11 0,7 0-10 15,-5 0 16 1,158-2 79-16,-160 6-99 0,0 1-23 0,-5-2-7 16,38 2-6-16,-33 3-19 15,-51-1-4-15,-5 1-17 0,-7-2-66 0,-7 0-123 16,-7 2-168-16,1-1-295 0,-12 5-386 16,-1-2-244-16,-2 2-14 15,-2 1 112-15,-3-6 268 0,-5-4 392 0</inkml:trace>
  <inkml:trace contextRef="#ctx0" brushRef="#br0" timeOffset="126085.4085">2548 9818 146 0,'17'-24'1828'0,"-11"20"-1602"16,2-2-72-16,21-2 131 0,-6 3-110 0,4 0 40 15,4-1 1-15,50-9 156 0,-32 8-190 16,7 0-19-16,4-1-26 0,4 1-14 16,2 3-11-16,5 1-7 0,5-1-3 15,1 2-3-15,6 0 0 0,8 1-3 0,2 0-40 16,10-2-28-16,0-3-13 0,11-1-5 15,0 2-4-15,126-13-2 16,12-1 1-16,-122 11-5 0,1 0 1 16,-1 2-5-16,4 2 2 0,-5-1-110 15,-5 3-322-15,-4 1-342 0,-2 0-153 0,-13-2-69 16,-2-7 76-16,-1-5 310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8T07:06:49.949"/>
    </inkml:context>
    <inkml:brush xml:id="br0">
      <inkml:brushProperty name="width" value="0.05292" units="cm"/>
      <inkml:brushProperty name="height" value="0.05292" units="cm"/>
      <inkml:brushProperty name="color" value="#FF0000"/>
    </inkml:brush>
  </inkml:definitions>
  <inkml:trace contextRef="#ctx0" brushRef="#br0">18539 12434 187 0,'112'-18'353'0,"0"0"10"0,-1 5-27 15,-1-1-249-15,109-9-434 0,-105 15 28 16,-5-2 1-16,1 0 27 0</inkml:trace>
  <inkml:trace contextRef="#ctx0" brushRef="#br0" timeOffset="5943.46">21077 10921 37 0,'-2'-2'319'16,"-4"1"37"-16,-3 0 25 16,7-2-103-16,-2 1-113 0,2 2-58 0,-2-1-18 0,0-1-6 15,4-1 1-15,0 2-2 0,0-2-5 16,0 0-14-16,0 1-18 0,0 1-19 15,4-1-8-15,-4 1 10 0,4-1 13 0,-4-1 13 16,0 3 14-16,0-1 13 0,0 1 2 16,0-2 102-16,0 2-73 15,0 0 21-15,0 0 25 0,0-3 28 0,0 3 16 16,0-2 4-16,-4 2-10 16,0-2 147-16,2 1-205 0,-3-1-10 15,3-1-13-15,-6-1-12 0,6 4-9 0,-6-3-11 16,6 3-6-16,-4-1-7 0,-5 0-8 15,5-1-4-15,-4 1-3 0,-1-1-2 16,1 0 0-16,-2 1-1 0,-13-3 56 16,12 4-52-16,-1-3-2 0,1-1 7 15,-1 2-6-15,-3 0-8 0,5-1-4 0,0 2 2 16,-7-2 0-16,2 1-3 0,1 1 6 16,-1-2 1-16,5 1-7 0,-5 1-6 15,-3-1-6-15,-1 1-4 0,2-2 3 0,-1 1 7 16,-1 1 7-16,2-2-2 0,-5 1-1 0,1 2-6 15,0-3-7-15,2 3 0 16,-1-2 3-16,1 2 1 0,2 2-3 0,-1-2-5 16,3 3-2-16,-3-3-6 0,7-5-5 15,-3 5-4-15,-15-3 9 16,18 3-11-16,3 0 2 0,-7-2-1 0,3 0-2 16,3 0-1-16,-5-1-4 0,-1-1 2 0,5 1 0 15,-3 2 3-15,-1-3-2 0,-1 3 1 0,1-3 1 16,-3 4-2-16,3 0 0 0,-3 0 1 0,2-2 4 15,-1 1 0-15,1 1 4 0,-3 1 2 16,3 1 0-16,-4-2 1 0,9 4 5 16,-5-3 0-16,1 1 2 0,6 0 0 0,-5-1-4 0,7-1 0 15,-2 0-6 1,-7-1 0-16,7 1-7 0,-1 0-2 0,5-2 1 16,-4 2-2-16,-1 2-2 0,1-2 2 15,0 0 0-15,-3 0 2 0,3 0-2 0,-2 0 4 0,1 1-2 16,-5-1 1-1,1 2-2-15,-12 0 5 0,19 1-2 16,-11-3 0-16,11 4 3 0,-8-3 2 0,-15 6 17 16,18-2-9-16,-3-3-2 0,-1 4-3 15,3 0 0-15,-3-2-5 0,5 2-2 0,-7-1-2 16,2 0-2-16,1 2-1 0,-1-2 1 16,-1-1-1-16,1 1 1 0,-1 1-1 0,1 1 0 15,1 0-1-15,-1 2 1 0,0 0-1 0,1 0 0 16,-5 2 1-16,5 1 1 0,-3-1-1 31,3 3 2-31,-61 40 2 0,56-40-4 0,1-1 1 16,7-1 1-16,-3 2-1 0,-1-3-1 0,3 1 0 15,3 3 1-15,3-4-1 0,-2 0 0 0,1 1 0 16,1-3-2-16,0 4 1 0,6-1 0 16,-4 3 2-16,1-1-1 0,1 1 1 0,2 3-2 15,2 2 0-15,0-2 0 0,0 3 1 16,2-1-3-16,2 1 2 0,1-3 2 0,3 2 2 15,0-3-2-15,0 3-2 16,7-3 2-16,1 1-5 0,-3-3 3 0,8 0 2 16,-1-2 3-16,20 17-2 0,-20-13-1 15,1-1-1-15,2 2 0 0,-7 2 0 16,5 0 1-16,2 1 0 0,-5-1 2 0,7 1-2 16,-2-2 3-16,0 3 0 0,3 0 0 0,5-1 0 15,-2 0-2-15,9-3 1 0,-5 0-2 0,0-4-1 16,8-1 0-16,36 8 0 15,1-13-1 1,-34-7 1-16,41-3 3 0,-42-3-1 0,0-2-1 0,-3 0 0 16,-1-1 1-16,2-1-2 0,-1-1 0 15,-1 0 0-15,4-3 0 0,1 0 0 16,-1-1 0-16,1-3-2 0,3 0 2 0,-1-1-1 16,5-1 1-16,-5-1 0 0,4 1 3 15,-3-2-3-15,-1-1 3 0,1 0-1 16,77-36-2-1,-91 40-2-15,34-17 1 0,-36 21 1 16,-3-2 1-16,-5 1-1 16,29-18 0-16,0-24 0 0,-38 37-1 15,-1 1 2-15,-3-2 2 0,-4 0-2 0,4-1 2 16,-5-2 1-16,-3-2-2 0,-2 0-1 16,0-3 2-16,0 0-4 0,-2-4-1 15,-5 0 2-15,-1-4 0 0,-8-37 3 16,3 40 1-16,-3 4-2 0,-5 6 0 0,-2 3-2 15,-8 4-2-15,2 4-4 0,-4 4-6 16,-8 1-11-16,1 4-63 0,-3 1-175 0,-7-1-350 16,-8 0-472-16,-4-2-204 0,-8 2-33 15,0 1 131-15,-11 3 334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46:37.023"/>
    </inkml:context>
    <inkml:brush xml:id="br0">
      <inkml:brushProperty name="width" value="0.05292" units="cm"/>
      <inkml:brushProperty name="height" value="0.05292" units="cm"/>
      <inkml:brushProperty name="color" value="#FF0000"/>
    </inkml:brush>
  </inkml:definitions>
  <inkml:trace contextRef="#ctx0" brushRef="#br0">551 4756 12 0,'-2'-2'65'0,"-3"1"4"15,5-1 11-15,-4 0-12 0,4-1-6 0,0-2 5 16,0 2-15-16,0 0-9 0,0 2 4 16,0-2-2-16,0 3-9 0,0 1-3 0,0 1-4 15,0-2 11-15,0 1 2 16,4-1 82-16,1 0-100 0,-5-1-13 16,0 1-3-16,0-2-6 0,2 1-1 15,4 1-1-15,2 0 2 0,-2 0-1 0,5 0 1 16,-1 3 0-16,2-2 1 0,1 0-1 15,1 1-2 17,-1 0 1-32,90 4 41 0,-78-6-36 0,-9 0 0 15,3 0-1-15,2 0-1 0,-1 3-1 0,-1-2 0 16,6 0 2-16,-7 1-3 0,7 1 2 16,-6-1-2-16,6 1 0 0,-3-1 0 15,1 1 0-15,2 1-2 0,-2-1 3 16,0 2-3-16,-1-3 2 0,3 3-1 0,-2-2 5 15,4 0-2-15,0-2 1 0,2 0-1 16,2-1-1-16,-2 0 0 0,4 0 0 16,2 0 0-16,-6-1-1 0,2 0 1 15,-2 0 1-15,53 1 7 16,-55 0-10-16,0 1 3 0,0 0 0 0,-4 0 1 16,4 3-2-16,0-1-1 0,4 0 3 15,-4 0-2-15,-3-2-1 0,3 2 4 0,0-2-3 16,0 1 2-16,4-2-2 15,-2 2-2-15,-2-2 1 0,6-2-2 0,-2 2 2 16,-2-2-1-16,4 1 2 0,-6 0-3 16,4-2 2-16,-2 1-2 0,-4-1 3 0,-3 2-3 15,1-1 2-15,-2-1 0 0,0 1 1 0,-3 2 1 16,-1-1-2-16,3 1 0 0,1-1-1 16,-2 1 3-16,-3 0-2 0,9 0 0 15,-6 0-1-15,1 0-1 0,3 0 3 0,-2 0-3 16,2 0 0-16,1-1 0 0,-5-1 0 15,6 1 2-15,-7 1-1 16,30-2 2-16,-25 2-2 0,-1 0-2 0,3 0 0 16,-2 2-1-1,47 1 2-15,-24-2 0 0,-21-1 0 16,2 1 2 0,-9-1-2-16,26 0 2 0,22-1 2 15,-46 1-2-15,1 0-2 0,-2-1 0 16,-1 1 0-16,1 0 0 0,-2 0 2 15,-1 0-1-15,1 1 0 0,-1-1 1 0,-1 1-1 16,1 0-1-16,-3 1-1 0,3 0-1 16,3-1 2-1,14 1-1-15,-15-2 2 0,-1 0-2 0,8-2 2 0,-2-1 1 16,-1-1-1-16,5 0-1 0,0-1 2 16,4-2-2-16,-6 3 0 0,2-1 0 15,0 0 0-15,0 0 2 0,-1 2-2 0,-3-1 3 16,4 1-3-16,-2 0 0 0,0 0 0 15,-5 1 0-15,7 0 0 0,-4 0 2 16,2 0-2-16,0 1 1 0,-5-1 0 0,11 1-1 16,-8-1 0-16,0-1 2 0,4 2-2 15,-4-1 0-15,1 0-2 0,-1 1 2 0,0 0-1 16,-2 0 1-16,-1-1 0 0,-1 2 0 16,-3 0 0-16,5 0 0 0,-4 0 1 0,3 0-1 15,-1 2 0 1,2-1 0-16,36 3-4 0,-40-2 4 0,2-1-2 15,1-1 4-15,-3 0 2 0,-1 0 1 16,1 2-3-16,-1-2 0 16,1 0-2-1,51 1 0-15,-51-1 0 0,-5 2 1 0,5-2 3 16,-1 0-3-16,1 0-2 0,4 0 2 0,-1-2-1 16,-1 2 0-16,-3 0 0 0,9-1 0 15,-8-1 0-15,1 2 1 16,3-1 0-16,-4-1-1 0,22 2 1 0,-21-2-1 15,1 2 0-15,2 0 0 0,-1 0 0 16,3 0 0-16,0 0-1 0,0 0 0 0,2 0 0 16,1 0 0-16,-1 0 2 0,0 0-1 15,-2 0 0-15,8-1 0 0,-6 0 1 16,-1 1 0-16,-1-3-1 0,0 2 1 16,2-1-2-16,-7 0 0 0,7 2 0 15,-8-1 2-15,-1-1-1 0,1 2 1 16,10 0 0-16,-15 0-1 0,3-2 0 15,-7 2 0-15,2 0 0 0,1-3 2 16,-1 3-2-16,0 0 0 0,1 0-2 0,-5 0 2 16,0 0 0-16,4 0 0 0,-3-2 0 15,-1 2 0-15,2 0 2 16,-6 0-2-16,4 2 0 0,-6-2 4 16,0 3-1-16,-2 1 3 0,-2 2-1 0,-8 3-105 15,-9 4-121-15,-8 3-58 0,-14-1-24 16,-9-8-11-16</inkml:trace>
  <inkml:trace contextRef="#ctx0" brushRef="#br0" timeOffset="3717.2341">14455 4761 24 0,'-4'-2'44'0,"-3"1"-1"16,5-3-12-16,-2 3-2 0,0-1 2 15,4 1-4-15,-2 0-7 0,2 1-4 16,0 0-2-16,0 1-10 0,0 0-2 0,0 1-2 16,2-1 0-1,-2 1 2-15,17 8 4 16,-13-6-5-16,2-1 3 0,0-1-1 16,4-2 2-1,15 5 5-15,-17-5-6 0,3 3-1 0,-1-1 0 16,7 0 4-16,-3 1-3 0,3-2 1 15,1 0-4-15,-1 0 2 0,4-1 2 16,1 0-2-16,5-1 3 0,-2 0-3 0,0-2 4 16,-4 2-2-1,1 1-1-15,42 0 1 0,-43 0-2 16,-2 1-2-16,1 2 0 16,3-2 0-16,21 2 5 15,5 0 3-15,-22-1-6 0,0-1 0 16,4-1 1-16,29 2 4 0,-31-2-5 15,8 0-1-15,-4 0 2 0,4 0-2 0,1 0-1 16,-3-2 2-16,8 1 1 0,-6-1-2 16,3 1 1-16,34-3 2 15,-37 3-5-15,-3 0 0 0,-1 0 1 16,0-1-2-16,0 2 3 0,4-1-1 0,-4 1 0 16,6-2-2-16,-1 2 5 15,-1-2-4-15,0 2-3 0,-2-1 6 0,2-1-3 16,3 2 0-16,1-2 0 15,32-1 4-15,-36 3-3 0,-4-2 2 16,0 2 1-16,0-2-1 0,-2 1 0 0,-2-1-3 16,-4 0 2-16,24 2-4 15,-26 2 2-15,0 0 0 0,4-1 3 16,0 1-3-16,-2 0 1 0,3 3 0 16,-1-3-2-16,6 1 0 0,1-1 3 0,-1-1-2 15,4 2 0-15,2-3 2 16,-2 0-1-16,44 1-4 0,-42-1 3 15,-1 1 0-15,-5-1 3 0,4 0 1 16,-4 0-3-16,0 2 0 0,33-2-1 16,-33 2-1-16,3-1 1 0,-1-1-1 15,-2 0 1-15,-2 2-2 0,2-2 4 16,0 0-1-16,0 0-1 0,-2 0 1 16,2 0-1-16,-4-2-1 0,2 2 1 0,2-1-1 15,-6-1-1 1,33-1 6-16,-33 2-1 0,0 1-1 0,0-1-1 15,-5-1 1-15,1 1-2 0,4-3 0 0,-6 3 1 16,2-1-2-16,-1-3 1 0,3 3 0 16,-2-1 0-16,-2-1 0 0,1 4 0 15,-1-3 0-15,-2 3 0 0,1 0-2 16,1-2 1-16,-2 2 2 0,1 0-2 0,-3 0-1 16,6 0 2-16,-3 0 2 0,1 0-2 15,-2 0 0-15,5 2 1 0,-1-2 1 16,0 0-2-16,4-2 0 0,-5 2 0 0,3-2 0 15,-6 2-2-15,6 0 2 0,-7 0 0 16,3 0 2-16,2 0-1 0,-7 0 3 16,1 0-3-16,4 0-1 0,-5 0 0 0,1 0 0 15,-3-1 0-15,3 1 0 16,-5 0 2-16,5-2-1 0,-1 2-1 0,1-2-1 16,-3 2 2-16,3-1-2 15,5-1-1-15,65-3 2 16,-64 2 0-16,-4 1 3 15,-1 1-2-15,-1-1-2 0,-1 2 2 0,-1-2 0 16,-3 2-2-16,3-1 2 0,-5 1 0 16,-2 0-1-16,3 0-1 0,3 0 1 0,-6 1-2 15,7-1 3-15,-3 0 0 16,-1 2 0-16,5-2 2 0,-1 2-1 0,1-1-1 16,1-1 0-16,-1 0-1 0,1 2 0 15,-1-2 0-15,1 0 0 0,0 0 0 16,-1 0 3-16,1 0-2 0,-1 0 2 0,1 0-2 15,-3 0 2-15,3 3-1 0,-1-3 1 16,-3 0 0-16,3 0 1 0,3 0-3 16,-3 0-1-16,1-3 3 0,-1 3-2 15,3-2-1-15,-2 1 1 0,1-1 2 16,1 0-1-16,-3 0-2 0,1 0 1 0,-1 1 0 16,-1-1-1-1,14-2 2-15,-19 2 0 0,1 1-2 0,3-1-2 0,-6 2 4 16,7-2-2-16,-5 1 0 0,3 0-2 15,1-2 5-15,-2 2-3 0,5-1 1 16,0 0 0-16,3 1-1 0,-3-1 2 16,-1 2-1-1,34-5 2-15,-36 5-3 0,-1 0-2 0,-3 0 1 16,3 0 1-16,-5 0 0 16,0 0-1-16,17 0 1 15,-19 0-2-15,5 0 2 0,-1 0 2 0,-2 0-2 16,2 0 0-16,5 0 0 0,-3-2 0 15,-1 2-2-15,1-2 4 0,-2 1-1 16,1-1 2-16,-5 0-3 0,4 2 0 16,-3 0 2-16,-3-3-4 15,8 3 2-15,-8 0 0 0,0 0 0 0,-2 0-2 16,3 0 4-16,1 0-2 0,-2 0 2 16,-2 0-4-16,2 0 2 0,0 0-2 0,-2 0 1 15,2 0 1-15,-2 0 1 16,-2 0 1-16,5 0 0 0,-5 0-1 0,4 0 0 15,-4 0-2-15,0 0 2 0,0 0-1 16,0 0-1-16,0 0 0 0,0 0 2 0,0-2-2 16,-4 2 3-16,-3 2 2 0,-7 1-15 15,-9 2-93-15,-14-1-41 0,-13-4-25 16</inkml:trace>
  <inkml:trace contextRef="#ctx0" brushRef="#br0" timeOffset="14749.558">577 4729 49 0,'0'0'188'0,"0"0"-4"0,0 0-28 16,0 0-28-16,-2 0 61 0,2 0-126 16,0 0-20-16,0-1-16 0,0 1-7 15,0 0-3-15,0 0-4 0,0 0-1 0,0 1-1 16,0-1-2-16,0 0 3 0,0 0-1 16,0 0 3-16,0 0-4 0,0 0 1 15,0 0-1-15,0 0-1 0,0 0-1 0,0 0 1 16,0 0-3-16,0 0 0 0,0 0-2 15,0 0-2-15,0 0-1 0,2 0 2 0,-2 2-2 16,5-1-1-16,-3-1 2 0,6 2 0 16,-6-1-1-16,4-1 1 0,5 1 0 15,-5-1 2-15,4 0-1 0,-2 0 1 0,1 0 1 16,1 0-3-16,0 0-1 0,-3-1 2 16,3 1-1-16,-4-1 1 0,4 1-1 15,1 0 3-15,-5 0-2 0,8-2 0 0,-7 2 1 16,-1 0-3-16,8 0 0 0,-7 0 1 15,3 2-2-15,9-1 5 16,1 2-3-16,-7 0 0 0,-3-1 0 16,0-2 0-16,5 3-2 0,-3-3 2 15,1 0 2-15,5 0 2 0,-5 0-2 0,3 0 0 16,-1-3-2-16,18 3 3 16,-17-2-2-16,-3 1-2 0,3 1 2 0,1 0 0 15,-1 0 0-15,1 0-5 0,-3 0 4 16,3 1-2-16,-5 1-2 0,5-2 1 15,-3 3 2-15,-1 0-2 0,3-2 2 16,1 0 1-16,1-1 0 0,-1 0-1 0,2-1 1 16,-3 0-4-16,9-2 1 15,-6 3-1-15,22-5 2 0,-22 2 0 16,1 0 2-16,1 0-2 0,-3 0 0 0,-1-1 0 16,4 1 1-16,-5-1 2 0,1 2-4 15,-1 1-1-15,1-1 2 0,-3 2 0 0,3 0 2 16,-5 0-1-1,36 3 3-15,-19-3-6 0,-13 0 2 16,5 0-2-16,-4 0 4 16,-1 0-2-1,17-1 2-15,-6-1-1 0,-10 1-1 0,10 1 1 16,-13 0-1-16,-4 1-1 0,-1 1 1 16,1-1 0-16,4 1-1 0,-5 2 1 0,9-3-2 15,-5 2 2-15,3-1 0 0,1-1 3 16,6-1-2-16,-3 0 1 0,1-1 0 15,2-1-4-15,-1 1 2 0,-1-2 2 0,0 1-2 16,-3 0 0-16,3 0 0 0,-4-1 2 16,-1 2-2-16,1-1 0 15,-1-1 1-15,17-1 5 0,-18 1-2 0,1 1 0 16,-3-1-3-16,3-1 0 0,-1 4-1 16,-3-3 1-16,5 3 1 0,-7-2 1 0,7 2-1 15,-3-2-1-15,-1 2 0 16,3-1 0-16,1 1-1 0,10 0 2 15,-11 0-1-15,-6 0 1 0,7 0-1 0,-3 0 0 16,-5 0 0-16,9 0 0 0,-9 0 0 16,7 0-1-16,-5 0 0 0,5 0 0 0,-1 1 0 15,-3-1 0-15,2 0 0 0,3 0 0 16,0 0 0-16,-1-1 0 0,5 1 0 16,-5-2 0-16,3 0 0 0,-3 1 0 0,9 1 0 15,-8-2-1 1,1 2 1-16,20-1-1 0,-18 1 2 0,-1 0-1 15,0 0 1-15,-3 0-1 0,3 0 3 0,-3 1-2 16,1-1-1-16,-1 0 1 0,3 0 1 16,-3-1-2-16,1 1 0 0,-5-1 1 15,5 1-1-15,0 0 0 0,-3-3 2 16,-2 3-4-16,36 0 6 16,-36 0-6-16,3 0 2 0,-3 3-2 15,1-3 2-15,-3 0 2 16,5 0 0-16,22 1 0 0,-25-1-1 15,1 1-1-15,3-1 0 0,-1 0 0 0,1 2 0 16,-3-2 1-16,5 1-1 0,-1 1 2 16,-1 0-2-16,-3-1 2 0,3 1 0 0,1 0-1 15,-3-2-1-15,-1 3 0 0,3-3 0 16,-1 0 0-16,1 0 2 0,-3 2-2 0,1 0 0 16,-2-1 0-16,1 1 0 15,1-2 0 1,15 2 2-16,13-2 0 0,-30 0 1 0,3 0-3 15,-3 0 2-15,2 0-1 0,3 0 2 16,-7 0-2-16,3 0-1 0,-3 0 1 16,3 0 1-16,-3 3-2 0,4-1 2 15,-5-2-1-15,1 2 0 16,13 3 1-16,-13-4-2 0,4 2 0 0,-1-2 0 16,1 0 2-16,-1-1-1 0,3 2 0 0,-1-2 0 15,-3 0 0-15,5-2 0 0,-1 2 0 16,-1-1 0-16,-3 0 0 0,3-2 1 15,1 3 85-15,-3 0 50 0,1 0 25 0,-1 0 11 16,-1 0 5-16,-2 0-84 0,5 2-48 16,-3-2-25-16,3 1-12 0,-3-1-4 0,5 1-1 15,-3-1-3-15,3 0-1 0,-5 0 2 16,5 0-2-16,-1-1 0 0,1 1 0 16,-1-3 1-1,1 2-1-15,37-6 6 0,-38 7-5 0,5-5 1 0,-1 3 2 16,-7-3-4-16,8 3 2 0,-3-3-1 15,3 2-1-15,-5-2 0 0,5 2 1 16,0-1-1-16,-3 1 0 0,3 0 1 0,0 1 0 16,-3 0-1-16,7 2 1 15,-6-1-1-15,3 1-1 0,-1-1 2 0,6-2-1 16,-4 0 0-16,2-2 1 0,1 0-1 16,-7 3 2-16,8-2-2 0,-4-1 0 0,4 1 0 15,0-1 0-15,-1 0-2 0,1 0 2 0,-4 1 0 16,4-1 0-16,0 2-1 0,0-2 2 15,-5 2-1-15,3 0 0 0,0-1 0 16,0 2 2-16,2 0-4 0,-9 1 2 16,9-1 0-16,-2-1 2 15,16-3-2-15,-16 2 1 0,-6 0 1 0,2 0-2 16,1 1 0-16,-5-2 0 0,1 1 0 16,-1 0 0-16,0 0 0 0,-5 2 2 0,5-1-2 15,-3 1 1-15,-2 0-1 0,5-1 0 16,-3 2 1-16,-1 0-1 0,-1-2 0 0,7 3-1 15,10-3 1 1,-17 1 0-16,3 1 0 0,-3-3 0 16,3 3 0-16,7-2-1 0,-11 2 1 0,-1-1-2 15,0 2 2-15,-1-1 0 0,-1 1 2 16,2-2-2-16,-1 2 0 0,-1 0 0 0,0 0-2 16,2 2 2-16,-1-1 0 0,-1-1 0 15,0 2 0-15,-2 1 0 0,5-2 0 16,-9 0 0-16,4 1 0 15,4 1 2-15,-1-1-1 0,-7-2 0 16,2 0 0-16,-2 0-1 0,-2 3 0 16,4-3 0-16,-4 0 0 0,0 0-1 0,4 0 2 15,-4 0-1-15,0 0 0 0,0 0 0 16,-4 0-1-16,4 0 0 16,-6 3-2-16,2 1 3 0,-2 2-60 15,-5 1-235-15,-5 0-136 0,-5-2-64 0,-6-3-30 16,2-4 50-16</inkml:trace>
  <inkml:trace contextRef="#ctx0" brushRef="#br0" timeOffset="16387.2831">14630 4604 10 0,'-6'4'215'15,"4"-3"15"-15,-2 1-35 0,-2 0-76 16,0 2-57-16,-3-1-32 0,7 0-16 0,-2-1-5 16,-2 1-2-16,2-1 5 0,2 0 13 15,-2-1 10-15,4-1 13 0,-5 2 12 16,3 0 4-16,-2-1-2 0,-2 1-6 0,2-1-9 15,-2 0-11-15,2 0-13 0,-3 1-11 16,1 1-4-16,2-1-3 0,2-1-2 16,-2 1-1-16,2-1-1 15,-2 1-2-15,-1 1-1 0,5-1 0 0,-2 0 2 0,-2 0 2 16,4-1-2-16,0 1 0 16,0 1 0-16,-2 1-5 0,2-1-25 15,0 0-46-15,0-1-344 0,0-2 117 16,0 0 6-1</inkml:trace>
  <inkml:trace contextRef="#ctx0" brushRef="#br0" timeOffset="18217.1289">14515 4775 98 0,'-5'0'248'0,"5"3"19"16,-2-3-57-16,2 2-72 0,-4-2-42 15,4 0-7-15,0 0 139 0,0 2-81 16,0-2 13-16,0 1-4 0,4-1-13 16,-4 0-23-16,0 0-6 0,2 2-5 15,-2-2-9-15,0 2 16 0,5-1 1 0,-1 1-18 16,-2-1-23-16,4 1-12 0,-2 0-29 15,2 0-18-15,5-1-9 0,-1 2 0 0,2 0 22 16,5-1 30-16,2-2 19 16,32 0 160-1,-34 0-193-15,20-2 123 0,-16 2-61 16,12 0 104-16,-21 2-152 0,5-2-28 16,-3 0 8-16,-1 1 37 0,3 1 17 15,-1 0 9-15,1-2 1 0,-3 2-16 0,3-2-45 16,1 2-22-16,1-1-11 0,1-1-4 15,6 0 0-15,0-1-1 0,-1 1 46 0,3-2 23 16,-2 0 11-16,2 1 7 0,0-2-2 16,0 2-44-16,-4-1-24 0,1-1-9 15,-1 2-8-15,0-1-2 16,45-3 8-16,-41 5 15 0,-8-1 37 0,8 0 17 16,4 1 11-16,-3-3 0 0,6 2-20 15,-1-3-36-15,4 1-20 16,33-2 0-16,-33 1-11 0,-1 1-1 0,1 1-1 15,0-1-2 1,-4-1 0-16,37-1 3 0,-36 4-3 0,-3-2 2 16,2 2-4-16,-4-2 4 0,4 3-2 15,27-5-4-15,4 2 3 16,-31 0 1-16,-2-1 1 0,-2 2 1 16,4-1-2-16,-2 2 2 0,-2-1 1 0,2-1-2 15,-2 0 1-15,-2-1-1 0,-4 1 4 16,-3 0-3-16,3 1 0 0,-2 2 1 0,-5 0-3 15,5-2 1-15,8-1 4 16,-13 3 21-16,-1 0 12 0,-3 0 3 16,3 0 2-16,-3 0 1 0,3-2-22 15,-3 2-13-15,5 0-3 0,-3-2 0 0,-2 1-3 16,3-1 0-16,-3 0-2 0,5 2 0 16,-3 0-1-16,3-3-1 0,-5 3 0 0,5 0 2 15,-1 0-5-15,-1-2 4 0,1 2 0 16,1-2-2-16,0 2 2 0,-1-1 2 15,1 1-2-15,3-2 0 0,-1 0 0 0,-3 2 1 16,5 0 2-16,-4-1-2 0,5 1 2 16,-5 0-2-16,8 1 1 0,-7 1-1 15,7 0-1-15,41 1 5 16,-39-3-5-16,-4 0 2 0,4 0-1 16,0 0 1-16,56-2 7 15,-57 2-8-15,1-3 3 0,-4 1-3 16,4 1-1-16,23-1-1 15,-24 2 1-15,-1 0-1 0,0 0-3 0,2 2 2 16,0-2 1-16,4 0 1 0,-2 0 1 31,2 0 1-31,105-2 6 16,-113 2-7-16,2-1 0 0,-6 0 3 16,3-2-4-16,16 3 0 0,-1 0-1 15,-17 0-2-15,-1 3 3 0,-2-3 0 16,-1 0 3-16,5 0-3 0,-5 0 0 15,5 1 0-15,-4-1-3 0,3 0 3 0,-1 0 0 16,2 0-1 0,-5-1 0-16,17-2 2 0,-16 3 0 0,-1 0-1 0,-1 0 0 15,-3 0 0-15,3 3-2 0,-3-3-1 16,0 0 3-16,3 2 0 0,-3-2-1 16,3 3 2-16,-3-3-1 0,3 0 0 0,-3 0 0 15,3 2 0-15,-3-2 0 0,5 0 0 16,26 2 0-16,-33-2 0 15,7 0 0-15,-7 0 0 0,3 1 0 16,1-1 1-16,-2 0 1 0,-1 0 0 16,3 0-2-16,-1 0 3 0,-1 2-3 0,-2-2 0 15,7 0-3-15,-7 2 3 0,7-4 0 16,-3 2 3-16,-1 0-3 16,3-2 0-16,34 1 1 15,-33 1-1-15,20-2-4 16,-17 0 7-16,20 2-3 0,-20 0 0 0,1-3 1 15,-2 2-2-15,1 0-2 0,-3 1 2 16,6-3 1-16,-3 3-3 0,1 0 2 16,-2 0 1-16,1 0 1 0,3-3-1 0,-2 3 0 15,-1 0 0-15,-1 0 0 0,-2 0-1 16,3 0 1-16,13-5 4 0,-12 3-3 16,-9 2 3-16,5 2-2 0,0-2 0 31,-3 0-3-31,23-3 1 0,-14 2 1 0,-17 1-2 15,5 0 1-15,-1-2 0 0,0 1-1 16,3 1 2-16,-3-2-1 0,2 1 0 16,3-1 0-16,-3 2 1 0,3 0 0 0,-3 2 0 15,-2-2-1-15,3-2 1 16,8-1-2-16,-11 3 0 0,0 0 1 0,1-1-1 16,1 1-3-16,-2 0 3 0,3-2 1 15,-3 2 1-15,5 0-1 0,-3 0 3 16,-2 0-4-16,7 0 2 0,-5-2-2 0,5 2-1 15,1 0 2-15,1-1 2 0,-2 1-2 16,-1 0-2-16,5-1 1 0,-5 1-2 0,1 0 2 16,-1-1 0-16,1-1-1 15,-3 2 1-15,15-1 1 0,-12-1 1 0,-7 0 1 16,5 2-1-16,-3 0 0 0,1 0 2 16,1-3-2-16,3 3 2 0,-1-2-2 15,1-1 0-15,5 3 0 0,-1-2-1 16,0-1 0-16,2 1 0 0,-3 1 0 0,3 0 0 15,-2-2 0 1,14-1 0-16,-19 3-2 0,-1 1 3 0,-3 0-4 16,-1-2-3-16,-7 2 0 15,-2-2-7-15,-31 1-1458 0,-2-2 391 16,-19-6-81-16,-6-9 64 16,-18-17 331-16</inkml:trace>
  <inkml:trace contextRef="#ctx0" brushRef="#br0" timeOffset="42396.3823">8569 15958 215 0,'2'0'284'0,"-2"-2"12"0,0 2-45 15,4-1-40-15,-4 0-18 0,0-1-8 16,0 1 0-16,0-2 3 0,0 1 0 0,0 1-6 16,0-2-6-16,0-1-9 0,0 3-11 15,0-2-2-15,0 2 3 0,0 0 4 0,-4 1 0 16,4-2 7-16,0 2 0 0,0-2-4 15,0 2-6-15,0-1-14 0,0 1-27 16,0 0-28-16,-2 0-26 0,2 0 4 0,0-2 5 16,0 2 4-16,0 0 1 0,0-2-5 15,0 2-30-15,0-3-20 0,0 3-8 0,0 0-5 16,0 0 23-16,0 0 19 0,0 0 4 16,0 0 2-16,0 0 1 0,0 0-29 15,0 3-13 1,0-3-8-16,-4 0 3 0,4 0-9 0,0 0 1 15,0 0 0-15,0 2 1 0,0-2 4 16,0 0-1-16,0 2 17 0,0 3 68 16,0-3-37-16,0 1 1 0,0-2-16 0,0 3-18 15,0-3-10-15,4 1-6 0,-4 1 0 16,2 0-4-16,-2 1-1 0,0 1 3 16,4 1 0-16,-4-1-1 0,4 3 0 15,-4 0 1-15,2 0 1 0,-2 2 0 0,0 0 2 16,0 2 37-16,4 2 12 0,-2-2 5 15,-2 3 5-15,4-1-1 0,-4-1-31 0,5 2-16 16,-3-2-5-16,-2 0-6 0,0 1 0 16,4-3-2-16,0 1-1 0,-4 0-2 15,0 11 1-15,0-11-3 0,0-4 2 16,0 1 1-16,0 0 1 0,0-1 0 0,0-1-3 16,0-2 3-16,2 3-3 0,-2 1-2 15,0-2 2-15,0-2 1 0,0 2-1 16,0-6-2-16,4 3 1 0,-4-1-1 15,2-1 0-15,-2 1 0 16,0 2 5-16,0-2 2 0,0-3-4 0,0 0-1 16,0 0 0-16,0 0 3 0,0-2-2 15,0 2 6-15,0 2 5 0,0-2 3 16,0-2 0-16,0 1 1 0,0-2-8 16,0-1-8-16,0 2-6 0,-2-1-3 0,-2 0-12 15,4 0-57-15,0 1-144 0,0-7-240 0,0 1-317 16,6-4-277-16,-2-1-72 15,3-2 84-15,3-3 217 0,0-1 308 0</inkml:trace>
  <inkml:trace contextRef="#ctx0" brushRef="#br0" timeOffset="42883.0818">8958 15963 184 0,'4'-8'310'16,"2"-1"43"-16,-2 1-39 0,0 2-68 16,-4-1-24-16,0 2-8 0,0-2 5 15,-4 5-10-15,0-3-10 0,2 3-26 0,-2 1-24 16,0-1-24-16,-3 2-23 0,1 2-11 16,2 1 1-16,-2 2-8 0,0 0 8 0,-5 4 51 15,9 2 29 1,-8 2 0-16,-15 38 440 0,19-34-473 0,0 1-16 15,1 0-53-15,-1 4-36 0,6-1-16 16,-4-1-8-16,4 2-5 0,4-2 1 16,2-4-1-16,5 1-1 0,-1 0 1 0,3-2-1 15,5-3 2-15,-1-2-4 0,-5 0 2 16,5-1-1-16,-1-3-1 0,-1-2 2 0,1-2 46 16,-3-2 50-16,3 0 27 15,-5-3 12-15,1 1 3 0,-2-3-40 0,-1 0-18 16,-1 0-1-16,-4-2 3 0,0 0 0 0,-2 0-2 15,-4-3-30-15,-2 1-27 0,0 1-10 16,-4-1-8-16,-7 1-5 0,5 5-3 16,-7 0-1-16,1 3-1 0,-1 0 0 0,5 3-1 15,-5-3 2-15,3 3-1 0,3-3-4 16,5 4-3-16,0-1-1 0,0 2-3 0,6 0-3 16,0 0-32-16,0 2-106 0,2-2-207 15,2 0-266-15,8 0-1427 16,-5-4 989-16</inkml:trace>
  <inkml:trace contextRef="#ctx0" brushRef="#br0" timeOffset="44190.8283">8445 15898 60 0,'4'-3'322'0,"-2"-1"53"0,-2 1 50 0,0 0-101 15,4 1-59-15,-4 0-23 0,0 1-9 16,0 1-16-16,0 0-16 0,0 0-20 16,0 0-17-16,0 0-10 0,0-1-7 0,0 1-15 15,0 1-18-15,0-1-32 0,0 3-25 16,-4 2 25-16,4 1 16 0,-2 1 10 0,-2 4 3 15,4 0 2-15,-2 0-50 16,2 1-31 0,-9 16-1-16,3 0-14 0,2-13-11 0,2-2 2 0,-2 2 59 15,2-2 47-15,-2 2 19 16,-3 7 157-16,3-15-203 0,4 2-46 16,0 0-21-16,0 0-10 0,-2 0-5 15,2-2-2 1,0 0-1-16,0 8 4 0,0-11-4 0,0-1-2 0,2 0 29 15,-2 0 41-15,4-2 19 0,-2-1 9 16,3 2 7-16,1-2-24 0,0 0-42 0,4-2-19 16,-1 1-9-16,-1 0-6 0,6-1-4 15,3-1 0-15,-1 0 0 0,1 0 3 0,0 0-2 16,3 0-2-16,-3 3 0 0,-1-2-2 16,-3 0 0-16,-3 1-1 0,5-1 2 15,-9 0 1-15,0 1-1 0,0-1 0 0,-2 0 1 16,0-1 0-16,-4 3-1 15,0-2 2 1,-4-8-53-16,0 6-147 0,-2-1-293 0,0 0-387 0,-5-1-174 16,1-1-44-16,-2 0 117 0,1-2 281 15</inkml:trace>
  <inkml:trace contextRef="#ctx0" brushRef="#br0" timeOffset="44731.4076">8161 16026 69 0,'0'-2'330'0,"0"1"57"16,-4-1 52-16,4 1-95 0,0 1-55 0,0-2-21 15,-2 1-1-15,2 1 289 16,-4-2-254-1,4 2 680-15,0 2-688 0,0-2-50 0,0 1-64 16,0 1-60-16,0 1-18 0,4-2-16 16,-4 4-5-16,2 2 15 0,2 2 15 0,-4 2-23 15,4 1-13-15,-1 0-10 0,-3 3-19 16,0 0-18 0,0 1-9-16,4 26 9 0,-4-19-16 0,4-1-2 0,-4 1-2 15,2-1 0-15,2 1-1 16,-2-2-1-16,8 16 7 0,-3-20-9 0,-3-3 2 15,2-2-4-15,-2-2-1 0,-2-2 3 16,2-3-3-16,-4 0-2 0,0-1-1 0,4-2 2 16,-4-2 0-16,0 0-3 0,0 0 2 15,0 0-6-15,0 0-4 0,0 0-70 16,-4 0-247-16,4-6-434 0,-4-6-1417 16,4 4 1043-16,0 0 222 0,0-4 426 0</inkml:trace>
  <inkml:trace contextRef="#ctx0" brushRef="#br0" timeOffset="45640.3579">9382 16261 239 0,'4'2'538'16,"-2"-4"99"-16,-2 1 70 0,0 1-114 16,0 0-144-16,4 0-96 0,-4 0-47 15,0-2-33-15,0 2-30 0,0 0-41 0,0 0-33 16,0 2-31-16,0-1-22 0,-4 1-21 0,4-2-18 16,0 0-10-16,0 0-17 0,0 0-17 15,0 1-15-15,0-1 36 0,0 2 27 16,0-2 30-16,4 0 20 0,-4 0 13 0,0 0-38 15,0 0-12-15,0-3 7 0,0 1-4 16,4-1-3-16,-4-1-1 0,2-1-16 0,-2 1-34 16,0 1-15-16,0-1-10 0,0 2-8 15,0 1-5-15,0-2-3 0,0 3-4 16,0 0-3-16,0 0-5 0,0 0-5 16,0 3-5-16,4 0-7 0,0 4-89 0,-4 0-169 15,0 1-276-15,0-2-350 0,0-2-240 0,0-4-20 16,0 0 123-16,0 0 257 0,0-6 344 15</inkml:trace>
  <inkml:trace contextRef="#ctx0" brushRef="#br0" timeOffset="46000.1392">9578 16046 41 0,'10'-10'365'0,"1"0"89"32,-5 1 63-32,15-15 831 0,-17 21-1088 15,-4 1 8-15,0 1 246 0,0 2-312 16,-4 6 109-16,-1 0-181 0,5 1-11 16,0 3-1-16,-2 3-29 0,-2 0-16 15,4 3 34-15,-2 0 13 0,2-1 6 0,0 1-1 16,2 0-3-16,-2-2-65 0,4-1-32 15,-2-2-9-15,-2 2-9 0,9-4-1 0,-7 0-4 16,-2 0 3-16,6-1-5 16,-2-3 2-16,-4 1-2 0,6-1 1 0,-2-1-1 0,-1-2 0 15,-3-2 0-15,0 0 0 0,4 1-1 16,-4 0-2-16,4-2-5 0,-4 0-6 16,2 0-36-16,-2 0-154 0,0 0-253 0,0-5-349 15,0 1-193 1,0-2-50-16,4-9-582 0</inkml:trace>
  <inkml:trace contextRef="#ctx0" brushRef="#br0" timeOffset="46404.8918">9985 16023 209 0,'7'-8'539'15,"1"0"55"-15,-8-1 25 0,0 1-124 16,0 4-271-16,0 1-78 0,-8 3-125 15,1 0-4-15,-3 5 3 0,-13 10 48 16,13-5-18-16,0 4-1 0,3 0-4 16,-3 1-9-16,4-1-14 0,2 2-8 15,4-3 41-15,-2 1 23 0,2-3 12 16,0 1 4-16,2 2 3 0,6-4-47 0,-2-2-25 16,5 3-12-16,-1-4-5 0,2 1-3 15,1-3-1-15,-3 0-1 0,5-1-1 0,-3-4 0 16,-2 0 0-16,3-2 2 0,-3-3 37 15,0 0 80-15,1 0 62 0,-5-1 40 0,0-3 21 16,2-2-29-16,-6-1-36 0,-2 0-48 16,0-1-29-16,-2-2-21 15,-2 0-7-15,-18-32-17 0,7 31-56 16,3 2 1-16,-3 1-2 0,3 0 0 0,-1 6-2 16,-1 2 1-16,8 0-2 0,-5 5-3 15,7 1-1-15,2 3-9 0,-2 3-107 0,4-2-218 16,0 3-294-16,0-1-270 0,4-2-114 15,2 1 49-15,1-3 197 0,-1-1 285 16</inkml:trace>
  <inkml:trace contextRef="#ctx0" brushRef="#br0" timeOffset="46885.5882">10465 15986 370 0,'8'-3'546'0,"-1"-2"41"15,-5-3 19-15,-2 1-244 0,0 2-201 0,-6-1-89 16,3 2-38-16,-7-2-17 0,0 1 6 16,-1 1 9-16,-1-1 9 0,-2 2 25 0,3 3 18 15,1-2-3-15,2-1 0 0,-1 3 23 16,3-2 33 0,4-1 631-16,2 1-445 0,2 1-35 0,-2-3-67 15,6 0-73-15,3-1-66 16,-1 0-41-16,2-1 1 0,1 1 9 0,-1 2 1 0,2-1 0 15,-1 2-2-15,-1 2-21 0,4 0-16 16,-5 2-9-16,1 2-1 16,15 11-5-16,-17-2 1 0,3-1 1 15,-5 2 3-15,2 1-2 0,-6-1-1 0,2 4 0 16,-4-4 0-16,-4 3 0 0,-2 0 0 0,2-1 2 16,-5 0 0-16,-1-2 0 0,-4-1-2 15,3 0 3-15,-1-1-3 16,-1 1 2-16,3-3 3 0,-11 6 9 0,15-8-8 15,2-6 2-15,-2 3-3 0,6-4 3 16,0 1 1-16,0-2 27 0,4 1 17 0,-2-1 11 16,4 0 5-16,5-1-1 0,-1-1-25 15,4-1-20-15,-1 0-11 0,3 1-5 16,-1-3-5-16,-3 0-4 0,5 0-5 0,-5 3-6 16,7-3-33-16,-11 3-155 0,3-1-319 15,-1-4-404-15,0 0-180 0,11-17-1086 16,-9 12 1453-16</inkml:trace>
  <inkml:trace contextRef="#ctx0" brushRef="#br0" timeOffset="47080.4675">11057 16048 105 0,'10'10'787'0,"-4"-6"208"0,0-8 120 16,-6-3 83-16,5 0-394 0,-3-1-317 0,-2 1-195 15,0 1-69-15,0-2-55 0,-2 3-39 16,-3 0-20-16,5 2-12 0,-4 1-53 0,4 0-31 15,0 4-13-15,-2-2-11 0,2 3-5 16,0 4-4-16,-4-2-9 0,4 1-76 16,0 0-130-16,-2-3-225 0,-2 0-310 15,0-1-313-15,-19-4-2032 16,13-1 2535-16</inkml:trace>
  <inkml:trace contextRef="#ctx0" brushRef="#br0" timeOffset="47774.7555">11505 15863 12 0,'0'-1'340'16,"0"-2"70"-1,-6-1 479-15,0-6-15 0,2 8-608 0,4-1 15 16,-2 0 17-16,-2-1 10 0,4 2-20 16,-2-3-29-16,2 2-33 0,-4-1-46 0,4-2-46 15,4-2-20-15,-4 1-38 0,6-4-37 16,0 2-19-16,0 1-11 0,5-4-5 15,3 5-2-15,-6-3-2 0,7 4 0 0,-3 0 1 16,3 1 1-16,-3 2-1 0,-2 2-1 16,-3 1 1-16,3 3-2 15,7 12 3-15,-11-5-1 0,4 0 0 0,-6 5 3 16,-2-1-3-16,-2 3 1 16,0 0 0-16,-6 2-1 0,4 0 2 0,-8 1-2 0,4-1 1 15,-9-1-1-15,5-1 0 0,-1-2 3 16,5 0-2-16,-4-2 0 0,4-2-1 15,1-3-1-15,5 2 6 0,-2-4 9 0,2 0 6 16,2-3 9-16,3 0 30 0,1-2 15 16,4-1-4-1,13-1 59-15,8-7-78 0,-15 4-43 0,1 0-6 16,0-3-3-16,20-3-6 0,-17 3 0 16,-7 3-4-16,8 1-1 0,-3-2-11 15,-1 0-77-15,-1 0-167 0,3-2-195 16,-11-1-218-16,9-1-249 0,3-8-903 15,-9 5 1147-15,-5 3 209 0</inkml:trace>
  <inkml:trace contextRef="#ctx0" brushRef="#br0" timeOffset="48188.7163">12126 15730 343 0,'4'0'463'15,"0"-1"44"-15,-2-1-29 0,-2 1-196 16,-2 1-120-16,-2 0-83 0,-6 3-43 16,-1 1-10-16,-1 1-4 0,-5 2 1 0,-3 2-3 15,-1 0-2-15,-2 1-6 0,5-3-5 16,-7 0-5-16,6-1-1 0,-6 0 0 0,9-1 1 16,-3-3 30-16,1 0 43 0,5 0 38 15,3-4 31 1,8-1 30-16,-6-6 110 0,8 1-192 0,8 2-30 0,-2-6-11 15,6 3-1-15,3-3 2 0,4-1-2 16,1 1-1-16,3 0-15 0,-2 3-17 0,6 1-9 16,-5 4-4-16,-5 1 1 15,4 3 0-15,7 14 46 16,-1 35 64-16,-27-27-91 16,5 0-5-16,-10 2 22 0,5 0 14 0,-6-2 9 15,2-1 2-15,-2-1 0 0,0-3-27 16,1-3-17-16,-1 0-10 0,0-4-6 0,2 0-6 15,2 0-4-15,-2-3-10 0,4 0-90 16,0-2-192-16,0-5-299 0,0 0-185 0,4-5-77 16,2-3 52-1,0 0 171-15</inkml:trace>
  <inkml:trace contextRef="#ctx0" brushRef="#br0" timeOffset="48388.5908">12523 15908 477 0,'8'8'821'0,"-6"-4"116"16,-2-1 81-16,0-6 479 0,0 3-1051 16,0-5-26-16,-2-2-10 0,-2 2-57 15,-6-10 184-15,6 8-385 0,-3 2-72 0,1 2-43 16,2-2-25-16,2 4-15 0,-2-3-9 0,2 4-15 16,-6 2-31-16,6 0-135 0,-3-1-190 15,5 1-290-15,-4-2-389 0,4 0-196 16,0 0 31-16,4-3 148 0,3-1 276 0,-7 0 389 15</inkml:trace>
  <inkml:trace contextRef="#ctx0" brushRef="#br0" timeOffset="48820.1858">12893 15608 127 0,'0'-3'413'16,"0"1"65"-16,-2-3 419 0,-2 6-614 0,0 3-70 0,-2 1-39 15,-1 0-20-15,1 5-27 0,0 0 7 16,-4 3-16-16,1 2-14 0,3 0-8 0,4 0-5 15,2 3-47-15,0 3-21 0,2 0-14 16,4-2-5-16,-1 4 1 0,5-3-4 16,2-2 0-16,-1-4 0 0,3 0 0 0,-1-2 1 15,3-3 3 1,-1-1 56-16,14-1 190 0,10-11 484 16,-25-4-486-16,-1-2-28 0,-3-5-49 15,0-2-55-15,1 0-24 0,-5-2-11 16,-6 1-9-16,0-1-9 0,-10-1-3 15,-1 3-21-15,-1 3-28 0,-9 4-12 0,-2 1-10 16,-3 4-89-16,-1 3-319 0,-6 1-434 16,-1-1-193-16,1 0-86 0,0-5 45 15,-4-1 302-15</inkml:trace>
  <inkml:trace contextRef="#ctx0" brushRef="#br0" timeOffset="50508.9672">8339 18133 129 0,'0'-3'303'0,"-4"-1"35"0,0-1-1 16,4 1-108-16,-2-1-55 0,-2 3-3 0,4-3 4 16,0 0 14-16,0 3 10 0,4-2 13 15,-4 1 7-15,0-2 23 0,0 2 24 0,0 1 29 16,0 0 17-16,0 1 14 0,0 1-13 15,-4 0-26-15,4 0-40 0,0 0-35 0,0 0-41 16,0 1-36-16,0 1-38 0,0-2-23 0,0 0-26 16,0 2 0-1,4 8 100-15,-2-5-99 0,2 4 9 0,0-4 0 16,-2 4 3-16,2 0-3 0,-2 3 4 0,7 2 10 16,-9-1 8-16,2 3 0 0,2 0 1 0,-2 0-3 15,-2 2-32-15,4 2-20 0,-4-4-7 0,0 4 0 16,0-3 0-1,4 0 0-15,5 30 24 0,-9-34-34 0,4 0 1 16,-4-1 0-16,0-2 1 0,4 0 0 16,-2-2-2-16,-2-4-4 0,0 1 0 15,0-4-4-15,0 0 2 0,0-1-3 16,0-1 0-16,0 0-4 0,0-2-8 16,0 0-18-16,0-9-324 0,-2 1-197 15,-2 0-337-15,4-5-285 0,0-2-73 0,0-1 115 16,6-2 263-16,2-2 332 0</inkml:trace>
  <inkml:trace contextRef="#ctx0" brushRef="#br0" timeOffset="51193.0187">8631 18025 168 0,'4'-2'415'0,"2"-5"61"0,-6-1 43 0,4 3-144 16,0-2-119-16,-2-3 128 0,5 4-210 16,-3 0 14-16,0 3 11 0,-4 0 11 0,0 2 2 15,0-1-10-15,0 2-33 0,0 2-36 0,0 1-18 16,-8 10 75-16,1 0-80 0,1 4 14 15,-4 3-14-15,0 1 19 0,-1-1 11 16,3 1-22-16,-7 1-14 0,5-4-8 0,0-2-41 16,4 1-22-16,-5-2-10 0,5-2-7 15,6 1-1-15,-2-2 0 0,2-3-1 16,2 8 11-16,4-10-15 0,3-2 1 0,3 2 1 16,0-6-3-16,7 1 0 0,0-2-4 15,1-3 1-15,3 1-6 16,0-3 2-16,20-5-4 0,-18 5 0 15,14-4 4-15,-22 4-2 0,-1 2 2 0,-1-1-1 0,-7 2-1 16,2 0 1-16,1-1 1 0,-5 0-1 16,-2 2 1-16,0-2 38 0,-4-1 22 0,0 2 8 15,0-1 5-15,-4-5 3 16,0 2-37-16,-2-8-17 0,-7 1-18 16,5 6-6-16,2-1 0 0,4 2 0 0,-2 0-1 15,0 2 1-15,4-1 1 0,0 2 3 16,0 0 1-16,0 2-1 0,0-1 0 0,0 2 0 15,0 2 2-15,4-1 6 0,0 4 10 0,-2-1 5 16,4 0 0-16,-2 4 3 0,2 2-4 16,-1 2 4-16,-1 0 7 0,-2 0 5 0,2 2 0 15,-2 0-2-15,-2-1-8 0,4 1-11 0,0 1-4 16,-2-2-5-16,-2 0-3 0,7 1-1 16,-7-3-3-16,4 1 1 0,0-3-1 0,-2-1-3 15,-2 0-1-15,4 0-1 0,0-2-4 0,-2-3-2 16,-2 1-3-16,4-2-5 0,-2-2-9 0,-2-2-7 15,5 1-31-15,-1-5-68 0,-2-2-114 16,2-4-155-16,-2 0-170 0,2-3-162 0,2-1-123 16,1-4-82-16,3-1 71 15,-2-3 141-15</inkml:trace>
  <inkml:trace contextRef="#ctx0" brushRef="#br0" timeOffset="51510.8193">9082 17957 181 0,'6'-16'444'0,"-6"3"83"16,4 2 67-16,-4 2-128 0,0 3-135 0,0 3-66 15,0 0-49-15,0 3-41 0,-4 0-17 0,4 3-11 16,-2 4 9-16,-2 6-13 0,2 3-16 16,-3 4 9-16,1 2 6 15,4 2-24-15,9 48 146 0,-7-50-231 16,4 0-16-16,4-4-4 0,-4 0-6 0,5-2-1 16,-1-2-1-16,5-2-2 0,-7-2 1 0,8-1 0 15,-5-1 1-15,3-2 1 0,-1-3 29 16,3-3 30-16,-6 0 18 0,5 0 9 0,-3-3 2 0,-1-2 0 15,-1-1-3-15,-2 2 0 0,-4-3 21 16,3 2 10-16,-7-1-21 0,0 1-23 0,-7-2-19 16,1 1-28-16,-8-1-21 0,6 5-5 15,-9-1-5-15,-2 1-1 0,1 2-2 0,-3 2 2 16,5 1-4-16,3-1 1 16,-14 10-31-1,23-4-569-15,4-6-72 0,0-2-294 16,6-2-106-1</inkml:trace>
  <inkml:trace contextRef="#ctx0" brushRef="#br0" timeOffset="51711.6948">9582 18102 4 0,'6'8'653'0,"-6"-1"188"15,4-9 96-15,-8 2 63 0,4-3-255 16,0 1-209-16,0 2-108 0,-2 0-25 0,2-2 10 15,-4 1-32-15,4-3-69 0,0 1-67 0,-4 1-62 16,4-2-72-16,0 3-55 16,0 1-27-16,0 0-38 15,4 5-340-15,-4-3-328 0,0-2-455 0,-4 0-200 16,-4-6-58-16,-1-7 171 0</inkml:trace>
  <inkml:trace contextRef="#ctx0" brushRef="#br0" timeOffset="52989.7224">9861 17636 73 0,'0'-3'242'0,"4"1"21"0,-4 2-42 16,0 0-66-16,5 0-36 0,-3-2-19 0,-2 1 5 16,0-1 4-16,4 0 9 0,0 2 10 0,-4-1 16 15,0 1 11-15,2-2 14 0,-2 2 7 16,0 0 6-16,0 0-9 0,0-1-2 0,0 1-8 16,0 0-1-16,0 0-1 0,0 0 9 0,0 1 1 15,0-1-3-15,0 2-15 0,-2-2-17 16,2 1-22-16,0-1-16 0,0 0-9 0,0 0 1 15,0 0 8-15,0 0 10 0,0-1 4 0,0 1 11 16,0 0-5-16,0 0-7 0,0 0-17 16,0 0-13-16,2-2 28 0,-2 1-75 15,0 1-13-15,0 0-4 0,0 0-3 16,0 0-5-16,0 0 0 0,0 0-1 0,0 0-1 16,0 1 0-16,4 1 2 0,-2-1-2 15,-2 3 10-15,0-3 5 0,4 1 8 0,0-2-3 16,-4 0 1-16,3 0-8 0,-3 0-9 15,4 2-4-15,-2 3 2 0,2-2-6 16,-4 1 1-16,4 3 4 0,-2 1 3 0,2-1 0 16,-2 3 4-16,2 1 3 0,-4 0 1 0,5 1 1 15,-3 2 0-15,-2 1 2 0,4-3-5 0,0 0-4 16,-2-2-4-16,-2 2 1 0,4-3-3 16,-2 3 1-16,2-4-4 0,-4 1 4 0,4-2-2 15,-1 1-4-15,-3-2 0 0,4 0 0 0,-2-1-1 16,-2 0 2-16,0 0-1 0,4-3-1 15,-4 0-1-15,0 1-1 0,0-3-4 16,0 0 5-16,0-3-5 0,4 3-2 16,-4-2 0-16,2 2-5 0,-2 0-7 0,4-2-6 15,0 2-15-15,3-3-69 0,3 1-150 0,-8-6-183 16,8-1-214-16,1-4-183 0,1-1-139 0,-2-3 65 16,7 0 144-16,-1 1 204 0</inkml:trace>
  <inkml:trace contextRef="#ctx0" brushRef="#br0" timeOffset="53327.5148">10190 17605 127 0,'0'-6'389'0,"0"-1"62"0,0 1 41 16,-4 2-122-16,0 0-110 0,4 3-46 0,0-3-20 15,-2 4-14-15,-2 0-18 0,4 4-13 16,-4-3-21-16,-3 6-25 0,5 0-21 0,-2 5-13 16,0 1-18-16,4 6-19 0,0-2-10 15,0 1-10-15,0 3-3 0,4-2-5 0,2 0 1 16,1-3-2-16,3-1 0 15,-2-2 0-15,11 11 4 16,22-1 5-16,-33-17-5 0,7-3-1 16,8-2 27-16,-9-1 28 0,-6-2 34 0,1 0 28 15,-1-2 38-15,0-1 21 16,-6-2 9-16,9-9 191 0,-11 7-215 0,0-3-34 16,0 2-39-16,-2-2-28 0,-3 2-4 15,-1-2-6-15,-10-12 50 0,7 7-64 0,-3 4-22 16,-3-1-10-16,3 2-7 0,0 3-3 15,-3-1 0-15,5 5-3 0,0 0 0 0,-3 4-3 16,7 2-1-16,0 2-4 0,-3 4-7 0,9 2-83 16,-2-4-233-16,-2 3-308 0,4-3-281 15,0-5-124-15,6 4 26 0,-1-4 209 16,1-2 297-16</inkml:trace>
  <inkml:trace contextRef="#ctx0" brushRef="#br0" timeOffset="53757.2449">10449 17653 208 0,'10'4'617'0,"-4"-4"84"15,2-4 39-15,-8 1-95 0,3 1-316 0,1-1-179 0,-2 1-80 16,2 0-19-16,-4-1 29 0,0 1 38 16,0 2 31-16,0 0 16 0,0 0-8 0,-4 0-41 15,4 0-43-15,0 0-34 0,-2 0-8 0,-2-5 25 16,4 5 21-16,0-3 9 0,0-2 15 0,4-1 7 15,-2 0-28-15,6-1-23 0,0-1-10 16,3 2-16-16,3-2-16 0,-1-1-6 0,3 2-7 16,1 2-2-16,14-3 0 15,-19 8 2-15,3 0-2 0,-5 3 2 0,2 2-1 16,-6 2 0-16,5 3 0 0,-5 4 0 16,2 0 1-16,-8 6 2 0,0-1-2 0,0 3 2 15,-4-1 1-15,-2-3-3 16,-2-1-1-16,-1 14 7 0,1-18-6 15,2-2 3-15,4-1-1 0,-6-3 0 0,6 0 0 0,-3-1 1 16,5-2-2-16,0 2 4 0,0-3 24 0,5 0 13 16,-3 0 22-16,6-3 13 15,-6 0 5-15,14-3 36 0,-5 0-88 0,-1 2-18 16,3-2-5-16,-3 1-9 0,0-2-7 16,5 1-7-16,-3-2-6 0,1 2-74 0,-3-2-194 0,0-2-306 15,5-3-322-15,-9-4-138 16,0 1 2-16,17-22-418 0</inkml:trace>
  <inkml:trace contextRef="#ctx0" brushRef="#br0" timeOffset="53921.1442">11019 17645 540 0,'0'10'815'16,"5"-4"102"-16,-5-5 60 0,-5 2-215 0,5-3-250 16,0 0-137-16,0 0-30 0,0-3 16 15,0 1-10 1,0-1-51-16,0-4 227 0,0 9-523 0,5-1-23 0,-3 3-25 15,2-1-155-15,-4-1-346 0,0-2-474 16,-4-2-210-16,2-5-75 0,-3-1 112 0,5-6 332 16</inkml:trace>
  <inkml:trace contextRef="#ctx0" brushRef="#br0" timeOffset="54492.3049">11489 17336 54 0,'-12'0'266'0,"1"0"19"16,1 0 4-16,4 0-148 0,2 0-74 0,1 0-15 15,-1 0 22-15,4 0 42 0,0 0 52 16,0 0 39-16,0 0 13 0,0 0-11 0,0 0-42 16,0 0-45-16,4-3-30 0,-1 1-20 15,5-1-5-15,10-5 107 0,-7 5-62 16,3-1 3-16,-1-1 9 0,3-1 2 16,5 2-7-16,-3 1-10 0,18-2 89 15,-24 5-127-15,3 2-15 0,-3 1-17 16,-6 4-15-16,0 1 11 0,-2 1 7 0,-4 3 2 15,0 0 0-15,-6 2 0 0,0-1-20 0,-4 0-7 16,-1 0 5-16,-3 2 33 0,1-3 14 16,3 0 6-16,0-1 3 15,4-3-10-15,1 5-18 0,5-7-43 16,0-1-4-16,11-2-1 0,-1 2 0 0,7-3 0 16,-1 0-1-16,9-2-1 0,-6 0 0 0,1 1 2 15,1-1-2-15,-4 0 0 0,-1 2 0 0,-3 0 0 16,-3 1 0-16,-4 2 0 15,0 3 1-15,-6-1 0 0,0 2 2 0,-8 2 0 0,0-1-1 16,-9 0 2-16,5 2-2 16,-9 0 1-16,-45 19 8 15,54-27-11-15,1 2-2 0,3-1-7 16,2-2 0-16,-1 2-27 0,7-1-108 0,0-4-188 16,0-2-231-16,7 0-230 0,-3-5-83 0,6 1 63 15,1-3 167-15,1-1 228 0</inkml:trace>
  <inkml:trace contextRef="#ctx0" brushRef="#br0" timeOffset="54900.0024">11847 17385 258 0,'-4'-5'504'0,"4"2"62"16,0-6 455-16,-7 4-571 0,7 3-269 0,0 1 23 15,-4-1 14-15,4 1 4 0,0-1-15 16,0 0-33-16,0 1-46 0,0-3-37 0,4 1-29 15,3 1-23-15,1-3-20 0,-2 0-7 16,4 1-4-16,3-1 13 0,1 0 7 0,-5-1 7 16,1 1 1-1,27-1 32-15,-24 6-62 0,-3 2-3 0,0 0 1 16,-4 3 0-16,5 1 1 0,-5 3 3 16,-2 3 2-16,0 2 0 0,-2 1 2 0,-2-1 7 15,4 3 3-15,-4 0 4 0,0-2-2 16,0 0-1-16,0 0-6 0,0-2-4 15,0 0 14-15,0 1 10 0,0-3 3 0,0-1 4 16,0-4 9-16,0-2 1 16,0 3-3-16,3 0 144 0,1-4-70 0,2-2 2 15,-2-1-4-15,2 0-30 0,0 0-30 16,5-1-26-16,-1-2-17 0,0 0-11 0,1-1-9 16,1-1-4-16,3-1-6 0,-7 0-9 0,6 2-17 15,-1-2-89-15,-3-2-203 0,-4 0-271 16,-2-6-317-16,3 4-152 0,-1-1 20 15,-2 0 170-15,2 0 262 0</inkml:trace>
  <inkml:trace contextRef="#ctx0" brushRef="#br0" timeOffset="55130.8565">12267 17478 95 0,'6'3'439'15,"2"2"76"-15,-6-3 50 0,2 0-82 16,7 1 476-16,-9-3-174 16,-2 2-331-16,0-2 5 0,0 0-33 0,0 0-73 15,0-2-79-15,0 0-81 0,0 1-72 0,0-1-63 16,0 0-39-16,0 2-20 0,0 0-16 16,4 0-13-16,-2 0-112 0,-2 0-285 15,0 0-477-15,0 0-208 0,-2-7-86 0,2-2 67 16,2-1 270-16</inkml:trace>
  <inkml:trace contextRef="#ctx0" brushRef="#br0" timeOffset="55838.4158">12680 17290 280 0,'-4'2'420'15,"2"-4"55"-15,-2 0 1 0,-2 1-123 0,2 1-67 16,1 0-41-16,-7 0 201 16,6 1-245-16,2-1-11 0,-2 2-1 15,-2 0-11-15,-1 1-8 0,3-3-11 16,-2 1-8-16,2-1-2 0,2 0 10 15,-2 0 16-15,0-1 183 0,4-1-201 0,0-1-22 16,0-2-33-16,4-2-29 0,0-1-22 16,2 1-13-16,0-3-19 0,7-1-9 0,-3-1-5 15,4-1-5-15,-1 1-1 0,3 0-1 16,1 2-1-16,14 3-1 16,-19 5 3-16,13 4 0 0,-17 3 3 0,3 4-2 15,-3 4-1-15,-2 4 2 16,-4 2 2-16,2 0-2 0,-8 1 2 0,4 0 1 15,-2-1 1-15,-2-3-3 0,4 1 2 0,-2-2 2 16,2-1 3-16,-4-4 8 16,0 9 37-16,4-9-27 0,-2-3 0 0,2 0-5 15,2-2-5-15,-2 1 7 0,4-1 7 16,0-1-1-16,2-2-1 0,0-1 0 0,5 0-14 16,-1-1-8-16,-2-1-7 0,3 0-3 15,3 1-4-15,-1-2-2 0,-3-1-6 0,4 0-3 16,-1-1-2-16,-1-2-8 0,-1-2-36 15,-1-2-68-15,4-2-100 0,-5 0-123 16,5-2-111-16,5-21-623 0,-9 18 561 16,0 0 77-16,1 1 74 0,-5 1 59 0,0 1 32 15,3 1-5-15,-3 1-57 0,-2 1-5 16,-2 1 27-16,2 2 51 0</inkml:trace>
  <inkml:trace contextRef="#ctx0" brushRef="#br0" timeOffset="56106.2547">13083 17195 270 0,'0'-2'348'16,"0"-1"52"-16,0 1-57 0,0 0-72 0,-2-1-43 15,-2 3-21-15,4-2-19 0,-4 2-24 16,2 0-20-16,-2 2-13 0,2 1-6 16,-6 4 4-16,1 0 12 0,3 3 20 0,-2 1 5 15,0 1-12 1,6 0 6-16,6 31 256 16,-2-32-376-16,-2 0-18 0,9-2-7 0,-3 0-4 15,0-1-3-15,2 1-2 16,7 1-3-16,10 3 3 0,-17-7-6 0,3 0 0 15,-3 0-2-15,4 6 1 16,-7 1 1-16,-7-8 1 0,0-1 1 16,0-4-2-16,-4 3-2 0,1 1-2 15,-1-3-4-15,-2 4-5 0,-4-2-81 0,4-3-163 16,-5 0-246-16,-1-3-223 0,1-2-95 16,1 0 34-16,0-3 144 0</inkml:trace>
  <inkml:trace contextRef="#ctx0" brushRef="#br0" timeOffset="56273.1462">12978 17227 193 0,'2'-7'437'0,"4"-2"40"0,3 0 20 0,-1 0-179 16,2 2-155-16,7 0-88 0,-1 1-44 16,3 0-19-16,-1 2-11 0,3-1-36 0,-4 1-81 15,3-2-114-15,-3-2-154 0,-1 3-65 16,1-3 1-16,0 1 66 0</inkml:trace>
  <inkml:trace contextRef="#ctx0" brushRef="#br0" timeOffset="56549.4292">13365 17079 1028 0,'2'-2'552'16,"-2"2"-101"-16,0 0-147 0,0 0-92 16,0 2-47-16,-6 4 186 0,1 0-149 15,-1 1-4-15,0 1-24 0,2 2-44 16,2 1-53-16,-2 0-35 0,4 3-21 15,0 1-10-15,4-1-5 0,2-2-3 0,0-2-1 0,0 2-1 16,5-1 2-16,-1-2-3 0,5-2 2 16,-3 0-2-1,0 2 1-15,7-2-1 0,4 6 2 0,-17-5-2 0,4-2 0 16,-3 1 0 0,-1 0 0-16,2 15 7 0,-8-17-5 0,0 2-2 15,0-2 0-15,-4 2 0 0,0-1-4 16,-2-3-4-16,1 1-21 0,-3-1-112 0,0-1-200 15,-5-4-280-15,7-3-122 0,0 2-37 0,-2-7 86 16,2 1 189-16</inkml:trace>
  <inkml:trace contextRef="#ctx0" brushRef="#br0" timeOffset="56689.3421">13332 17113 73 0,'0'-2'453'0,"2"-1"85"16,4-4 43-16,35-13 393 15,-22 16-887-15,2-2-44 0,-1 0-25 0,3 2-10 0,-2 3-8 16,-3-2-18-16,-1 4-163 0,-1-2-244 16,-5-3-105-16,-7-1-51 15,2-5-4-15,-6-2 151 0</inkml:trace>
  <inkml:trace contextRef="#ctx0" brushRef="#br0" timeOffset="66473.1016">13340 15721 202 0,'0'-1'261'0,"0"1"12"0,-2 0-95 16,-2-2-71-16,4 2-21 0,0 0 8 0,0 0 5 15,0 0 7-15,-2-1 2 0,2-1-11 16,0 0-15-16,-4 1-7 0,-1 1-6 16,5-1-1-16,0 1 0 0,0-2-2 0,0 2-2 15,0 0-4-15,0 0-3 0,0 0-6 16,0 0-2-16,0 2 2 0,0-2 4 16,0 0 5-16,0 0 10 0,0 0 5 0,0 0 4 15,-2 0-1-15,2 0 68 16,0 0-81-16,0 0-4 0,0 0-1 15,0 0-1-15,0 0 3 0,0 0 2 0,-4 1-2 16,4-1 0-16,0 0-8 0,0 0-4 16,0-1-7-16,-4 1-6 0,4 0 10 15,0 0 17-15,-2 0 23 0,2 0 20 16,0 0 119-16,0 1-131 0,0-1-22 16,0 0-20-16,0 0-14 0,0 0-12 0,0 0-6 15,0 0-6-15,0 0 5 16,0 0-12-16,0 1 1 0,-4-1 0 15,4 0 1-15,0 2 6 0,0-2 9 0,0 0 6 16,0 2 5-16,0-4 8 0,0 2 4 16,0 0 2-16,0-2 0 0,0 2 11 0,0 0 5 15,0 0-2-15,0 0-4 0,0 0-2 16,0 0-14-16,0 0-9 0,0 2-12 16,0 0-5-16,0-2-7 0,0 0-3 15,0 1 18-15,14 1 88 0,-3-2-44 16,1 0 0-16,5-2-14 0,5 1-24 15,-1-3-11-15,35-7 71 0,-29 4-36 16,6-2 2-16,-2-1-1 0,2 0-27 16,-2 4-13-16,-2 0-9 0,-2-2-6 0,4 0 0 15,-6 2-2-15,-5-1 1 0,3 2 1 16,-2 1 1-16,-5 0 1 0,1 0 0 16,-1 0-1-16,-5 1 2 0,-1 0-1 15,-4 0 0-15,0 3-3 0,-1 0-1 0,-5 0-1 16,0 0 1-16,0-4 1 0,0 4 2 15,0 0-1-15,0 0-1 0,0 0-1 0,-5 3-1 16,5-2 1-16,-6 0-2 0,6 1 0 16,-2 1-4-16,-6 0-4 0,2 5-5 0,2-2-23 15,-3 1-144-15,1 2-350 0,2-3-399 16,-2 0-174-16,-4-4-60 0,3-7 108 16,5-1 340-16</inkml:trace>
  <inkml:trace contextRef="#ctx0" brushRef="#br0" timeOffset="67738.0122">13754 17128 256 0,'0'0'358'0,"-3"-1"31"15,3 1-58-15,-4-2-88 0,4 0-48 0,0 2-12 16,0 0 13-16,0 0 3 0,0-3-8 0,-4 3-17 15,4 0-21-15,0-2-24 0,0 2-10 16,0 0-4-16,-2 0-3 0,2 0-5 16,0 0-2-16,-4 0-4 0,4 2-9 0,0-2 0 15,0 3 1-15,0-6 0 0,0 3 0 16,-2 0 3-16,2 0 3 0,0 3 7 0,0-3 12 16,-4 0 15-16,4 0 16 0,0 0 5 15,0 0-6-15,0 0-23 0,-4 2 39 16,4 0-120-16,0-2-16 0,0 1-9 15,0-1-2-15,0 2 10 0,-2-2 5 16,2-2 35-16,0 2-32 0,0 0-15 16,0 0-5-1,0 2-3-15,0-2 88 0,0 0-49 0,0 0-1 16,0 2-6-16,0-2-17 0,0 1-10 0,0-1-2 16,0 0-3-16,0 0-2 0,0 0-4 15,0 0-2-15,0 0 0 0,0 0-3 0,0 0-1 16,0 2 2-16,0-2-1 0,0 0 0 15,0 0 3-15,0 0-4 0,0 0 6 16,0-2 21-16,0 2 14 0,0 2 8 0,0-2 6 16,0 0 1-16,0 0-19 0,0-2-12 0,0 2-9 15,0 0-2-15,0 0-4 0,-5 2-3 16,5-2 2-16,0 0 0 0,0 0-1 0,0 0 2 16,0 0-2-16,0 0-3 0,0 0 1 15,0-2-4-15,5 2 0 0,-3-1 3 16,2-1 2-16,2 0-2 15,4-1 1-15,28-9 10 0,-9 3 49 16,-9 3-17-16,-3-1 0 0,-1 2 0 16,7-1-21-16,18-6 1 0,-18 6-18 15,0-1-5-15,-2 0 1 0,1 0-1 16,3-1 0 0,21-2 9-16,-30 3-7 0,5 4 0 0,-9-2-1 0,5 2-1 0,-7 0-1 15,-4 0 1-15,3 2-3 0,-7-1 0 0,2 2 4 16,-4-1-4-16,0 1 2 0,0 0 2 15,0 1 0-15,0-1 0 0,-4 2-2 0,4-2-1 16,0 0 2-16,0 0-3 0,0-2 2 0,-2 2-2 16,2 0-4-16,-4 2-12 15,4-2-2-15,-5 1-3 0,5-1-4 16,-2 3-19-16,-2-1-114 0,-6-2-1002 16,2-2 37-16,-3-5-145 0,1-3 42 0,0-5 211 15,-3-7 357-15</inkml:trace>
  <inkml:trace contextRef="#ctx0" brushRef="#br0" timeOffset="72448.3826">8192 16898 94 0,'7'-8'360'0,"-5"-1"63"0,2-1 44 16,-4 3-113-16,4 1-95 0,-4 0-45 16,0 0-32-16,0 2-10 0,0 0-3 15,0 1 9-15,0-2 14 0,0 2 23 0,0-1 28 16,-4-1 14-16,4 2-3 0,0-1-21 0,0 4-40 16,0-3-55-16,0 3-43 0,0-2-31 15,0 2-14-15,0 2-5 0,0-2-7 0,0 0-1 16,0 3-7-16,0-3-12 0,0 0-5 15,0 0 0-15,0 2 3 0,0 1 8 0,0 1 3 16,0 1 2-16,0 2 1 0,0-1 4 16,0 2 4-16,4 1-2 15,-2 2 1-15,-2 16 84 0,4-10-62 0,-2-1 0 16,2 3-2-16,0 1-24 0,-1 0-13 16,1 0 24-16,0-2 10 0,-2 2 7 0,2-3 1 15,-2 0 0-15,6-3-25 0,-8 3-18 0,2-2-8 16,3-2-6-16,-3 0 0 0,2-1-2 15,0 0 2-15,-2-2-3 0,2-2 0 16,0-1-1-16,-2 0 0 0,2-2 1 0,-2-2-2 16,7 4 2-16,-7 0-1 15,2-4 0-15,-2-2 2 0,-2-1-2 0,4 2 3 16,-4 0-2-16,0-2 4 0,0 0 0 16,0 0 39-16,0-2 18 0,0 0 9 0,0 0 0 15,0-3 0-15,0-1-41 0,-4-1-20 16,4-1-11-16,-2 0-10 0,-2 3-9 15,4-2-8-15,0 2-31 0,0-3-129 0,0-2-248 0,0 1-329 16,0-2-299-16,0-1-107 16,4 0 67-16,-2-1 223 15</inkml:trace>
  <inkml:trace contextRef="#ctx0" brushRef="#br0" timeOffset="73195.4599">8558 16820 28 0,'5'-9'302'16,"-5"1"50"-16,2 0 33 0,-2 4-105 15,0-1-77-15,0 4-33 0,0-1-18 0,0 2-6 16,0 0-2-16,0 0-19 0,0 0-19 16,0 2-22-16,0 1 42 0,0 0-68 15,0 0-4-15,0 1 14 0,0 2 3 0,0 1-2 16,-2 5 3-16,2 0 33 0,-5 1 2 16,1 3-8-16,-2 3-3 0,0 0-13 0,0 2 8 15,-3 0 2-15,-7 17 95 31,-1 20-10-31,17-50-169 0,0 1-2 0,0-4-1 16,4 1 10-16,3-1 66 0,-1-1 50 0,4-1 54 16,1-2 34-16,15-3 175 15,-9-3-275-15,-5-1-52 0,7 0-32 0,-2-1-17 16,-1 0-11-16,-4 2-4 0,5-2-1 16,0 2-3-16,-7-2 1 0,4 3 0 0,-5 0-2 15,1 1 0-15,-4 0-2 16,5-2 2-16,-11 4 1 15,0-1 1-15,4 1 7 16,-8-1-3-16,1-5 0 0,-1 2-5 0,0 1 3 0,2-1-6 16,-2-3 3-16,-2 1 3 0,2 0-3 15,-3-3 3-15,5 2-1 0,-2-1 0 16,0 3-2-16,4 0 19 0,-2 1 21 0,2 1 12 16,0-1 6-16,0 2 6 0,0 1-9 0,0 2-21 15,0-3-8 1,6 20 63-1,-2-8-63-15,-4 3 2 0,2 0-4 16,5 1-1-16,-7 2 4 0,8 0 1 0,-6-1-1 16,-2 0-2-16,6 1-6 0,-2-3-3 0,0-2-5 15,-1 2-1-15,3-1 0 0,-6-2-3 16,4 1-4-16,2-2-1 0,-6-3-1 0,8 2 1 16,-8-2-4-16,2 0 4 15,3 3-5-15,-3-5 1 0,-2-2 1 16,0 0-3-16,0 3-6 0,0-4 0 0,4 0-5 15,-4 0-10-15,0-2-2 0,4 0-47 0,-2 0-116 16,2-2-195-16,-2-5-209 0,-2 2-223 16,4-3-188-16,0-1 11 0,-1-3 151 15,5 1 190-15,-6-2 226 0</inkml:trace>
  <inkml:trace contextRef="#ctx0" brushRef="#br0" timeOffset="73625.3919">9036 16795 301 0,'2'-7'343'15,"2"-4"23"-15,-2 4-95 0,-2-1-114 0,5 3-34 0,-5-2 3 16,0 2 33-16,0 1 44 0,0-1 19 16,0 5-2-16,-5-3-28 0,5 3-42 0,0 0-50 15,-2 3-22-15,-2 2-20 0,2 3-3 16,-6 5 2-16,2 2 24 0,2 4 8 0,-3 3 2 15,-3 2 28-15,4 0 11 0,4 0-23 16,-7-2-12-16,3 2-11 0,6-2-42 0,-2 0-20 16,2-1-11-16,0-3-4 0,2-1-1 15,2-3-3-15,-2-1 2 0,7 0-4 0,-3-3 5 16,0-2-4 0,4-3 3-16,34 7 374 0,-32-12-169 15,-1-5 19-15,3-2-58 16,-6-1-51-16,3 2-45 15,14-26 36-15,-19 22-47 0,-4-2 7 16,-2 0 0-16,0-1 1 0,-6 2-32 0,-1 1-24 0,-3 2-8 16,-2 1-6-16,-3 5-1 0,-1 0-4 15,3 2-1-15,-1 4 0 0,1-1-2 16,-1 2-2-16,-3 9-12 16,11-7 5-16,2 0-53 0,-2 1-203 0,6 1-320 0,-2-4-330 15,2-5-148-15,0 0-12 0,0 0 174 16,0 0 307-16</inkml:trace>
  <inkml:trace contextRef="#ctx0" brushRef="#br0" timeOffset="73880.2384">9499 16883 333 0,'0'-2'612'0,"0"-1"89"15,-4-4 42-15,0 2-161 0,-2 3-208 0,4 1-93 16,-2-2-14-16,0 1 37 0,-3 0 26 16,7 1-10-16,-2-2-36 0,-2 3-64 15,0 0-74-15,4 0-71 0,0 0-44 0,0 2-21 16,0-1-7-16,0 2-11 0,0 2 0 16,8-2-3-16,-6 4-18 0,3-2-151 0,-3 0-253 15,-2-5-370-15,0 0-1284 16,10-7 376-16</inkml:trace>
  <inkml:trace contextRef="#ctx0" brushRef="#br0" timeOffset="74326.973">9762 16607 280 0,'6'-8'442'0,"3"-8"557"0,-9 9-675 16,0 4-105-16,0 1-68 0,0 1-45 15,0 1-24-15,0 3-2 0,0 2 4 0,0 3 11 16,-5 4 24-16,1 2 16 0,2 4-1 16,-2 1 32-16,0 2-3 15,-2 22 99 1,4 24 142-16,4-52-273 0,-2-2 4 0,0-1-10 16,6 1-66-16,-2-1-31 15,2 6-7-15,3-10-17 0,-9-1-4 0,2-2 4 16,4-2-3-16,-6 1-2 15,4-1-3-15,2 2-5 0,-6-3 1 0,0 0-2 16,4 1-9-16,-4-1-91 0,0-2-176 16,0-2-237-16,0-3-262 15,-4-2-112-15,4-3 40 0,0-12-329 0</inkml:trace>
  <inkml:trace contextRef="#ctx0" brushRef="#br0" timeOffset="74697.7451">9992 16605 285 0,'8'-5'510'0,"-6"-2"66"31,-2 0 29-31,6-1 134 0,-8 8-670 0,2 1-18 16,-4 3-2-16,4 3 4 16,-2 3 1-16,-8 20 34 0,5-12-57 0,3 4-6 0,-2-4-7 15,4 4-7-15,0-3-3 0,4 0-2 16,-4-4-2-16,2 1-1 0,5-4 1 15,1 1 2-15,0-4 34 0,0-2 21 0,1 1 9 16,1-1 3-16,5-5 38 0,-3-1 11 16,-2-1 27-16,13-2 226 0,-8-2-208 15,-5-3-38-15,-2 0-47 0,2-3-35 0,-1 1 6 16,-7-2 25-16,2-1 14 0,-2-1 5 16,-4 2-2-16,-2-3-24 0,-2 0-36 15,-5 1-18-15,1 0-10 0,0 1-4 16,-3 0-2-16,-20-16-7 15,23 26 1-15,-1-1 1 0,5 6-2 0,-4 1-3 16,6 1-5-16,-2 3-59 0,-1-1-205 16,1 0-285-16,2 0-288 0,2-3-129 15,2 0 7-15,0-4 177 0,0 0 275 0</inkml:trace>
  <inkml:trace contextRef="#ctx0" brushRef="#br0" timeOffset="75114.4858">10256 16607 308 0,'2'-5'542'0,"-2"-2"60"0,0 0 29 15,0 2-202-15,0 0-218 0,0 0-104 16,-2 2-60-16,-2-1-14 0,2 2-27 16,-2 1-2-16,0-2-1 0,4 1 2 15,0 2-2-15,0 0-1 0,0 0 0 0,0 0 1 16,4 0 0-16,0-2 12 0,2 2 20 15,5-1 17-15,-3 0 20 16,2-2 16-16,17-2 87 16,27 10 48-16,-44 0-199 15,-4 5-6-15,5 2-3 16,-9 3 0-16,2 21 17 0,-4-17-19 0,-4 1-4 0,-2-1-1 16,-1-1 22-16,-3-3 16 0,8-2 9 15,-8 2 6-15,4-3 2 0,-3-2-24 16,7-3-12-16,-2 1 6 0,0-2 14 0,4-2 9 15,0 0 24-15,0 0 33 0,4-3 36 16,2 1 36-16,9-2 252 0,-5-2-246 16,2-1-46-16,1 0-54 0,1 0-47 15,-1-1-26-15,14-6-20 0,-13 5-16 16,-1-1-60-16,-3-2-215 0,2-2-326 0,-1-4-311 16,-3-1-134-16,0-2-4 0,3 1 189 15,-1 0 314-15</inkml:trace>
  <inkml:trace contextRef="#ctx0" brushRef="#br0" timeOffset="75285.8919">10753 16654 581 0,'6'9'780'0,"0"-2"82"15,-2-7 36-15,0 3-290 0,-2-3-233 16,-2 0-91-16,5-3 36 0,-1 3 66 0,-4 0 52 16,0-5 0-16,0 1-61 0,0-1-106 0,0 2-99 15,0-2-80-15,0 2-55 0,0 2-30 16,0-2-23-16,0 0-41 0,-4 3-182 15,-1-3-383-15,-11-3-1714 0,6-2 1013 16,1-3 140-16,1-4 369 0</inkml:trace>
  <inkml:trace contextRef="#ctx0" brushRef="#br0" timeOffset="76679.8657">11030 16473 108 0,'2'-2'332'0,"2"-1"26"31,-4-2 11-31,10-5 72 0,-5 6-328 0,1-4 211 16,-4 3-131-1,2 0 180-15,2-5-99 0,4 3-94 16,-3 3-111-16,3-1-5 0,-4 1-9 16,5 1-7-16,-1 1-6 0,2 1 6 15,-1 1-5-15,-1 0 0 0,0 0-5 16,3 3-1-16,-3 1-14 15,0 0-10-15,7 21 12 0,-13-16-19 0,-2 3 1 16,-2-1 0-16,-2 2 1 0,-2 0 17 16,2 1 6-16,-6-1 5 0,1-1 2 15,1 0-4-15,-8 9-1 0,12-12-25 32,-2-1-4-32,30 19 98 15,-9-25 11-15,4-2 18 0,-1 0 23 16,-1-4 10-16,4 4-52 0,-5 2-11 0,1-2 7 15,-5 2-1-15,3-1 6 0,-5 2 3 16,-1-1-21-16,1 2-21 0,-4 0-21 16,-6-1-19-16,7 3 0 0,-9-1 5 0,-4-2 1 15,-1 3 3-15,-1 1-1 0,0 0-15 16,-8 1-9-16,5 0-8 0,-5 1-5 16,-3 0-3-1,-20 12 2-15,18-14-6 0,11-4-4 16,6-2-1-16,-2 3-33 15,4-3 15-15,6 1-76 0,-2-4-203 0,7-3-258 16,-1-3-325-16,2-3-151 0,-1-2 2 0,5-2 169 16,1-1 253-16</inkml:trace>
  <inkml:trace contextRef="#ctx0" brushRef="#br0" timeOffset="76996.8081">11557 16429 438 0,'-4'0'511'0,"0"-1"34"0,-2 2-37 16,0 3-224-16,1 1-126 0,3 2-45 0,-2 1-4 16,2 1 10-16,-2 2 12 15,0 1-5-15,4-1-21 0,0 1-12 0,4 0-5 0,0-4-14 16,2 2-9-16,1 0-4 0,5-2-16 16,-2 0-21-16,7-2-9 0,-1-3 41 0,1-2 27 15,2-1 13-15,-3-1 6 16,3-2 2-16,-3 2-42 0,1-4-31 0,-1-1 33 0,-1-1 37 15,-3-2 36-15,-1 0 38 0,-5 0 22 16,2-2-28-16,-6 1-40 0,-4-2-39 16,-2-2-39-16,-2 2-27 0,-5-1-12 0,-3 1-9 15,1 3-2-15,-13-6-5 16,13 10-1-16,-1 5-5 0,1 3-4 0,-1 3-84 16,6 2-254-16,-7-3-403 0,5 3-196 15,3 0-86-15,-3 0 45 0,8-2 233 0</inkml:trace>
  <inkml:trace contextRef="#ctx0" brushRef="#br0" timeOffset="77183.6894">11998 16533 954 0,'18'-5'1043'16,"-1"-3"97"-16,-7-4 47 15,1-1-425-15,17-27 14 16,-23 35-751-16,-5 3-21 0,0-1-13 0,4 3-9 15,-8 4-76-15,-1 0-286 0,-3 1-468 16,-6-1-209-16,1-1-93 0,-1-1 32 16,1-2 267-16</inkml:trace>
  <inkml:trace contextRef="#ctx0" brushRef="#br0" timeOffset="81734.7295">8345 17585 32 0,'2'-3'292'0,"3"-2"37"16,-5 1 34-16,4-1-103 0,-4 0-58 0,0 3-24 16,0-3 3-16,0 0 12 0,0 2 9 15,0 0 3-15,2 0 4 0,-2 2-11 0,0-1-23 16,0 2-24-16,0-1-29 0,0 1-32 15,0 0-25-15,0 1-27 0,0-1-8 0,0 3-4 16,4 0 1-16,-4 1 16 0,2 3 9 0,-2-2-3 16,0 4 17-16,0-1 6 0,0 1-11 0,4 2 11 15,-4 1 32-15,0-1-5 0,0 4-3 16,4-3-2-16,-2 0-17 0,-2-1-10 0,0 3 3 16,4-3-2-16,-4 1 3 0,0 0-4 0,0 0-26 15,0-4-19-15,0 1-9 0,-4 0-5 16,4 0 0-16,0-2-5 15,-2 10 6-15,2-15-9 0,-4 0 2 0,4 1-1 16,0-3 1-16,0 0-1 0,0 0 1 0,0 0-2 16,0-3 2-16,0 3-1 15,0 0-1-15,0-2-1 0,0 0-1 0,0 1-6 0,0-1-20 16,0 0-128-16,0-3-243 0,0 0-309 16,0-2-181-16,0-4-63 0,6-2 90 0,1 0 226 15</inkml:trace>
  <inkml:trace contextRef="#ctx0" brushRef="#br0" timeOffset="82490.2634">8769 17502 146 0,'2'-4'288'0,"-2"-4"22"16,0-1-39-16,0 6-111 0,0-4-51 0,0 3 2 15,0 1 12-15,0 2 21 0,0-1 7 16,0 1-5-16,0-3-14 0,0 3-19 16,0 0-19-16,0-1-11 0,0 1-5 0,0-1-2 15,0 1-4-15,0-1-2 0,0 2 4 16,0-3 3-16,0 0 3 0,0 0 0 0,0 1-5 16,0-1-8-16,0-1-6 0,0 3-1 15,0-1 1-15,0 0 4 0,0 2 5 0,0 0-1 16,0 0-6-16,0 0-12 0,0 0-16 0,0 2-13 15,0 1 9-15,0 1 0 0,-2 1 7 16,2 3 2-16,-8 1-2 0,2 0-8 16,0 2-7-16,-5 3-6 0,1 1-1 0,0 2-4 15,-3-2-1 1,-26 48 12-16,29-48-22 0,3-2 1 16,3-1 0-16,0-2 1 0,4-3-3 15,0 0 2-15,0-1 1 0,8-1 1 16,-6-1 1-16,5-2 2 0,3-2 1 0,4 0-1 15,-1-3-3-15,1-2 2 0,22-5-5 16,-3-6 0-16,-13 9-2 0,-3 0 2 0,-3 2-1 16,3-1 0-16,-5 3-1 0,3-1 2 15,-3 1-2-15,-6 1 2 0,5 0-1 0,-5 2 2 16,-6-1-4-16,8 0 5 0,-8-1 0 16,2 2 4-16,-2-1 33 0,0 1 31 15,-2-2 12-15,-2-5 104 0,0 5-102 16,4-5-14-16,-2 1-9 0,-2-1-1 15,0-2 9-15,4 2-8 0,-2-1 4 0,-3 1 9 0,5-1 8 16,-2 1-1-16,2 3-2 0,0-1-8 16,0 3-10-16,0 1-10 0,0 1-13 0,0 0-14 15,0 0-7-15,0 1-3 16,0 4 0-16,0 1 5 0,2 1-1 0,-2 4 4 0,5 1 0 16,-3 0-5-16,-2 0 2 0,4 0-1 0,0 0-3 15,-2 0 0-15,-2 2-5 0,4-4-3 16,0 0-1-16,-2-1-3 0,-2-1 2 15,6 6 0-15,-1-7-3 0,-1 1-3 16,-2-1-5-16,-2 0 3 0,6 1-4 0,-6-1-2 16,4-2-1-16,2 0-2 0,1-3-3 15,-3-1-17-15,0 0-82 0,-2-1-173 0,6-1-191 0,-6-2-228 16,2-5-236-16,7-11-925 16,-3 5 1158-16</inkml:trace>
  <inkml:trace contextRef="#ctx0" brushRef="#br0" timeOffset="82813.0751">9164 17423 100 0,'5'-3'427'0,"-1"1"77"15,-4 0 36-15,-4-1-105 0,4 1-184 0,0 2-94 16,0 2-54 0,-5 1-12-16,-1 16 101 0,4-6-93 0,-6 2-6 15,6 1-16-15,-2 3-14 0,2-2-7 16,2 1-18-16,0 17-2 0,0-18-29 0,2-3-3 15,4 1 2-15,-2-5-4 0,2 2 3 16,5-3-2-16,-5-2 4 0,4-1 38 0,0-2 26 16,3-1 17-16,-3-1 27 0,0-4 24 0,5-1-28 15,-7 1-3-15,1-3 8 0,-1-2 2 16,-4 2-6-16,2-2-6 0,-6-12 43 16,0 10-113-16,-6 0-19 0,2 2-9 0,-2-2-5 15,-5 1-1 1,-16-11-2-16,11 12-5 0,8 7 0 15,-1 0-1-15,1 2-2 0,0 3-2 0,2 0-23 16,1 0-150-16,-1 2-244 0,6-5-305 0,0-2-136 16,0 0-39-16,0 0 123 0,4-2 232 15</inkml:trace>
  <inkml:trace contextRef="#ctx0" brushRef="#br0" timeOffset="83011.4531">9535 17535 628 0,'14'0'849'0,"-8"-5"109"0,0-1 65 0,3-1-278 0,-7 1-259 16,2 2-151-16,-2-1-45 15,2 1 7-15,-4 1 12 0,0-2 247 16,0 3-358-16,0 0-69 0,0 2-63 0,0 0-48 0,0 2-29 16,0 1-14-16,0 1-26 0,-4 4-143 15,-2 0-290-15,4-1-362 0,-9-2-311 0,5-2-123 16,-4-2 85-16,2-4 264 0,5-1 355 0</inkml:trace>
  <inkml:trace contextRef="#ctx0" brushRef="#br0" timeOffset="83462.1738">9882 17313 226 0,'6'-11'454'16,"-6"-3"60"-16,0-1 45 0,4 3-169 16,-4-1-128-1,11-25 282-15,-11 26-349 0,2 5 18 0,-2 2 5 16,0 2-16-16,0-2-35 0,0 0-49 0,0 2-44 15,0 0-21-15,0 5-15 0,0 0 8 16,0 5 7-16,4-2 23 0,-4 7 9 0,0 1 2 31,4 3 16-31,-4 1 26 0,2 0-6 0,-2 0-11 0,6 18 68 16,-2-21-140-16,3 3-18 0,1-3-6 16,-6-1-6-16,2-1 0 0,-2-3-6 0,2 1 2 15,3-3-3-15,-3 2 0 0,-2-1-1 0,-2-3-1 16,4 0-2-16,-4-2-1 0,4 1-1 15,-2 1-15-15,-2-7 8 0,0 2-3 16,4-1-4-16,0-1-63 0,-4-2-170 16,2-4-199-16,-2-2-229 0,7-4-237 0,-7-1-43 15,4 0 123-15,0-1 178 0,-2-1 225 16</inkml:trace>
  <inkml:trace contextRef="#ctx0" brushRef="#br0" timeOffset="83790.9684">10103 17270 193 0,'2'-5'486'0,"5"1"78"0,-7-1 47 16,4 2-148-16,-4 1-179 16,0 2-115-1,0 0-66-15,-4 17 154 0,2-7-196 0,-3 4-8 16,5-1-15-16,0 13 5 16,5 3-29-16,-3-18-12 0,6 1 0 0,-2-3-2 15,0 0 2-15,5-2 3 0,-5-2-3 16,4 0 4-16,3-3-2 0,-3-2 39 15,0 0 35-15,5 0 41 0,-3-2 38 0,-2-3 36 16,1 0-10-16,-1 0-20 0,7-9 105 16,-15 5-158-16,4 0-14 0,-6 0 1 15,0 0-10-15,0-1-19 0,-2 0-18 16,-4 1-16-16,-3 1-18 16,1-3-7-16,-23-9-7 0,21 10-3 0,-3 3 0 15,-1 0-2-15,4 0-3 16,-15-1-28-16,21 8-96 0,-3 0-215 15,3 2-265-15,4-2-258 0,0 0-107 0,0 0 57 16,0 0 192-16,0 0 257 0</inkml:trace>
  <inkml:trace contextRef="#ctx0" brushRef="#br0" timeOffset="84203.7147">10354 17156 454 0,'8'-2'588'0,"0"-6"49"0,-6 0 24 15,2 2-303-15,-2 1-163 0,2-2-66 0,-4 5 23 0,0-3 36 16,0 3 32-16,0-1 17 0,-4 1-24 16,4-1-54-16,-2-1-30 0,-2 1-29 0,4-2-22 15,0 3-10 1,4-2-20-16,2-4-11 0,-1 4-22 0,1 1 11 0,0 0 5 16,4 1 3-16,-3 0 1 0,7 0-7 15,-6 2-13-15,7 0-7 16,5 6-4-16,-11-2-2 0,1 4 0 0,-4 1-1 0,3 2 0 15,-7 3 1-15,6 0 0 0,-8 1 2 16,2-1-1-16,-4 1 0 0,2 0 1 16,-8 1 1-16,1 0 1 15,1-1 1-15,-10 15 19 0,-5-3 22 16,15-16-20-16,2 1 3 0,-3-5-8 0,3 1-4 16,4-3-1-16,0 0 16 0,0-2 13 15,0 1 38-15,4-4 31 0,3 0 25 0,1 0 4 16,0-2-12-16,7 0-30 0,-3-1-35 15,3-4-26-15,1 0-22 16,30-18-20-16,-30 16-13 0,1-1-15 16,3-2-61-16,-3 0-217 15,-1-2-314-15,18-16-1462 0,-18 13 959 0,5 3 187 16,-5-3 303-16</inkml:trace>
  <inkml:trace contextRef="#ctx0" brushRef="#br0" timeOffset="84384.6005">10976 17155 521 0,'0'5'796'0,"6"-4"97"16,-2-1 49-16,-4 0-240 0,5 0-260 16,-5 0-122-16,-5 0 15 0,5-1 57 0,0 1 37 15,0-2-3-15,0 2-59 0,-4-2-100 16,4 2-99-16,0-1-70 0,0 0-54 0,0-1-36 16,0 2-15-16,0 0-19 0,0 2-28 0,0 0-193 15,-2 2-419-15,-6-1-448 0,2-5-191 16,-5-4-67-16,3-3 158 0,0-5 402 15</inkml:trace>
  <inkml:trace contextRef="#ctx0" brushRef="#br0" timeOffset="85263.2668">11456 16927 202 0,'0'-1'275'16,"0"-1"10"-16,0-1-82 0,0 2-97 15,0-1-31-15,0 1 9 0,0-3 32 16,0 3 32-16,0-3 193 0,0-1-172 0,0 2-12 16,6-2-13-16,-6 0-8 0,4-2-7 15,2 3-5-15,3-2-3 0,-7 2-5 0,8-1-7 16,-4 2-17-16,5 0-19 0,-5 1-23 16,4 1-18-16,1 1-15 0,1 1-8 15,-2 3-5-15,11 5 1 0,-11-2-2 16,-4 3 5-16,5-1 10 0,-9 1 3 0,2 2 5 15,0-2 0-15,-4 14 10 16,-4-14-27-16,0 2 18 0,-2-3 9 0,-1 1 5 16,3-3 1-16,-2 0 1 0,4 0-17 15,-6-1-10-15,8-2-7 0,-2-3-6 0,2 1 2 16,0 0-3-16,2-2 3 0,2-2 0 16,2 0-1-16,0 1 1 0,5-1-4 15,3-3 1-15,-1 3 2 0,9-1-3 16,-11 3 0-16,-5 2-2 0,2-1 1 0,-2 4 1 15,1-1 1-15,-3 2 30 0,-2 1 18 16,-2 0 10-16,-2-2 6 0,-2 4 22 16,1-3-5-16,-5 1-10 0,-2 0-4 15,-15 7 30-15,9-9-81 0,1 2-11 16,-2-2-6-16,7-2-4 0,0 1-4 0,4-1-2 16,-1-1-7-16,1 1-58 0,2-3-167 0,0 0-238 15,2-5-251-15,2 0-106 0,0 0 9 16,2-4 140-16,-2-1 237 0</inkml:trace>
  <inkml:trace contextRef="#ctx0" brushRef="#br0" timeOffset="85515.1102">11799 16786 486 0,'11'-1'621'0,"-1"-3"47"0,-4 3 34 16,4 2-293-16,1 3-163 0,-1 2-56 15,0-2 13-15,-1 2 20 0,1 1 27 0,-2 1-3 0,-1 3-3 16,-5-1-34-16,2 2-38 0,2 2-39 16,-6-1-29-16,4 4-45 15,-2 16-9-15,-2-18-40 0,0 5-5 0,0-6-3 16,0-1-4 0,0 3 2-1,-2 33-30-15,-4-34-449 16,-2-12-290-16,-1-6-1213 0,1-12 281 15</inkml:trace>
  <inkml:trace contextRef="#ctx0" brushRef="#br0" timeOffset="85705.9881">12157 16953 244 0,'10'3'756'16,"-4"-6"170"-16,17-12 1815 15,-12 8-2289-15,-5 2-154 0,2 0-97 0,-2 2-83 0,0 2-63 16,-1-1-36-16,-3 4-15 0,-2-1-16 16,0 4-71-16,-2 1-358 0,-7 0-431 15,-3-2-192-15,-5-5-82 0,-3-7 32 0,3-5 338 16</inkml:trace>
  <inkml:trace contextRef="#ctx0" brushRef="#br0" timeOffset="88421.8372">14260 15488 82 0,'4'0'323'0,"1"-1"28"0,-5 1 4 0,2 0-136 16,-2 0-109-16,0 0-49 0,0 0-10 16,0 0 11-16,0 0 17 0,0 0 15 15,0 0 9-15,0 1-9 0,0-1-14 16,0 0-18-16,0 2-13 0,0-2 0 0,0 0-6 15,0 0 13-15,0 2 19 0,0-2 24 16,0 0 15-16,0 0 24 0,0 0 21 16,0 0 24-16,0 0 27 0,0 0 8 15,0-2-18-15,-2-1-29 0,-3-3 139 16,5 5-184-16,0-2-10 0,0-1-6 16,0 1-40-16,0-2-35 0,5 2-17 0,-3-1-9 15,-2 1-4-15,6 1-2 0,-2 0-2 16,2-1 0-16,-2 1 0 0,2 1-1 0,5-3 3 15,-5 4-6-15,0 0 3 0,2 0 0 16,-1 0 0-16,-1 0 0 0,8 0-1 16,-7 0 1-16,-1 4 0 0,0-1 1 15,0 0-1-15,-2 0 0 0,0 1 3 0,-1 0-1 16,-3 2 3-16,4 1 1 0,-4-1 2 16,0 3-1-16,0 3-2 0,-4-1 3 15,1 2-2-15,-1-1-1 0,0 0 1 0,-2 0-1 16,4-1-1-16,-6-1 1 0,6-2-2 15,-3 2 1-15,-1-3 0 0,2 1-2 16,2-1 0-16,-2 0 0 0,2-3 1 0,2 2-1 16,-8 0-1-1,8 0 1-15,-7 8 5 0,3-9-5 16,4 0-1-16,0-2-1 0,-2 1 1 0,2-1 0 16,2-1 2-16,-2 0 5 0,4 1 2 15,3-1 1-15,1 1 3 0,0-1 0 0,7-2 2 16,-3-2-1-16,5-1-2 0,-1 1 0 15,1-3-5-15,1 0 2 0,-1 1-5 16,-1-2-1-16,1 2-1 0,-5 1-1 0,5-2-2 16,-7 2 0-1,13-3 0-15,-19 3 3 0,2 2-3 0,0 1-3 0,-6 0 3 16,5 0 0-16,-5 0 0 0,0-2 0 16,0 1 0-16,0-1 0 0,0 1-1 15,4-3-1-15,-4 3-4 16,6-6-29-16,-4 2-84 0,6 0-145 0,-6-4-176 15,7-3-198-15,-7 1-208 0,4-4-8 16,-2 0 99-16,6-2 158 0</inkml:trace>
  <inkml:trace contextRef="#ctx0" brushRef="#br0" timeOffset="88831.5694">14769 15371 32 0,'2'-5'226'0,"-2"2"21"0,0-2-29 15,4 2-71-15,-2-1-36 0,-2 1-8 16,4-2 15-16,-4 2 16 0,0 0 20 0,0 2 13 16,5-1-1-16,-5 2-14 0,0 0-17 15,0 0-27-15,-5 0-25 0,5 0-21 0,0 2-15 16,0-1-9-16,-4 2-7 0,-2 2-5 16,0 2-4-16,2 2-1 0,-2 1-2 15,1 2-3-15,-1 0 0 0,6-2 0 16,0 8 21-16,6-9-19 0,-1 0 4 15,1-2-4-15,-2 0 10 0,6 1 9 16,-4-3 5-16,5 0 31 0,-1-1 17 16,2-1-5-16,20 4 103 0,-16-4-122 15,1 3-18-15,-5 0-13 0,-2 2-15 0,3 1-10 16,-5 0-3-16,-2 0-4 0,0-1 2 16,-1 2-1-16,-3 0 2 0,-2-1-3 15,0-1 0-15,0-2-1 16,0 5 2-1,-9 1 3-15,5-10-6 0,0 0 0 0,-2-1-1 16,2 1-1-16,2-2-1 0,-2 2-6 16,4-4-6-16,-3 0-55 0,3-1-145 15,-4-2-188-15,4-2-193 0,0 0-82 0,0-4 19 16,4-1 126-16</inkml:trace>
  <inkml:trace contextRef="#ctx0" brushRef="#br0" timeOffset="89021.4504">14872 15387 113 0,'0'-4'296'16,"0"1"20"-16,0 1-14 15,7-3-48-15,-5 1-169 0,2 1 19 16,2-2 18-16,17-11 211 16,-13 9-281-16,0 3-25 0,1 1-15 0,-1 0-8 15,3 2-4-15,-3-1-2 0,0 2-27 16,3 0-102-16,-5 0-186 0,0-2-84 0,0-1-37 15,-1-2 8-15</inkml:trace>
  <inkml:trace contextRef="#ctx0" brushRef="#br0" timeOffset="89474.1711">15201 15298 52 0,'0'2'248'0,"0"-1"37"15,-6 2-33-15,2 1-41 0,-2 3-44 16,-1-2-28-16,1 3-24 0,2-2-19 15,0 2-10-15,-2-2-9 0,6 0-16 0,-2 0-11 16,-2 0 19-16,4-2-4 0,0 2-3 16,4 1 3-1,-2-3 36-15,14 14 195 0,-9-14-167 0,1 2-26 16,-2-1 10-16,6 2 15 0,-1-1-6 16,-1 2-23-16,5-1-9 0,-3 0-9 0,0 1-17 15,-3 2-5-15,-1-3-10 0,-4-1-1 16,2 0-25-16,-2 0-13 0,-4-2-5 15,5 2-2-15,-3-1-2 0,-2-2 0 0,-2 2 0 16,-3 0-1-16,1-1 0 0,-2 3-1 0,2-4 0 16,2 2-3-16,-2-2 3 0,-2-1-6 15,1 0-23-15,3-1-101 0,-2-2-178 16,-2-1-248-16,2-3-125 0,2-3-32 16,-2 0 74-16</inkml:trace>
  <inkml:trace contextRef="#ctx0" brushRef="#br0" timeOffset="89722.2571">15191 15337 237 0,'4'-6'316'16,"2"0"19"-16,0 1-77 0,3-2-108 15,-1 2-46-15,11 1 5 0,-7 0 27 0,5-1 45 16,-1 1 38-16,5-1 16 16,2 2-2-16,-1-1-23 0,-1-1-38 0,2 1-45 15,-3-1-39-15,-3 2-35 0,-1 0-21 0,1 0-17 16,-2 0-3-16,-3 0-3 0,-2 3-3 15,-4-5 1-15,1 5-4 0,-3 0 0 16,-4 0-3-16,4 0-1 0,-4 0-3 16,0 0 3-16,-8 2-9 0,1 3 4 15,1-1-4-15,0 2-56 0,-4 2-173 16,-5-4-256-16,3 2-117 0,-3-1-49 0,-3-2 33 16,-3 0 159-16</inkml:trace>
  <inkml:trace contextRef="#ctx0" brushRef="#br0" timeOffset="90724.9037">13574 16254 113 0,'-7'1'211'15,"3"0"-4"-15,2 3-32 0,-2-1-27 16,-2-2 0-16,0 1 8 0,-3 1 17 15,3-1 17-15,0 0 21 0,2 1 10 0,2-1 0 16,-2-2-16-16,4 1-26 0,0 1-33 0,0-2-27 16,-2 2-21-16,2-2-4 0,0 0 7 15,0 0 8-15,0 0-1 0,0 0-6 16,0 0-7 0,2 3 176-16,8-3-6 0,2 0-99 15,-1 0 6-15,5-3-16 0,5 1 1 0,2-3-15 16,4-1-27-1,4 0-18-15,66-21 74 0,-72 17-154 16,6 1-5-16,-4 2 0 0,-5-1-5 0,5 3 0 16,-6-2 0-16,2 4 1 0,-3-2 0 15,-1 2-2-15,2 0 0 0,-5 0-1 16,-1 0-2 0,-3 2-1-16,21-4 6 0,-29 5-6 0,-2-2 0 15,-2 2 1-15,4 0 0 0,-4 0-2 16,0 0 2-16,0 0 0 0,0 0 0 0,0 0 1 15,-4 0 0-15,4 0-4 0,0-1 0 16,0 1-2-16,0-1-5 16,0-2-11-16,0 2 7 0,0-1-3 0,0 0-5 15,0 2-67-15,0-1-194 16,0-1-293-16,-6-7-1304 16,4-1 49-16,-6 3 1279 0</inkml:trace>
  <inkml:trace contextRef="#ctx0" brushRef="#br0" timeOffset="91511.7224">14508 16044 172 0,'2'0'240'0,"-2"1"-16"16,-2-1 110-16,2 1-211 15,-4 1-8-15,4-1-5 0,-10 1 140 16,4 0 69-16,-5-2 74 0,11 0-184 16,-6-2 3-16,6 0-4 0,-4-1-18 0,4-2-14 15,0 2-10-15,0-4-22 0,4 3-20 16,-4-3-14-16,6-1-11 0,-1-1-20 0,-3 1-17 16,6 1-8-1,-2 2-17-15,11-7 2 0,-11 7-28 0,4 2-5 16,-4 0-2-16,5-2 0 0,-1 2-3 15,0 2-1-15,9 2 4 0,-11 2 0 16,-2 2 0-16,-1 1 3 0,-3 4 1 0,2 2 0 16,-4 0 1-16,0 0-2 0,-4 0 3 15,2 2-3-15,-7-1 1 0,3-1 1 0,2 2 0 16,-2-1 1-16,0-1-1 0,-1-1 1 16,3 0-1-16,-2 1-4 15,2 4 11-15,4-8-9 0,0-5 2 0,4 4 2 16,-4-4 4-1,6 1 14-15,11-1 89 0,-11-3-30 16,8 0 25-16,-1-3 3 0,1 0-12 0,-1-1-12 0,1-3-26 16,3 5-26-16,-5-4-20 0,5 1-13 15,16-9-7-15,-17 9-5 0,-1-3-3 16,-3 1-5 0,3 2-6-16,14-11-797 0,-21 8 161 15,-6-1-231-15,4 1-24 0,-2-4 111 0,1-1 163 16,-3 1 201-16</inkml:trace>
  <inkml:trace contextRef="#ctx0" brushRef="#br0" timeOffset="91890.4831">14988 15898 273 0,'0'-2'380'16,"0"1"33"-16,0-6 386 15,0 5-618-15,0 1 16 16,0-3 21-16,0 0 223 0,0 4-266 0,0-1-40 15,-4 1-44-15,4 0-36 0,0 1-24 16,-2 1-8-16,-2 4-3 0,2 0 1 16,-6 4 3-16,1 0 3 0,1 2-1 0,0-1 2 15,2 1-4-15,0 2-2 0,4-3-7 16,0 1-2-16,0 0-4 0,4-4 6 0,2 1 20 16,0-1 9-16,2-2 6 0,3-1 1 15,-3 2-3-15,2-4-21 0,1 2-13 16,12 5 5-16,-3 2 25 15,-14-7-3-15,1-1 4 0,-3 1 3 16,0-1-8-16,-4 2-21 0,0-2-6 0,0 2-4 16,-4 2-2-16,0-2 2 0,2-2-1 15,-5 2-2-15,-1-1 0 16,2-3-4 0,-4 8-7-16,-7-1-51 15,17-9-73 1,-19-26-2830-16,15 16 2348 0,0-2 176 15</inkml:trace>
  <inkml:trace contextRef="#ctx0" brushRef="#br0" timeOffset="92029.9175">14994 15960 144 0,'11'-4'396'16,"-5"0"38"-16,11-3 311 0,-9 2-591 16,0 1-81-16,0 0-38 0,1-1-16 0,1 1-9 15,-4 1-3-15,4-2-6 0,1 2-2 16,-1-1-75-16,3 2-163 0,-5-3-127 15,-2 0-58-15,0 0-22 0,5 2 58 16</inkml:trace>
  <inkml:trace contextRef="#ctx0" brushRef="#br0" timeOffset="92384.7147">15549 15801 857 0,'6'-3'548'0,"-6"0"-6"0,0 0-212 15,0 1-142-15,-4 2-70 16,-9 5 46-16,3-1-88 0,-2 2-4 0,-3 2-11 16,5 3-15-16,-3 2-15 0,3 0-11 15,0-1-8-15,-1 0-4 0,5 0-4 0,0-2-2 16,6 2 1-16,0-2 3 0,0-1-2 16,6 0 1-16,0 0 2 0,-2 1 14 15,7-2 12-15,-5-1 8 0,4-1 5 0,1-1 1 16,-5 0-14-16,4-1 13 0,1 1 16 15,-5 0 6-15,4 0 6 0,-4 0 0 16,1-2-24-16,-3 4-23 0,-2-3-13 0,2 2-2 16,-4 0-4-16,-4-1 0 15,2 2-2-15,-13 8 1 0,3-8-7 0,1 0-1 16,1-1-2-16,0-2-1 0,4 1-2 0,-5-4-3 16,5-1-38-16,0-1-112 0,0-3-174 15,-3-1-222-15,3-3-143 0,0-5-22 16,0-1 83-16,2 1 159 0</inkml:trace>
  <inkml:trace contextRef="#ctx0" brushRef="#br0" timeOffset="92589.2252">15516 15790 120 0,'12'-3'379'16,"-2"0"40"-16,13-1 312 16,4 2-416-16,-13 1-158 0,3 1 31 15,0-2 13-15,-1 0-7 0,1-1-38 16,-5-1-51-16,3 3-48 0,-3-1-29 0,-2 1-16 15,-4 0-10-15,-1 1-2 0,1 0-4 16,-6 0-2-16,4 1 0 0,-8 0-14 16,2 1-75-1,-7-1-126-15,-13 3-719 0,9-4 340 0,-1 0 41 16,1 5 117-16</inkml:trace>
  <inkml:trace contextRef="#ctx0" brushRef="#br0" timeOffset="93804.7963">13807 16706 252 0,'0'-1'331'0,"-2"0"39"15,-2-1-68-15,0 1-77 0,-2-1-39 16,2 1-4-16,-3-1 5 0,1 1 7 0,0 1 3 16,0 0 1-16,-2 0-8 0,1 0 0 15,3 0 2-15,2 0 8 0,-2-2-6 0,4 2-7 16,0 0-18-16,0 2-26 0,0-2-35 0,0 0-26 16,0 0-10-16,0 1-4 0,4-1 7 15,-2 2 12-15,6-1 18 0,3-1 16 16,-5 0 15-16,6-3 11 0,13-1 141 15,-8 0-179-15,-1 1-25 0,1-2-28 16,1-1-5-16,3 2 1 0,6-3 0 0,-4 0-3 16,2 0-6-16,-3 2-16 0,-3 0-12 15,2 2-7-15,-5 2-2 0,-5-3-3 0,3 3-1 16,-8 1-1-16,0-3 0 16,-1 3-3-16,-3-1-3 15,2 1 2-15,-2 0-1 0,-2 0 1 16,4-2-1-16,6 2-10 0,-3 2 3 0,3-1-7 15,0-1-35-15,-4 2-146 0,5-2-260 0,-5-2-333 16,0-2-237-16,0-1-77 0,-1-1 99 16,1-1 243-16,-6-3 324 0</inkml:trace>
  <inkml:trace contextRef="#ctx0" brushRef="#br0" timeOffset="94282.4941">14562 16508 220 0,'-8'3'298'0,"2"-3"26"16,-15 7 106-16,15-5-281 16,-5 1-3-16,-5 1 171 0,10-1-144 0,-5-1 4 15,5-1-5-15,0 1-1 0,0-2-9 16,2 0 7-16,0 0 4 0,1 0 23 0,-1 0 24 15,4-2 28-15,0 2-6 0,0-1-26 16,4-1-48-16,-1-1-50 0,5 0-56 0,-2-1-34 16,4-1-14-16,3 1-10 15,1 1-1-15,21-6-4 0,-20 9 2 16,-3 0-1-16,-1 0 0 0,-1 2-1 16,-4 0 1-16,4 1-2 0,-5 2 2 15,-3 0 3-15,4 4 3 0,-6 2 0 0,-6 2 3 16,4 1-1-16,-7-1-1 0,3 2-3 15,0 1 4-15,-4 0-2 0,5-3 2 0,-3-1 4 16,4 1-2-16,-2-4 1 0,2-1 2 16,4 0-5-16,-4-4-3 0,4 1 2 15,4-2 0-15,-4 0 1 0,6 0 1 0,2-2 1 16,0-1 0-16,3-1-2 0,5-1-4 0,1-2-2 16,-1 1-1-16,5-2-3 0,-4 0-4 15,-1-2-6-15,5 3-32 0,-5-4-131 16,-3 0-172-16,3-4-203 0,-5 1-241 0,-1-1-89 15,0-1 77-15,1-2 147 0,-5 1 195 16</inkml:trace>
  <inkml:trace contextRef="#ctx0" brushRef="#br0" timeOffset="94638.274">14965 16413 103 0,'3'-2'356'0,"-3"-1"41"16,0 0 19-16,0 0-143 15,0 1 157-15,0 2-279 0,0 0 9 16,-3 1-14-16,-1 0-27 0,0 2-39 16,-2 2-26-16,0 1-17 0,-5 11 22 15,5-5-29-15,-4 0 1 0,6-2 0 16,2 2 1 0,-2 12 27-16,14 6 46 0,-4-21-67 15,-2-2 36-15,2 0 4 0,1 1 2 0,1-2 2 16,0 0-2-16,0 1 19 0,3-2 4 15,-5 2 3-15,0 0 2 0,5 1 0 0,-5-5-56 16,-2 4-25-16,-2-1-13 0,2-1-6 16,-2 2-2-16,-8 13 8 15,0-15-9-15,0 2-3 0,-5 0-1 16,7-2-2-16,-4 0-2 16,-7 4-7-16,9-6 3 0,0 0-2 0,2-1-33 15,-2-2-107-15,-5-2-165 0,1-1-184 16,4-4-210-16,-5-2-68 0,1-1 69 15,4-5 143-15</inkml:trace>
  <inkml:trace contextRef="#ctx0" brushRef="#br0" timeOffset="94764.1943">14928 16488 231 0,'13'-7'401'16,"-3"2"28"-16,0-1-7 0,5 1-186 16,-7 0-118-16,7 0-65 0,-3 2-30 0,-2-1-13 15,7-1-8-15,-7 2-63 0,1-1-166 16,-5 1-123-16,4-4-58 0,-4 1-24 0,0 0 51 15</inkml:trace>
  <inkml:trace contextRef="#ctx0" brushRef="#br0" timeOffset="95136.9751">15412 16368 29 0,'-10'7'277'0,"-7"6"340"16,-10 18-82-16,17-9-180 31,10-13-230-31,27 32 523 0,-17-34-511 15,1-1-15-15,1 1-19 0,-2-2-5 16,1 3-19-16,-1-2-18 0,-4 1-10 0,0 1-16 16,1-2-14-16,-7-1-6 0,4 3-4 15,-4-2-2-15,4-2-1 0,-4 1 1 0,-4-1-3 16,4 1 0-16,-4 2-3 0,-3-3-1 16,3 0-3-16,-2 1-2 0,0-1-4 15,-27-4-1134 1,27-5 482-16,-5-3-9 0,1 0 105 15</inkml:trace>
  <inkml:trace contextRef="#ctx0" brushRef="#br0" timeOffset="95319.8529">15392 16421 220 0,'10'-5'443'0,"2"-1"40"16,-1-2 19-16,5 1-184 0,1-2-133 0,3 0-49 15,3 2 6-15,-2-2 18 0,2-3 2 0,1 4-13 16,-1-3-36-16,0 4-42 0,0-1-39 15,-3 3-20-15,1 0-12 0,-2 2-34 16,-5 1-108-16,-2 2-154 0,-3-5-217 0,-3 5-96 16,-6 0-15-16,0 0 88 15</inkml:trace>
  <inkml:trace contextRef="#ctx0" brushRef="#br0" timeOffset="96563.9584">14641 17053 73 0,'0'2'243'0,"0"0"33"0,4-2-39 16,-4 0-45-16,0 1-19 0,0-1 4 15,0 0 20-15,-4 0 24 0,4 2 15 0,0-2 0 16,-2 0-13-16,2 1-19 0,-4-1-20 16,-1 0-16-16,5-1-7 0,-6 1-7 0,6 0 4 15,-6 0 5-15,6-2-1 0,-4 1 17 16,4 1 12-16,-2-2-7 0,-2 0-8 15,4 1-10-15,0-3-30 16,0 1 45-16,0-2-129 0,6 1-22 0,-2-1-11 16,2-2-9-16,0 2-5 15,5 0-1-15,16-4 1 0,-17 6-5 0,0 3 0 16,-3 0 0-16,3 0 0 0,0 3-1 16,-4 0 2-16,5 2 0 0,-5 2 4 15,0 2 1-15,0 3 1 0,-1 4-2 0,-1 1 1 16,-4 3 1-16,-4-1-3 15,-1 0 0-15,-13 35 6 0,7-37-9 16,5-2 1-16,0-3 2 0,2-3 1 0,0 0 0 16,2-3 1-16,-2 1 2 0,4-5 1 15,0 0 6-15,0-1 3 16,0-1 25-16,0 0 21 16,6 0 17-16,10-3 92 0,1-2-111 0,-3 1-26 0,3-2-20 15,-1 0-14-15,7 0-3 0,-2 0-5 0,0 0 2 16,1 0-5-16,1-1-1 0,0 1-5 15,-3-1-3-15,3-1-43 0,-2 1-96 0,2-2-154 16,-3-1-158-16,-3-2-180 0,6 0-126 16,-7-1-108-16,5-1 60 0,-5-1 121 15,1 0 166-15</inkml:trace>
  <inkml:trace contextRef="#ctx0" brushRef="#br0" timeOffset="96859.7761">15238 16948 230 0,'0'-7'386'31,"-10"-3"438"-31,0 5-399 0,-7 6-202 0,11 1-120 16,-4 0 8-16,3 5 10 0,-3 0-7 16,0 1-4-16,-3 2-19 0,3 4-18 0,0-1-16 15,4 2 5-15,-1 0-7 16,-1-2-5-16,8 2-1 0,-2-2-3 0,2 9-6 16,2-14 0-16,2 0 19 0,7 1 8 15,-5-4 6-15,4 0 1 0,2 0-29 0,-1-1-20 16,-1 1-10-16,3-1 32 0,-3 0 15 0,-6 1 8 15,2 1 2-15,0-1 1 0,-1 3-35 16,-5-2-17-16,0-2-9 0,0 3-6 16,-5-2-2-16,-1-1-3 0,0 1 0 0,0 0-2 15,-2-2-3-15,1 1 0 0,1-1-4 0,-4-2-5 16,4-1-71-16,1-1-158 0,-3-4-209 16,-2-2-220-16,0 0-95 0,-1-3 26 15,1-1 139-15</inkml:trace>
  <inkml:trace contextRef="#ctx0" brushRef="#br0" timeOffset="96997.6912">15135 16983 256 0,'12'-3'450'0,"-1"-4"37"15,3 4 16-15,-5-1-216 0,5 1-144 0,3 1-78 16,-1-1-36-16,1 3-16 0,-1-4-9 16,1 1-18-16,-1 0-96 0,1-4-176 0,-1 1-124 15,3-2-58-15,-2-2-10 0,1 0 82 16</inkml:trace>
  <inkml:trace contextRef="#ctx0" brushRef="#br0" timeOffset="97300.5033">15729 16755 90 0,'4'5'471'16,"-4"-4"73"-16,0-1 30 0,-4 0-75 0,-1 1-240 16,3 0-133-16,-6 4-51 0,2 1-13 15,-4 1-1-15,3 3 4 0,-5 0 0 0,2 2-14 16,-1 3-17-16,5-1-12 0,-4 2-9 0,6 0-5 15,-3 3 4-15,7-2 26 0,-2-3 11 16,4 1 4-16,-2 2 7 0,5-3-5 0,-3-2 16 16,6-1 6-16,-2 0 8 0,0-2-1 15,0-3 0-15,-1-1-38 0,1 0-21 16,0-1-10-16,-6-1-7 0,4-1-2 0,-4 1 0 16,0 1 1-16,0-1-2 0,-4 1 2 0,-2 1-2 15,0-1-3-15,-5 2-4 0,5 0-1 16,-4-2-2-16,4-1-4 0,1 0-4 15,-1-3-65-15,2 0-133 0,-2-2-184 0,4-3-233 16,-6-1-101-16,1-3 16 0,3 0 114 16,4-2 177-16</inkml:trace>
  <inkml:trace contextRef="#ctx0" brushRef="#br0" timeOffset="97446.4151">15648 16832 14 0,'25'-19'732'15,"-13"12"-306"-15,1-1-77 0,-3 1-128 16,6 4-46-16,1-4-10 0,0 5 14 0,-3-3 6 15,7 1-6-15,-3 1-33 0,3-2-44 16,2 1-46-16,2-1-33 0,-7 1-27 0,-1 3-127 16,-3-4-210-16,-1 0-176 0,-3 0-76 15,0-2-25-15,-8 1 105 0</inkml:trace>
  <inkml:trace contextRef="#ctx0" brushRef="#br0" timeOffset="101320.8916">11634 18505 208 0,'-15'5'436'0,"5"-2"60"0,-3-3 31 16,1 0-160-16,-13 0 114 0,19 0-254 16,0 0 26-16,2 0 21 0,-2 0-3 15,6-2-22-15,-5 2-51 0,5 2-52 16,0-1-49-16,5-1-31 0,1 2-8 16,4-1 8-16,7 1 8 0,3-1 4 15,3 1 17-15,43-4 97 16,-24-1-73-16,3-1 31 0,13-2-16 0,4-5-8 15,8 0 28-15,11-4-26 0,6-2-34 16,10-4-14-16,6-3-14 0,9-3-35 16,2 1-18-16,0-1-6 15,1 2-4-15,3-2 2 16,255-56-14-16,-245 55 8 0,2-1 2 0,2 1 3 0,3-2 4 16,-3-5-1-16,9-2 2 0,-5-1 1 0,1-2 19 15,-1-3 11-15,5 0 5 16,-4-1 3-16,-1 0-5 0,1 1-22 0,-7-3-13 0,4 2-9 15,-1 1 0-15,-7 1 2 16,-2 1-1 0,229-69 6-16,-139 42-5 0,-113 39 1 15,-12 4 4-15,140-36 92 0,-169 42-37 16,-6 6 2-16,-4-1 4 0,-9 3-31 0,-4 2-17 16,-8 1-7-16,-2 3-4 0,-6 0-1 15,-5 2-5-15,-5-1-2 0,-5 4-5 0,-4-3-2 16,-2 3-1-16,0 0-2 0,-2 3-1 15,-8 1 0-15,-1 1-4 0,-9 2-6 16,-3 1-12-16,-4-1-92 0,-6 0-225 0,0-1-382 16,-7-3-341-16,-1-3-143 0,-2-6 20 15,-1-4 197-15,-5-5 373 0</inkml:trace>
  <inkml:trace contextRef="#ctx0" brushRef="#br0" timeOffset="109358.8942">15402 15308 5 0,'0'3'225'0,"0"-3"35"0,0-3-35 16,0 3-54-16,-4 0-57 0,4-3-47 15,0 3-25-15,0-1-5 0,0 1 1 0,4-1 11 16,-4 1 2-16,0 0-2 0,0 0-4 16,0 0-11-16,0 0-7 0,0 0-2 15,0 0 2-15,-4 0 3 0,4 0-1 16,0 1-1-16,0-1-7 0,0 0 0 0,-2 1 2 16,2-1 4-16,0 0 8 0,0 0 13 15,0 0 14-15,0 0 23 0,0 0 23 0,0 0 25 16,0 0 13-16,-4 0 6 0,4 0-13 15,0-1-25-15,0 1-31 0,-5-1-27 16,5-1-23-16,-6 2 1 0,4-1-1 0,-2 1 15 16,0 0 6-16,-2 0 5 15,4 0-12-15,-3 0-7 0,1 0 1 16,-2 0-2-16,0 0 38 0,2 0-37 0,4 1-12 16,-6-1 12-16,1 0 5 15,5 0 5-15,-2 0-1 0,-2 0 0 0,-2-1 1 16,2 1 9-16,2 0 0 0,-2-2 1 0,-3 2-1 15,3 0-20-15,-2 0 9 16,-4 0 5-16,-1 0 59 0,3 0-56 0,0 2-22 16,0-1-13-16,-1 1-2 0,3-1-3 15,-4 0-2-15,4 5-2 0,-1-4-1 16,-3 3-2-16,6-3-2 0,-2 3-2 0,-1-5-2 16,1 3-1-16,2 0 0 0,0 2 0 15,-2-1 1-15,0-1-1 0,1 2-1 16,-1-1 0-16,0 2-1 15,2-1 1-15,-6 7 1 0,1 1 1 16,5-6-2-16,0 1 0 0,4 0 1 0,-2-1 0 16,2 1 2-16,0-1-1 0,0 1 2 15,0-1-3-15,0 0 3 0,2 1-3 16,-2-1 1-16,0 1 3 0,4 0-2 16,-4 1 1-16,4-2-1 0,-2 1 1 0,-2-2-2 15,7 4-1-15,-7-3-1 0,4 1 3 16,-4 1-2-16,6-1-1 0,-6 1 1 15,4 0 2-15,8 6 1 0,-7-7 1 16,1 1 1-16,0-5 1 0,-2 0 11 0,6 0 10 16,-3-1 4-16,3-1 3 0,-4-2-1 15,5 0-10-15,-5 0-9 0,4-2-7 16,0-1-2-16,1-1-4 0,-5 1 0 16,0-2 0-16,9 0 3 0,-13 0 16 15,4 2 36-15,-2-1 30 0,-4 1 18 16,4-2 11-16,-2 1-13 0,-2-5 13 15,0 2-93-15,4 2-9 0,-4-1-7 0,0-1-4 16,0-1 1-16,0 0-5 0,0-1 0 16,0 0 2-16,5 3-4 15,-5 2 2-15,0 1 0 0,0 0 0 0,0 0 2 16,-5-1-2-16,5 2 0 0,0 0 1 16,-4-1-1-16,-2 0 0 0,6 2 2 15,-4-1-4-15,-2 0 2 0,0-1-1 16,1 3-1-16,3-5 2 0,-2 3 2 0,-2 1-1 15,2-3-1-15,-2 4 2 0,-1 0-2 16,1 0-2-16,2 0 2 0,-2 0 0 16,0 0 0-16,-3 3 0 0,-3-3-3 15,8 1 5-15,-6-1-1 0,3 1 1 16,1 2 0-16,0-1-2 16,-4 5 0-16,5-5 0 0,-1 1 0 0,6-3-2 15,-2 0 0 1,-2 0 1-16,4 3-1 0,0-3 2 0,0 1 0 0,0-1 0 15,0 0 0-15,0 0 0 0,0 0 0 16,0-1 2-16,0 1-2 0,0 0 1 16,0 0-2-16,0 0-1 0,0 0 2 0,0 0-1 15,0 0 1-15,0 0 0 0,0-2 0 16,4 2 1-16,-2 0-2 0,4-1 2 16,-1-1-1-16,5-1 2 0,-4 3-2 0,7-5 0 15,-5 1-2-15,21-1 2 16,-19 2 0-16,5 3 0 15,-7-3 0-15,0 2-1 0,0 0 1 0,3 1 0 16,-5 0-4-16,2 1 6 0,-2 3-2 0,1-4 0 16,-3 4 0-16,-2 0 0 0,-2 0-2 15,4 1 0-15,-4 1 1 16,6 5 1-16,-6-5 0 0,0-2 0 0,4 2 0 16,-4-1 1-16,2 2-2 0,-2-3 2 15,0 2-1-15,-2 0 2 0,2-1-4 0,-4-1 4 16,4 1-2-16,-2 0 4 0,-2-1-4 15,0-1 0-15,2 2 0 16,-2-1 0-16,-3 1 0 0,-3-1 0 0,6 1 1 16,-4-2-1-16,-1 0 0 0,-3 2 0 15,2-3 2-15,-7 4-2 0,7-5 0 16,4 2 1-16,-11-3 3 0,13-3-2 16,-2 2 0-16,-1-2-1 0,3 0-2 15,-2-4 1-15,2 2-1 0,-2-2 2 16,4-2-1-16,-2 1 3 0,-1-2 0 0,-1-1-3 15,0-2 0-15,0-10-3 16,2 13 3-16,0-1 0 0,-3 4 2 0,7-2-1 16,-6 2-2-1,6-3-1-15,0-3 0 0,0 7 0 0,0 1 1 16,0-1-1-16,6 0 2 0,-1-1 0 0,-3-1-2 16,2 1 0-16,2-3 2 0,2 2-3 15,0-1 2-15,-3 1 1 0,5 1 0 0,-4-1-4 16,4 2 4-16,-3 0-2 15,3 0 0-15,0 1 0 0,1 0 2 0,-3 2 0 16,2-1-4-16,-1 4 2 0,-1-4 2 16,2 3-3-16,1-2 0 15,1 1 1-15,9-2-14 0,-7 1-10 0,-6 3-156 16,3-3-304-16,-1 0-353 0,0-2-159 16,1-2-57-16,1-16-518 0</inkml:trace>
  <inkml:trace contextRef="#ctx0" brushRef="#br0" timeOffset="110674.5699">15631 15823 100 0,'0'-3'125'0,"7"2"-17"0,-7-2 2 16,4 0 7-16,0 3 9 0,-2-2 4 15,-2 1 0-15,4-1-2 0,-4 0-2 16,0 1-9-16,0 1-8 0,0 0-3 0,0-1-16 15,0 1-16-15,0-2-4 0,-4 2-4 0,4 0-3 16,0 0-5-16,0 0 6 0,0 0 2 16,0 0 2-16,-2 0 4 0,2 0 8 15,0 0 7-15,-4 0 102 0,4 0-101 16,0 0-13-16,0-1-16 0,-4 1-9 16,4-2-6-16,-7 2-6 0,5 0-1 15,-2 0-3-15,0 0-8 0,-2 0 0 0,0 2 2 16,-1-1 2-16,-1 2-1 0,2 0 7 15,0-1-3-15,2 1 0 0,-3 0 1 16,5-3 5-16,-2 0 0 0,0 3 1 0,-2-2 4 16,2-1 4-16,2 3-7 15,-2-2-4-15,-3 3-9 0,3-1-10 0,-2-1-7 16,0 5-3-16,-5-2 6 0,5 2 10 0,-4-1 9 16,4 1 2-16,-5 1 1 0,1-1-3 15,0 1-13-15,-1 2-9 0,3-2-1 0,0-1-4 16,2 0 1-16,-1 0-3 0,3-1 2 15,2-1-2-15,-2 2 0 0,4-3-1 16,-2 1 0-16,-2-1 0 0,4 1 2 0,0-2 3 31,0 4 18-31,-4 22 126 0,4-23-132 0,0 1-9 16,0 1-5-16,-2-4-3 0,2 2 1 16,0-1-3-16,0 1-1 0,0-2 0 15,0 1 2-15,2 0-1 0,-2 0 0 0,0 2 4 16,4-2-2-16,2 0 1 0,-6 1 0 15,10 3 7-15,-5-5-3 0,1 1 0 16,0-3 36-16,0 2 24 0,0-1 10 16,3-3 3-1,13 3 82-15,-11-3-147 0,-5 0-5 0,0 0-3 16,2 0 7 0,5-3 121-16,-1-2 113 0,-8 1-113 0,3-1-27 15,-3 1-33-15,2-3-27 0,0 4-20 16,-2-5-7-16,2-1-5 0,-1 2 8 0,-3-3 7 15,2 3 2-15,0 1 1 0,-2-1 1 16,-2 3-12-16,0 0-10 0,0-2-2 16,0 1-8-16,0-5 4 0,-2 3-6 15,-2 3-2-15,0 0 0 0,2 0-1 16,-5-3 2-16,-1 1 1 0,2 2-1 0,-4 1 2 16,-1 1-5-16,-1 2-2 0,-5 2-2 15,3 4-1-15,-3 1 0 0,-1 0 0 16,-3 5 2-16,0 3-3 0,5-1-7 15,-3 0-85-15,-2 4-269 0,5-4-454 0,-1 1-203 16,3-5-85-16,8-4 44 0,6-2 251 16</inkml:trace>
  <inkml:trace contextRef="#ctx0" brushRef="#br0" timeOffset="111903.8096">15722 16341 185 0,'0'0'297'15,"0"0"290"-15,-4 0-407 16,4 0-51-16,-4 0-11 0,2 0 10 0,-2 0 8 16,-2 0 7-16,2 3 3 0,4-3-2 15,-7 1-2-15,5-1-8 0,-2 0-7 0,4 0-1 16,-4 0-6-16,4 0-7 0,-2-1-10 15,-2 1-9 1,2-3-5-16,-9 1 127 0,7 1-152 0,-2 1-8 16,2 0 4-1,-2 0-6-15,-7 0 46 0,-1 1 11 0,4 1-62 16,3-2-1-16,1 4 4 0,-4-3-4 16,4 1-1-16,-5-1 14 0,7 1 5 0,-6 0-6 15,4-1-3-15,3 1 1 0,-5 0-8 16,6-2-2-16,-2 0-4 0,2 3-6 15,-2-3-4-15,-2 2 6 0,1 1-30 16,3-3-3-16,-6 4-3 0,6-4 2 0,-6 5-1 16,2-3 0-16,-1-1 23 0,3 3 14 15,-2-1 8-15,0-2 8 0,2 1 1 0,-3 2-19 16,3-1-15-16,-2-2-8 16,0 4 1-16,2-2-13 0,-2 1 1 15,6-1-3-15,-7 2-2 0,3-1 4 16,-2-1-4-16,6 0-1 0,-6 2 0 15,2 0 0-15,4-3 0 0,-6 5 0 16,1-4 2-16,5 1-2 0,-2 1 0 16,-2-1 0-16,-2 5 4 15,6-5-7-15,-4-2 6 0,4 1-3 0,-2-1 0 16,-2 2 0 0,4 2 2-16,-7 6-4 0,7-9 4 0,0 2-2 15,0 0 0-15,-4-1 0 0,4 3 0 16,0-1 1-16,0-2 1 0,0 1 0 15,0 1 1-15,0-2-2 0,0 4 0 0,0-2-1 16,4-1 1-16,-4 2 1 0,5-2 0 16,-3 0 1-16,8 9 4 15,-6-9-4-15,-2 0-1 0,4 0 2 0,-1 1-1 16,1-2-1-16,8 4 5 0,-8-7-3 16,1 1 3-16,-1-2 1 0,2 0 28 15,0-2 20-15,3-3 7 0,3 1 4 16,-1-2 0-16,-3-2-29 0,0 3-17 15,1-1-9-15,-5-1-4 0,0 0-2 0,0 0-1 16,-2-1 29-16,0 1 12 16,-1-3 10-16,-3-9 66 0,-3 10-88 0,-5 1-13 15,2 1-9-15,-4 2-4 16,1 1-3-16,-5 3-5 0,2-3-1 0,-3 3-3 0,-2 1-2 16,5 1 2-16,-2 3 0 0,3-3-4 15,-1 3-3-15,8-4-4 0,-7 3-35 0,11-1-163 16,-6 1-331-16,4-1-375 0,2-2-163 15,0 0-45-15,2-5 132 0,2-2 316 16</inkml:trace>
  <inkml:trace contextRef="#ctx0" brushRef="#br0" timeOffset="112985.9127">15871 16748 131 0,'-2'-3'280'0,"2"3"26"0,0-2-37 16,-4 0-86-16,4 2-50 0,0 0-16 0,-4-1 0 15,4 1-2-15,0-2 0 0,-2 2-3 16,-2 0-1-16,2 0-9 0,-2 0 3 16,-1 0-3-1,3 0-2-15,-12 0 185 0,8 0-185 0,-1 0 3 0,1 2 6 16,-2-2-2-16,2 1 1 0,0-1-12 16,-5 2-8-16,1 0-6 0,0 1 0 0,1-2-2 15,-1 2 3-15,0 2 12 16,-1-2-8-16,-1 0-7 0,2 4-14 15,-1-3-2-15,-12 7 49 0,13-5-59 0,-4 1-2 16,5 1-8-16,-1-1-18 0,4 0 3 16,-9 0 9-16,3 6 53 15,4-7-46-15,1 0-11 0,-3 2-16 0,4-2-6 0,2 2-3 16,-2 1 16-16,-1-1 9 0,1 3 9 16,2-3 0-16,-2 2 1 0,2-1-17 15,-3 0-13-15,7-1-5 0,-2 0-6 16,-2-1 0-16,4 5 1 0,0-7 1 15,0 0-3-15,4-1 2 0,-2 2-1 0,-2 0-1 16,7 0 0-16,-7 0 0 0,4-1 1 16,-4 2-2-16,4 1 2 0,2 6-1 15,-4-7-2-15,2-2 3 0,0 0-3 16,-1 0 1-16,3 1 1 0,-2 0-1 16,6 3 4-16,-4-6-3 0,1 2 1 15,3-2-2 1,-4-1 5-16,21 0 15 0,-17-6-7 0,5 3 8 15,-7-1 9-15,2 0 1 0,1-3 3 0,-1 2-6 16,1-2-8-16,-5 1-10 0,0 1-4 16,0 0-2-16,2-1 0 0,-6 0 11 0,3 2 35 15,1-4 29-15,-2-1 16 0,-2 4 7 16,2-6-6-16,0 4-33 0,-2-3-24 16,-2-2-19-16,0-1-4 0,0 1 9 0,0 0 6 15,0-2 4 1,-12-14 57-16,8 18-82 0,-7 2-7 0,5 2 2 15,-4 1-4-15,0 0-2 0,-3 1-2 0,-3 4 4 16,5-1-2-16,-5 4-2 0,-1 0-1 16,5 2-1-16,-7 1-4 0,7 0-3 15,-5 1-5-15,7 1-7 0,-3 2-148 16,-13 9-1356-16,11-16 416 0,5-6-68 16,4-11 115-16,6-8 392 0</inkml:trace>
  <inkml:trace contextRef="#ctx0" brushRef="#br0" timeOffset="117141.4486">14837 18139 48 0,'-2'-3'433'0,"-4"-2"86"15,2 0 74-15,0-3-23 0,-3 0-188 16,3 1-87-16,4 2-46 0,0-2-32 0,0-3-9 16,0 3 7-16,0 0 15 0,0 0 5 0,0-1-2 15,0 2-2-15,0 0-7 0,0 1-25 0,0 5-18 16,0-2-24-16,0 2-38 0,0-1-34 15,0 1-30-15,0 1-25 0,0 1-12 0,0 0-8 16,4 3 2-16,-4 1 1 0,0 1 0 0,0 1 4 16,0 0-1-16,5 2-2 15,-3 0 3-15,2 4-1 0,8 12 25 16,-8-10-18-16,9 14 16 0,-9-14-24 16,2-1-2-16,-2 1-4 0,0 1 0 0,-2-1 1 15,3-2-1-15,-3 1 1 0,2-2 0 0,0-1-4 16,-2 0-3-16,-2-2 0 0,4-3 0 0,-2 1-1 15,-2-1 2-15,0 1 1 0,4-4-1 16,-4 1-4-16,0-4 3 0,4 0-2 0,-4 3-1 16,0-4-1-16,0 0 1 15,0 0 1-15,0 0 1 0,-4-4 0 0,4 3 0 16,0 0-2-16,0-1-2 0,0-1-2 0,0 0-6 16,4-3-8-16,-1 0-53 0,-3-3-135 0,4 1-183 15,-2-4-194-15,-2 2-187 0,4-4-144 16,0 0-28-16,2-1 113 0,0-2 164 15,1-1 182-15</inkml:trace>
  <inkml:trace contextRef="#ctx0" brushRef="#br0" timeOffset="117535.2035">15061 18040 263 0,'0'-12'378'0,"0"3"48"0,0 0-11 0,0 2-128 16,-2 2-55-16,-3 2-23 0,5 2-19 15,-2 1-18-15,-2 0-21 0,0 0-18 0,-2 1-23 16,0 0-11-16,2 4-17 0,-3 0-7 15,1 7-10-15,0 0-7 0,-9 16 50 0,9-13-65 16,2 0-6-16,-2 0-9 0,6-1-6 16,-2-1-8-1,2-1 1-15,12 19 13 0,-6-22-21 0,5-1-3 16,-1-3 2-16,3 1-2 0,-3-2 0 0,0 1 1 16,3-2 1-16,3-2-1 0,-6 1 23 0,7-2 10 15,-7-2 7-15,7 1 1 0,-7-4 24 16,5-1 2-16,-3 0 5 0,-2 0 26 15,-3-1 25-15,15-23 301 0,-17 16-274 16,-5 1 1-16,0-1 3 0,0 0-7 16,-5 1-21-16,-1-1-27 15,-10-9 9-15,5 12-93 0,1 2-9 0,-2 4-5 0,-1 0-4 16,-1 2-1-16,1 1-1 16,-12 4 2-16,13 3-4 0,8 0-5 15,2-2 2-15,2 4-8 0,2 0-2 0,2 0-9 16,-2 2-110-16,6-1-237 0,-6-3-280 0,7 0-297 15,-3-3-124-15,0 1 48 16,0-3 212-16,5-2 271 0</inkml:trace>
  <inkml:trace contextRef="#ctx0" brushRef="#br0" timeOffset="118147.5654">15371 17945 127 0,'0'-4'320'0,"0"-1"36"16,-2 0 8-16,-2 3-136 0,4 1-71 0,-7 1-12 0,7 0 1 16,-4 0 16-16,-4 1 160 0,0-1-172 15,6 2-14-15,-7-2-15 0,7 0-7 16,-2 0-1-16,-2 0 3 0,2 2 5 0,-2 0 6 16,-1-1 7-16,3 1 2 0,-2 0 4 0,2-1 10 15,4-1 6-15,-2 0-1 16,-2 0 1-16,4-3 290 15,4 1-398-15,-2-1-18 0,2 1-16 0,6-3-7 16,-3-1-5-16,3 0-2 0,2-2-1 16,-1 4 1-16,3-2-1 0,-1 0 0 0,-3 2 1 15,2 0 9-15,-1-1 5 0,-1 1 4 16,0 4 4-16,1-3-3 0,-1 3-7 0,-2 3-4 0,-4-1-4 16,3 5 1-16,1-2-1 0,-6 4 3 15,4 1-1-15,-2 15 10 16,-8 32 6-1,2-42-16-15,-2 0-3 0,-2 2 2 0,0-4 0 16,-3 2 0-16,3-2-1 0,-4-1 1 0,4-2-3 16,-1 2 1-16,3-5 2 0,-2 0-2 15,0 0 1-15,2-3-2 0,4 0 0 0,-2-1 0 16,-2 0-1-16,4-1 0 0,4-2 1 0,-2 1-1 16,-2-2 2-16,8 1 2 0,-2-2 0 15,5-1 2 1,-3-1-2-16,29-13 1 0,-27 13-4 0,3-3 0 15,1 2-2-15,3-2 0 0,-5-3 1 0,3 3-1 16,-3 0 0-16,-2 0 0 0,1 3-1 16,-1-3 1-16,0 2 0 0,-3 0-2 0,-1 2 2 0,4 2-1 15,-4-1 0-15,1-3 0 0,-7 3 0 0,4 1 0 16,-4-3 1-16,4 3-1 0,-4-1-3 16,0 0-2-16,0 2-3 0,-4 0-9 0,4 0-84 15,0-3-161-15,-4 3-221 0,-3-4-222 0,7-1-201 16,-6 0-11-16,6 0 123 0,-4-1 203 15</inkml:trace>
  <inkml:trace contextRef="#ctx0" brushRef="#br0" timeOffset="118862.1221">15801 17653 271 0,'4'-8'362'0,"-4"-4"58"0,0 3-38 0,0 2-97 15,0 0-33-15,0 1-18 0,0 3-9 16,0 0 2-16,0 1 10 0,0 1 7 16,0 1-6-16,0 0-9 15,0 0 129-15,0 1-239 0,-4 1-38 0,4 1-23 16,-6 2-17-16,4 3-8 0,-2 2 1 0,-3 2-1 16,1 2 1-16,-2 1 0 0,2-3 1 15,2 5-4-15,-13 16 12 0,11-15-31 16,0-2-3-16,1 2-1 0,-1-2-3 0,0 1 2 15,2 0-3-15,-2-4-1 0,6 1-1 0,-4-4 2 16,4 1-3-16,0-2 3 0,0-2-3 16,0-1 2-1,20 15 13-15,-14-21-9 16,5 0-3-16,-5-1 1 0,4-1-2 0,5-1-1 16,-3 0 0-16,-1-2 1 0,5 3-3 0,-3-3 0 15,5 2 1-15,-5 0-1 0,3 0 1 16,1 0-2-16,-3 1 1 0,-1-1-1 0,-1-2 1 15,2 1 0-15,-1 1 0 0,-3-2 0 0,1 1-1 16,-1-1 2-16,0 2-1 0,-4-2 0 16,5 1 1-16,-1-9 0 15,-8 3 3-15,-2 4 0 0,0 1-1 0,0-5 1 16,-2 3 0-16,-2 0-3 0,0-5 4 0,2 5 60 16,-2 0 33-16,2-1 23 0,-3 4 36 15,1 1 16-15,2-2-44 16,-2 1-14-16,-2-7 218 0,2 9-278 15,4 2-4-15,0-3-4 0,0 3-2 16,0 3-8-16,0-3-4 0,0 0-9 0,0 2-8 16,0-2-7-16,0 2 0 0,4 3 5 15,-4 3 3-15,0 0 5 0,2 4 2 0,-2 1 2 0,0 2-3 16,0 0-4-16,0 2-2 0,0-1 1 16,0 2-1-16,0-2-2 0,0 4-4 0,0-4 3 15,4 1-3-15,0 0-4 16,-2 0-1-16,2-3 2 0,3 3-2 0,-3-4-2 0,2 1 2 15,-2-1 1-15,-2-4-2 0,4 0 0 16,-2-1-1-16,3-1 3 0,-7-2-5 0,4-1 4 16,-4-1-4-16,4-2-2 0,-4 3-2 0,0-4 2 15,0 0-4-15,-4-2-7 0,0-1-44 0,2 1-235 16,-23-2-1696-16,8 1 733 16,1-3-14-16,5-9 210 0,3-10 552 0</inkml:trace>
  <inkml:trace contextRef="#ctx0" brushRef="#br0" timeOffset="137504.1739">16219 17769 73 0,'-4'-6'317'0,"2"-3"37"16,-5-2 21-16,-1 1-135 0,2 0-111 15,2 3-53-15,-2 2-33 0,3-3-18 0,-1 1 29 16,0 0 28-16,2-1 14 0,-2 1 24 0,2-2 27 15,-6 2-31-15,1-1-22 0,1 1 20 0,2 0 17 16,-6-3-3-16,4 3-6 0,-5-1 18 16,-5 1 0-16,3-1-22 0,-3 2-13 15,-1 2 21-15,-4 0 34 0,1-1-5 0,1-2-5 16,-6 3 20-16,3-4 20 0,-1 3-38 0,-4-4-21 16,0 1 15-16,0 1 23 0,-2-1-25 15,2 4-12-15,-4-2-5 0,2 3-30 16,-2 2-53-16,-6 1-25 0,2 4-10 0,-6 3-6 15,1 2-2-15,-3 3-1 0,-5 3 0 16,-41 21 4-16,46-18 0 0,-5 5-1 16,9-1 0-16,-4 2 2 15,3 0-1-15,-67 49 172 0,74-47-105 0,4 0 3 16,-6 1-38-16,2-2-17 0,4 3-9 16,-4 2-1-16,-3 2-4 0,3 1-1 0,0 1 1 15,-2 0-1-15,0-3 2 0,2-1-1 16,4-4 2-16,-2 3 2 0,4-4 0 0,0 1 2 15,4 0 1-15,-26 47 22 16,38-48-21-16,1-2 2 0,4 1-1 0,2-2 5 16,4 0 101-1,4 0 44-15,6 24 211 0,0-25-181 0,1-1-101 16,1-1-45-16,1 1-18 0,5 0-5 16,1 1-7-16,4-1 0 0,1-2 31 15,3 2 21-15,2-1 9 0,4-1 9 0,0-4-2 16,5 5-30-16,-1-4-24 15,8 0-10-15,3-3-7 0,59 2 11 16,-47-10-16-16,2-4-2 0,3-2-5 0,1-2 2 16,0-2-4-16,2-3 0 15,-2-2-1-15,-1-2-2 0,-3-2-3 0,2-2 1 0,-9 1-5 16,5-2 1-16,-6-4 1 0,4 1 2 16,-6-1 47-16,2-3 28 0,-5-3 10 15,5-3 6-15,-4-2 2 0,-3-3-48 16,-1-3-26-16,-3-3-9 0,-6 0-5 0,1-1-4 15,-5-1-1-15,20-43-9 0,-30 41 4 16,0-7 2-16,-6-1-1 0,1-1 45 0,-5-1 30 16,-7 8-2-16,0 0-64 0,-8 4 0 0,-2 6 0 15,-7 3 0-15,-5 4 0 0,-7 2 0 0,-4 5 0 16,-6 3 0-16,-10 5 0 31,-253 18-2769-31,215 12 1256 0,-10-3 42 16,-2-11 197-16,-4-3 453 0</inkml:trace>
  <inkml:trace contextRef="#ctx0" brushRef="#br0" timeOffset="146210.3742">7675 16410 4 0,'-4'0'106'0,"0"-2"-6"16,-2 0 0-16,4 2-8 0,-2-1-12 0,-1-2-12 16,-1 2-19-16,4 1-18 0,-2-1-15 15,0 1-7-15,2 1-6 0,-2 0-3 16,0 1 0-16,4-1-1 0,-2 0-1 0,-3 3 5 15,5-3 1-15,0 1 4 0,0-1-1 16,-2 1 4-16,2-2-2 0,0 0 1 0,0 0 4 16,2 0 11-16,-2 0 13 15,0 0 16-15,5-2 13 16,-3 2 18-16,2-3 98 0,2 0-86 0,4-1-8 0,1-2-10 16,1 0-12-16,-2 0-13 0,7-2-17 15,-3 0-11-15,3 4-7 0,-1-4-7 0,5 1 1 16,-4 0-3-16,1-1 1 0,7 1 3 15,-8-2 0-15,1 1 2 0,-1 3-1 0,-1-2-2 16,-5 2-3-16,-1 1-2 0,-4 1-3 16,3 1-3-16,-7 2-5 15,-2 5-1-15,-2 14-43 0,-9-6-187 0,1 2-104 16,-7 0-45-16,-3-5-17 0</inkml:trace>
  <inkml:trace contextRef="#ctx0" brushRef="#br0" timeOffset="148221.0816">7655 16441 98 0,'0'-3'174'0,"0"1"-23"0,4 2-70 15,-4-3-35 1,0 3-10-16,0 0 95 0,0 0-68 0,0 0 4 15,0 0 9-15,0 0 1 0,0 0-8 16,-4-2-7-16,-1 0-11 0,5 1-2 16,0-1 0-16,-2 0 4 0,-2 1 5 0,4-1 1 15,-2 1 3-15,-6 0 3 16,8-2-1-16,-10 1 88 0,3-2 16 16,5 2-84-16,-2 0-5 0,0 1-10 15,2 1-12-15,-2-1 24 16,4 1-58-16,-2 1 33 15,2-1-25-15,0 0 3 0,0 0-1 0,0 1 2 16,0-1-13-16,0 0-10 0,0 2-6 16,0-2-3-16,0 2-2 0,0-2 1 0,0 1-1 15,0-1-1-15,-4 2-1 0,4-2 2 16,0 3 0-16,4-3 1 0,-4 7 4 16,0-1 0-16,2 1 2 0,-2 2-2 0,4 3 1 15,-2 1-2 1,-2-2 0-16,8 38 9 0,-8-30-8 15,0 1-1 1,0 2 2-16,-20 120 34 16,13-107-35-16,3 0 2 0,-2 0-2 0,2 1 2 15,2 2-3-15,-2-2 1 0,4 1 1 16,4-3 1-16,-2-1-3 0,2 0 4 0,-2-3-2 16,2 1-1-16,3-1-1 0,-3 1 0 0,0-2-2 15,-2 0 2-15,-2-1 1 0,4-1-1 16,-4 1-1-16,-4-2 4 0,4 3 0 0,-2 0 0 15,-6 0-1-15,1 1 3 0,3-1-3 16,2-4-2-16,-2 0 1 0,4-5-2 0,-2 0 1 16,2-1-1-16,0 0 0 15,2 36 7-15,-2-38-8 16,0 24 5-16,4-21-4 0,-4 4 0 0,2-2 0 16,-2-1 1-16,0-1-1 0,0-2 1 0,4-2 0 15,-4-1 1-15,0-1-1 0,0 0 0 16,0 1 0-16,0-1-1 0,4 1 1 0,-4 0 1 15,3 0-2-15,1 1 2 0,0 0-2 16,-2-1 4-16,2 0-2 0,2 2 2 0,-2-3-3 16,-2 1 1-16,5-1 1 0,-7 1-2 15,4-3 1-15,2 26 8 0,-6-24-9 16,4-3-2-16,-4 3 2 0,4 1 2 16,-4-1-2-16,0 1 2 0,0-1 0 15,2-2-1-15,-2 0 0 0,4-2 0 16,-2-1-2-16,-2-1 2 0,5-2-3 15,-1-2 2-15,-4 1-1 0,0-2 0 16,2 1-2-16,-2 1 1 0,0-1-1 16,4 1 2-1,-2 15 6-15,2-15-8 0,-4-2 2 16,0 3-2-16,0-1 2 0,4-1 1 16,-4 1-2-16,2-1-1 0,-2 1 0 15,0-1 1-15,0 1-2 0,0-3 2 16,0 1 0-16,5-1-1 0,-5 1 0 0,0-1-1 15,0 0 0-15,0 1 2 16,0-3-2-16,0 0 1 0,0 3-1 16,0-2 0-16,2 0 2 15,-2-1-3-15,0 0 1 0,0 0-1 16,0 0 1-16,0 0 0 0,0 0-1 16,0 0 0-16,0 0 0 0,0 0 0 0,0 0 0 15,0 0 0-15,0 0 1 16,0 0-2-16,0 0 2 15,0 0-2-15,0 2 2 0,0 0-1 0,0-1 0 16,0-1 2-16,0 2-1 16,0-2 1-16,0 0-2 0,0 0 0 15,0 2 0-15,0 1 2 0,0-3-2 0,0 2 0 0,4-1 1 16,-4 1-1-16,0-1 1 0,0 2-1 16,0 0 2-16,4-1 1 0,-2 1-2 15,-2 0 1-15,0-2-1 16,4 2 0-16,-4-1-1 0,4-1 2 0,-4 1 1 15,0-1-3-15,2 1 1 0,-2-1 0 16,0 0 0-16,0 3 0 0,0-3 0 16,4 1 1-16,-4-2 0 0,2 2-2 0,-2 1 2 15,0 1-1-15,5-3-1 0,-1 1 3 16,-4 0-2-16,2 1 2 0,-2-3-2 16,0 3 2-16,4-2-1 0,-2 0 1 15,-2 1 0 1,4 0 1-16,2 3 4 15,-6-2-5-15,4-1-1 0,1-1-1 16,-5 2 0-16,0-1 0 0,2-1 2 0,-2 2-2 16,4-3 0-16,-2 2 1 0,-2-2-1 15,4 3 2-15,0-3-2 16,-2 1 1-16,2 1 0 0,3-1 2 0,-3-1-1 0,-2 0 1 16,4 0 2-16,-2-1 32 15,2-1 48-15,9-2 191 16,-9 2-114-16,0-2-26 0,0-1-44 0,5-1-41 15,-1 1-24-15,7-4-17 0,-3 1-7 16,-1-1-5-16,24-12-7 16,-21 12 3-16,1 0 1 15,-5 2-1-15,23-12-4 16,-26 13 7-16,1 2-1 0,-4 1 3 0,-2 1 0 16,3 0 2-16,-3 0 0 0,-2 0 17 15,-2 2 34-15,0-1 28 0,0-1 27 16,0 1 15-16,0 1-4 0,0 0-29 15,0 1-26-15,0-1-24 0,0-1-19 16,0-1-9-16,0 2-8 0,0-1-2 16,-2-1-5-16,2 2-3 15,0 2-3-15,-6 9-270 0,-3-2-412 0,-7-7-194 16,-1-17-86-16,-1-20-30 0,-20-35 224 16</inkml:trace>
  <inkml:trace contextRef="#ctx0" brushRef="#br0" timeOffset="150284.3139">9011 14166 4 0,'-16'-5'14'16,"3"2"-11"-16</inkml:trace>
  <inkml:trace contextRef="#ctx0" brushRef="#br0" timeOffset="154552.5209">8587 13683 102 0,'-8'-11'237'16,"0"2"29"-16,0 1-65 0,-1-1-59 15,3 4-33-15,-4-5 25 0,4 6-83 16,1 1-3-16,5 0 8 0,-2 2 6 16,2-3 13-16,-4 3 2 0,4 0 4 0,0-1-3 15,0 2-4-15,-2 0 57 16,2 0-69-16,-4 0 14 0,4 0 23 15,-4 2 29-15,4-2 32 16,-6-3 519-16,6 1-399 0,0 2 16 16,0-1-6-16,-2 1-32 0,2 0-41 15,0 0-48-15,0 0-53 0,0 1-36 16,0 1-25-16,0-1-18 0,0-1-15 0,0 2-9 16,0-2-8-16,0 1-3 0,0-1 1 15,0 1-3-15,0 1 2 0,0 0-1 0,0 1 6 16,2 3 1-16,-2 3 2 0,0 3 0 15,4 5 3-15,-4 2-2 0,0 3 0 0,0 3-2 16,0 1 0-16,0 1-1 0,0-1-2 16,0 2-1-1,2 24 5-15,2 18 5 0,0-49-11 16,-4-2 1-16,0 0-2 0,2-3 1 16,-2-1-3-16,4-2 2 0,-4-2-3 0,2-3 4 15,-2-1-2-15,0-2-1 0,0 0 0 16,0-1 0-16,0-4 0 15,0 3 5-15,0-1-4 0,0-4 4 0,0 2 2 16,0 0 4-16,0 0 12 0,0 0 19 16,0 0 18-16,0 0 14 0,0 0 3 15,0-3-10-15,0 3-18 0,0-4-20 0,-2 1-18 16,2-2-7-16,0 1-5 0,0 1 0 16,-4-2-3-16,4 3-2 0,0 0-5 15,0 1-5-15,0-2-4 0,0 1-3 0,4 1-26 16,-4-1-99-16,2-4-673 15,-2 2 107-15,0-2-218 0,-2 1-11 0,-2 1 122 16,2 1 176-16,-6 0 198 0</inkml:trace>
  <inkml:trace contextRef="#ctx0" brushRef="#br0" timeOffset="154936.2829">8378 14040 169 0,'-10'-10'274'0,"6"1"25"15,-2-1-71-15,4 3-40 0,-7-1-20 0,3 2-14 16,6 0 1-16,-2 3 5 0,-2 0 4 16,0 2-2-16,4-1 0 15,0 2-10-15,0 0 74 0,0 0-153 16,0 0-22-16,4 0 14 0,0 2-33 16,-4-1-3-16,2 1 4 0,4 1-4 0,5-2 0 15,-5 5-2-15,4-1-6 0,1 4 0 16,-1 1-3-16,0 2 1 0,1 2-2 0,-3 1-1 15,2-2-2-15,1 2 1 0,-1 0-2 16,-4-1-1-16,15 8 12 16,-15-13-14-16,11 3 40 0,-11-8 16 15,4-2 64-15,-4 0 73 16,5-4 66-16,14-14 331 0,-13 1-338 16,9-7-64-16,-3-6-65 0,7-2-49 0,2-9-40 15,-4-1-20-15,4-2-12 0,-5 1-9 16,5 4-6-16,-4 6-2 0,-2 7-7 15,-5 16-6-15,-3 9-121 0,-5 13-442 16,-6 10-295-16,-21 41-1190 16,5-36 1102-16</inkml:trace>
  <inkml:trace contextRef="#ctx0" brushRef="#br0" timeOffset="162240.5229">19486 5579 15 0,'0'0'276'16,"0"2"38"-16,0-2 14 0,0 2-79 16,0-1-54-16,0-1-22 15,-2 2 176-15,2-2-181 0,0 0-20 0,0 0-30 16,-4 0-26-16,4 0-15 0,0 2-10 16,0-2 0-16,-4 0 7 0,4 0 4 0,-2 0 7 15,-2 0 15-15,4 3 14 0,-2-3 19 16,-2 0 25-16,4 0 25 15,-4 2 14-15,4-2 8 0,0 0-1 0,0-2-2 16,-3 2-5-16,-1 0-4 0,4 0-1 0,0-3-19 16,-2 1-19-16,-2-8 67 15,4 5-154-15,0-1-8 0,0-3-10 0,4-2-3 16,-2 1-2 0,9-9 31-16,5-6-11 15,-10 16-49-15,-1 0 0 0,7 1-1 0,-2 0 0 16,1-1-3-16,1 2-3 0,3-1 0 15,1 1-2-15,-4 2-1 0,3 0-1 0,-3-1-1 16,3 2 1-16,-3-1 0 0,-1 2-2 31,-1 3 1-31,17 9 12 0,-25-5-9 16,2 3-2-16,2-1 3 0,-6 1 0 16,0 12 3-16,0-7-6 0,-2 1 2 0,-2-2 1 15,0 3-1-15,2-3 3 0,-4 1-3 16,1 0 0-16,-1-2 2 0,0 1-2 15,-2-1-1-15,2 0-1 0,-1 2 1 0,-3 0-3 16,4 0 0-16,0-2 2 0,-3 2 0 16,3-3 2-16,0 1-1 0,2 0 1 15,-2 0-1-15,1 0-1 0,-1-1 2 0,4-1-3 16,-2-1 3-16,0 1-2 0,2 1-2 0,-2-2 2 16,-2 3-1-16,6-3-1 0,-5 0 0 15,3 1 2-15,-2-3-3 0,4 0 4 16,-4 0-2-16,2 1-2 0,2-4 2 15,0 3 1-15,0-2-4 0,-4 0 1 0,4-1 2 16,0-2 0-16,0 1-3 16,0 0 0-16,0 2 4 0,0 1 1 0,0-3-5 15,0 1 3-15,-2-2-1 16,2 2-2-16,-4 1 4 0,4 1-1 0,-5-1-1 16,5-1-1-16,0 3 0 0,-2 0 3 15,-2 0-3-15,4-3 1 0,-2 1 3 0,-2 0-2 16,0 0-2-16,4 0 4 0,-2 2 0 15,-2-3-2-15,4 2 1 0,-2 0 0 16,-2-1-2-16,-1 1 2 0,3-1-1 0,-2-1-2 16,0 1 1-16,4-1 0 0,-2 3-1 0,-2-3 2 15,4 0-1-15,0-1 0 0,0 1 0 16,0-2 2-16,0 0-2 0,0 0 0 16,0 0 0-16,0 0 3 0,0 0 0 0,4 2 2 15,-2-2 1-15,6 0 2 0,-1-2 2 16,3 0-6-16,2 1 2 15,5-3-3-15,-1 4-4 0,1-5 1 16,24-3 4-16,-18 1-1 0,0 1 0 0,2 0 4 16,-3 1-1-16,5 1 0 0,-4-1 5 15,0 2 4-15,-7 2 4 0,5 0 0 16,-4-1-3-16,-1 2-4 0,-6-1-6 0,1 1-1 16,-1 1-2-16,-8 2-3 0,2-2-1 15,2 4-1 1,-6-5 6-16,-2 1-3 0,-2-1-1 15,0 2 1-15,-2-1 1 0,4 1-8 16,-2-2 4-16,4 0-3 0,-4 0 1 16,2 0-7-16,-3 0 1 15,5 0-9-15,0 0-27 0,0-2-5 0,0 1-94 16,0-1-167-16,0-1-243 0,0 3-299 16,0 0-248-16,-4-4-28 0,4 0 113 15,-6-1 228-15,4 3 293 0</inkml:trace>
  <inkml:trace contextRef="#ctx0" brushRef="#br0" timeOffset="164687.2646">19977 5406 270 0,'0'-6'325'15,"0"-1"33"-15,0 2-78 0,-3 2-75 16,3 0-32-16,-4-1 0 0,4 4 4 16,-4-3 9-16,2 3-2 0,2-2-13 15,0 2-21-15,0 0-21 0,0 0-20 0,0 0-16 16,0 0-3-16,0 0-1 0,0 0 3 0,0-2 5 16,0 2 1-16,0 0 2 0,0 2 0 15,0-2 5-15,2 2 3 0,-2 1 7 16,0-1 5-16,0 3 10 0,-2 0 4 0,2 0-2 15,-4 1-4-15,2 2-10 0,-6-1-19 16,1 2-20-16,1 0-12 0,2 2-6 16,-2 1-10-16,0-3-7 15,0 3-7-15,-5 9 15 0,7-11-41 0,4 1-3 16,-2-3-3-16,-2 1 0 0,8-3-1 16,-4 1 0-16,2-3 16 0,-2 1 26 0,4-1 15 15,-4-1 7-15,2-1 11 0,2-1 2 16,-4-1-11-16,7 0 2 15,-7 0 13-15,10-6 70 0,-4 2-96 16,2 1-14-16,1-2-17 0,-5 1-11 0,6 0-6 16,-4 3-4-1,1 0-3-15,17-5-3 0,-17 6 0 0,3 0-1 16,-4-2 2-16,0 2-2 0,1 2 1 16,9 4 0-16,-12-2-1 0,2 1 4 15,-1 1-4-15,1 1 0 0,-6-1 2 0,6 4-1 16,-2-1 1-16,-4 3 2 0,4-2-2 15,-2 2 1-15,2 10 2 16,-4-12-5-16,2-1 1 0,-2-1-2 0,0 1 1 31,0 1 1-31,-6 13 10 0,0-15-6 0,0-3-1 16,-2 3-1-16,-1-1-3 0,-1-3 2 16,0-1-2-16,-1 2 2 0,-1-1-3 0,-3-1 2 15,5 0-1-15,-2 0-4 0,1-3 1 16,5 0-1-16,-4 0-2 0,6-1-5 0,-3 1-5 15,1 0-14-15,2-2-83 0,-2 1-215 16,0-1-333-16,-5 0-342 0,5-3-146 16,-4 2 11-16,6-6 187 0,-3 1 321 0</inkml:trace>
  <inkml:trace contextRef="#ctx0" brushRef="#br0" timeOffset="164887.1473">19883 5494 164 0,'7'-13'385'16,"1"-1"36"-16,-2 2 19 0,5 2-174 0,1 3-104 15,4 0-50-15,5 1-22 0,2 0-11 16,4 3-14-16,0 0-22 0,6 3-23 0,-6 3-30 16,4 0-119-16,-7-1-214 0,1 3-98 15,-2-2-41-15,-6-1-3 16</inkml:trace>
  <inkml:trace contextRef="#ctx0" brushRef="#br0" timeOffset="165405.8585">20421 5397 208 0,'2'-6'312'0,"2"-3"341"0,1 5-424 0,-5 1-18 0,0 1-3 16,0-1 2-16,0-1-8 15,0 1-24-15,0 1-27 0,0 0-21 16,0 1-17-16,0-1-5 0,-5 0 6 0,5 1 3 0,0-1 12 16,0 2 3-16,0-1 7 0,0 1-6 15,0 0-15-15,0 0-15 0,0 0-24 16,0 1-15-16,-4 1-11 0,2 1 3 15,-2 4 1-15,-2 0 2 0,-4 3 8 0,-1 2-3 16,1 2-5-16,2 4 7 0,-3-1 2 16,1 5-10-16,0 0-8 0,-1 1-7 15,5-1-20-15,-4 19-4 0,10-21-15 16,0 1-1-16,0-4-1 0,6 0-1 0,-2 0 0 16,6 0-1-16,-3-4 1 0,3 0 0 15,0-4 1-15,1-2 0 0,1 0 29 16,-2-2 21-16,3-1 15 0,-3-1 15 15,5-3 16-15,-3-3-17 0,2-1-5 16,9-6 80-16,-12 2-86 0,-5 1-6 0,0-1-12 31,-6-1-14-31,0-10 2 0,-6 9-32 0,-5 3-5 0,1 0-2 16,-7 4-2-16,1 0-4 0,-5 3 0 0,-1 1 0 16,5 1 0-16,-4 1-3 0,5-1-2 15,3 1 0-15,-1 1-22 0,6 1-125 16,-1-2-245-16,1 1-325 0,0 1-255 15,2-2-96-15,-1 2 74 0,3-3 223 0,2 1 319 16</inkml:trace>
  <inkml:trace contextRef="#ctx0" brushRef="#br0" timeOffset="165897.5705">20587 5284 246 0,'4'-10'283'15,"0"1"23"-15,-2 3-105 16,-2 0-68-16,0-2 94 0,0 1 6 15,-2 2-107-15,2 2 3 0,-4 2-3 16,4 0-3-16,0-2-3 0,-4 1-10 0,2 2-12 16,-5 0-8-16,-1 2-11 0,2 2-11 15,-4 0-1-15,-1 5-5 0,3 0 0 0,0 1 1 16,-1 0 1-16,-5 10 36 16,12-8-61-16,-2-2-16 0,4 0-12 15,4 1-2-15,-2 1-5 0,4 0 1 16,4-2-1-16,1 2 38 0,1-1 18 0,3-1 7 15,1-4 6-15,1-2 14 0,-1 0-6 16,1-3 9-16,-1-1 20 0,1-3 31 0,0-1 19 16,-1-4 4-16,-1-2 10 0,1-3-1 15,-6 1-11-15,-3-5-18 0,-1 0-33 16,-6-24 15-16,-6 21-99 16,-15-23-13-16,9 24-15 0,-3 4-9 15,-1 5-91 1,-1 4-390-16,-132 13-3956 15</inkml:trace>
  <inkml:trace contextRef="#ctx0" brushRef="#br0" timeOffset="167912.639">17644 5779 123 0,'-4'-1'257'0,"-1"-1"21"0,5 2-61 0,-6 0-74 16,2 2-32-16,2-1-7 0,-2 1 4 15,-2 1 10-15,2-2 4 0,1 0 2 0,-1 1-6 16,2 0-3-16,-2-2-2 0,4 1 1 16,-4-1 7-16,4 2 7 0,0-2 5 15,0 1-1-15,0-1-6 0,0-1-10 0,0 1-9 16,0 0-3-16,0 0 7 0,0 0 13 16,0 0 20-16,0 0 18 0,0 0 9 15,0 0 2-15,0-2-17 0,0 1-27 0,0-3-34 16,0 0-23-16,0-2-12 15,4 2-5-15,-4-11 61 0,4 8-51 16,-2-2-14-16,2 2-5 0,-1-1 9 16,1 1-4-1,6-9 36-15,13-12-10 0,-17 23-68 16,8-6 3 0,-7 10-9-16,13-3 11 0,-13 4-8 15,3 0 0-15,-4 0 2 0,6 0-2 0,-1 2 1 16,-1-2 1-16,1 2-3 0,-1 1 0 15,0 2 4-15,9 4 11 16,-11-4-8-16,0 0 1 0,-4 1-2 0,7 1 0 16,-5-1-4-1,4 21 12-15,-5-17-11 0,-3-1 0 16,-2 4 2-16,-2-1 0 0,-7 13 13 16,9-12-13-16,-6 2 0 0,2-2-2 15,-2-1-1-15,4 0 3 0,-7-1-3 0,3-1-2 16,0 4 2-16,2-4-2 15,-4 3 1-15,-1 0-2 0,-1 0 1 0,4-1 1 16,-5 2-2-16,3-4 2 0,0 0-3 16,2 1-1-16,-1-2 2 0,-3 0-3 0,6 0 2 15,-2-1-1-15,0 1 3 0,1 1-2 16,-1 6 6-16,0-8-3 0,2-2 3 16,4 0 7-16,-6-2 3 0,6 0 1 15,-4 1 4-15,4-3-7 0,0 0-7 0,0 1-2 16,0 1-4-16,0 1 1 0,4-5 17 15,2 3 23-15,2-3 10 0,0 0 6 0,9 0-1 16,-1-3-15 0,22-4-1-16,-13 2-29 0,-3 1-1 0,1-1-6 15,-2 0-3-15,-3 0-4 16,20-3 2-16,-24 6-6 0,-2-1 2 16,3 0-15-16,-13 3 4 0,2-2-7 0,-4 2-6 15,0-1-33-15,-4-1-136 16,2 2-260-16,-6-3-367 0,-3 3-229 0,-1 0-70 15,2 2 89-15,-7-1 243 0,7 2 362 16</inkml:trace>
  <inkml:trace contextRef="#ctx0" brushRef="#br0" timeOffset="169148.7744">18070 5683 187 0,'-4'-5'277'0,"-3"-2"20"0,7 2-64 16,-2 2-81-16,-2-1-19 0,4 1 7 15,0 1 19-15,-4-1 14 0,4 1-2 0,4-1-12 16,-4 1-20-16,0-1-15 0,4 0-9 15,-2 1 0-15,-2 1 0 0,0 1-5 16,0 0-15-16,0 1-10 0,-2 4-4 0,-2 4-2 16,-2 4-1-16,-4 4 27 0,-1 6 7 15,1-1-9-15,0 1-19 0,3-3 26 0,1 0-19 16,2-4-6-16,4 0-7 0,0-1-2 16,6-2-31-16,-2-2-19 0,3 1 33 15,3-4 21 1,0-1 8-16,30 10 220 0,-30-15-212 15,6 1 2-15,16-3 66 16,7 4-73-16,-25 0-84 0,-5-2-4 16,-5 3-1-16,2 1 1 0,-2 0-1 15,-2 0-1-15,-2-1 1 0,-2 0-2 0,-4 3 4 16,-2-1-3-16,-5 2 0 0,-1 1-3 16,-3 0-3-16,-1 1-4 0,-3-1-1 0,4-1-7 15,-3 0-84-15,3-2-185 0,1-2-254 16,-1-1-297-16,0-1-129 0,1 1 26 15,-1-4 157-15,7 0 245 0</inkml:trace>
  <inkml:trace contextRef="#ctx0" brushRef="#br0" timeOffset="169328.6621">18010 5713 58 0,'12'-18'303'0,"9"-14"412"0,2 7-282 16,-9 16-280-16,3 0-20 0,-1 1-23 15,1-1-23-15,5 4-26 0,-1-2-29 0,2 4-17 16,-2 3-9-16,1 0-8 0,-1 0-5 16,0 3-72-16,-9 1-110 0,0-1-163 0,-1-1-75 15,-1 1-25-15,-4 1 54 0</inkml:trace>
  <inkml:trace contextRef="#ctx0" brushRef="#br0" timeOffset="169710.3209">18527 5616 215 0,'6'-4'312'0,"-2"-1"38"16,-2 1-43-16,-2 1-72 0,0 3-21 0,0 0-12 15,-2 0-10-15,-2 0-18 0,-2 3-21 16,-5 2-19-16,1 4-9 0,-2 3-1 16,-3 3 1-16,-12 21 134 0,11-16-127 15,5-2-10-15,3 0-21 16,0-1-26-16,2 20 8 0,4-19-70 15,4-1-7-15,-2-1-3 0,6-1-3 0,-2 0 1 16,2-2-1-16,5 1 1 0,-1-4 0 16,2-2 0-16,5-2 2 0,-3-2-1 0,3-2 0 15,-1-2 48-15,1-2 44 0,0-4 36 16,-1 1 26-16,-1-3 15 0,-3-1-31 0,-2-3-26 16,1 0-24-16,-5 1-18 0,-6-1-12 15,0 2-17-15,0-1-14 0,-10 1-17 16,-1 1-3-16,-22-3-6 0,10 12-4 15,3 2-2-15,-3 3 0 0,2 2-3 16,5 0-1-16,-1 1-2 0,5 2-45 16,1-1-157-16,5-2-230 0,2-1-277 0,0-1-166 15,4-5-33-15,4 6 126 16,0-2 213-16</inkml:trace>
  <inkml:trace contextRef="#ctx0" brushRef="#br0" timeOffset="169961.1652">18643 5513 168 0,'4'-13'392'0,"2"-2"64"16,-6 0 64-16,0 3-128 0,4 4-85 16,-2 1-15-16,2 2-5 0,-4 0-4 0,4 1-22 15,-2 1-31-15,-2 3-29 0,7 3-32 16,-7 2-33-16,4 7 5 0,0 4 4 15,-2 3 24-15,-2 1-5 0,0 7-12 0,0-1-36 16,0-1-21-16,-2 3-48 16,2-1-24-16,0 0-13 0,0 3-11 0,-4 0-10 0,0-1-205 15,-5-1-484-15,-5-5-218 0,-9-1-94 16,-4-3-40-16,-4-2 185 0</inkml:trace>
  <inkml:trace contextRef="#ctx0" brushRef="#br0" timeOffset="170795.4663">15942 6041 32 0,'4'-7'346'0,"-2"2"60"16,-2 0 36-16,-2 0-93 0,2 2-150 15,0 3-70-15,-4 0-48 0,4 3-19 0,0-1-2 0,-2 1-3 16,-3-1-5 0,1 1-13-16,-2 9 53 0,6-12-17 15,0 2 31-15,0-2 40 0,0 0 25 0,0-2 4 16,4-1-16-16,-2-1-32 0,2-2-34 15,7-3-35-15,-5-4-1 0,6-1 5 16,-1 0 3-16,3-3 26 0,-3 5 10 0,1-2-21 16,-2 2-14-16,1 5-7 0,-1-1-27 15,-2 5-13-15,3 3-7 0,-1 2 10 16,-4 4 0-16,4 4 6 16,1 26 41-16,-11-13-39 0,0 4-3 0,-4 0-5 15,-3 3-4-15,1-2-8 0,0-1-3 16,-2 0-1-16,-9 20 3 15,9-25-4-15,-2-1-4 0,-1-3 2 0,-3 1-2 16,6-4 2-16,-1-2-1 0,-1-1 1 0,8-5 1 16,-2 0 1-16,4-2 24 15,0-1 20-15,10-1 131 0,0-3-48 16,3 0-12-16,3-5-14 0,-1 2-23 0,6-2-35 16,-3-1-24-16,-1 0-14 0,3 1-4 15,3 0-6-15,-2-1-4 0,2-2 0 16,26-6-16-16,-28 9-2 0,0-2-111 15,-5 2-188-15,-6 0-235 0,-3-2-273 0,-1-1-132 16,-6 2 46-16,0-3 162 0,-2 3 222 16</inkml:trace>
  <inkml:trace contextRef="#ctx0" brushRef="#br0" timeOffset="171139.2497">16376 5949 85 0,'0'-8'309'16,"0"1"38"-16,-4-1 30 0,4 0-129 0,-6 5-36 16,6-2-1-16,-5 2 10 0,3-1 2 15,-2 1-21-15,0 3-34 0,-2 3-42 0,0 2-28 16,0 3-22-16,-5 5 10 0,5 4 2 16,-4-2 16-16,5 2 8 0,5 0 1 15,0 1 3-15,0-3 16 0,9 0-13 0,-1-1-20 16,2-1-8-16,5 1 14 0,1-2 0 15,1-2 0-15,2 2-3 0,5 0 4 16,-5-1-10-16,6-2-13 0,-7 0-5 0,3 0-4 16,-6-2-3-16,-3-1-35 0,-6-1-19 0,0 0-8 15,-6 2-5-15,0-2-3 0,0 0 0 16,-6 3-1-16,-4 1-1 16,-3 0-3-16,-1 1-2 0,-3-3-4 0,5 3-25 0,-2-5-154 15,-3 2-259-15,0-5-330 16,5-2-147-16,-5 0-43 0,3-5 127 0,-3-4 245 15</inkml:trace>
  <inkml:trace contextRef="#ctx0" brushRef="#br0" timeOffset="171605.9613">16316 5968 186 0,'17'-18'389'16,"1"-1"38"-1,-3 1 23-15,82-26 324 0,-68 36-632 0,-2 1-17 16,6 3-29-16,-6 1-37 0,4 1-30 15,-4 5-15-15,-5 0-11 0,-1 3-4 16,-5 0-4-16,-3 0-3 0,3 1-43 16,-5 0-89-16,-1-4-93 15,7 6-463-15,-11-8 318 0,0-1 73 0,2-1 95 16,-1-1 122-16,-5 0 121 0,2-3 92 16,0 0 68-16,-2 0 52 0,-2 3 22 0,0-3 0 15,0 2 1-15,0 2-12 0,0 1-31 16,0 1-31-16,-6 4-19 15,2 2-10-15,-19 46 303 0,17-30-334 16,-1 3-10-16,3 0-23 0,0 1-11 16,4-3-8-16,4 1-24 15,-4-1-30-15,13 18-7 0,-9-24-19 0,6-1 0 16,-4-2 1-16,5-1-2 0,-1-4 1 16,0-3 0-16,-1-1 3 0,1-1 38 0,5-4 35 15,-3-2 25-15,-2-4 11 0,1-2 9 16,1-4-34-16,-2-1-34 0,-3-2-22 0,1-1-14 15,-6-1-9-15,-2 1-5 0,0-5-1 16,-10 6-4-16,-3 0-1 0,-1 2-2 16,1 3-1-16,-7 3-2 0,3 3 0 15,5 3-3-15,-3 1-5 0,3 4-23 0,1 0-145 16,5 1-225-16,0-4-286 0,-2 5-173 16,6-3-52-16,-2 0 112 0,1 1 206 15</inkml:trace>
  <inkml:trace contextRef="#ctx0" brushRef="#br0" timeOffset="172039.6921">17102 5598 123 0,'-6'-7'315'16,"-1"0"23"-16,-7 1 204 0,6 6-406 15,-7 1 152-15,9-1-117 0,2 2 13 0,2-2-9 16,-2 0-6-16,4 0-5 0,0 0 12 16,-4 0 16-16,4 0 13 0,0-3 12 15,0-1 3-15,0-1-16 0,4-1-20 0,0 2-23 16,-2-4-22-16,2 2-26 0,2-1-17 16,5-1-18-16,-5 3-11 0,8 0-14 15,-1 1-15-15,1-1-12 16,15 0-8-16,-12 8-17 0,14 6-1 0,-23 1 0 15,2 0-1-15,-6 5 1 16,-4 3 0-16,-10 31 3 0,0-23-2 16,-1 3 2-16,-5-6-3 0,-1 0 1 15,5-3 0-15,-3-1 1 0,3-6-1 0,6 0 0 16,-2-3 1-16,1-5 1 0,7-2-1 16,-2 1 14-16,4-3 15 0,5 3 10 0,7-4 4 15,3-4 1 1,5-1-13-16,38-5-20 0,-33 4-21 0,0-1-118 15,-4 2-314-15,-7-1-347 16,-5-1-153-16,-1-13-993 0,-6 8 1309 0</inkml:trace>
  <inkml:trace contextRef="#ctx0" brushRef="#br0" timeOffset="172881.7536">14618 6246 48 0,'-10'3'411'15,"3"-2"53"-15,-36 7 701 0,29-3-978 0,1 0 13 16,3-3 45-16,4-2 47 0,-1 0 22 16,3-4 11-16,2-1-40 0,2 0-57 0,2-1-54 15,4-1-28-15,5-4-35 0,-1-1-3 16,3-5 0-16,5 0-3 0,-1 2-29 15,-1 0-23-15,3 1-27 0,-3 0-11 16,1 2-10-16,4 2-1 0,-5 3-3 0,5-1-1 16,-9 5 1-1,19 6-1-15,-24 5 2 0,-1 4-1 0,-2 7 2 16,-8 4 2-16,-2 5-3 0,-5 6 2 0,-1-2-3 16,-5 4 0-16,1-3 2 0,-1-1-3 15,1-4 0 1,1-4 0-16,-24 35 7 0,33-44 8 0,-3-3 6 15,7 0 4-15,2-3 1 0,2-1 3 0,2-3-12 16,3 1-5-16,3-1 0 0,2-5-3 16,5 0-3-16,-3 0-1 0,7-2-4 15,-2 1-3-15,1-2-5 0,1-2-2 0,-2 2-2 16,1-2-8-16,-3-2-61 0,-1-2-159 16,-1-1-189-16,-7-1-214 0,3-3-232 15,-7 0-64-15,2-3 102 0,-2-4 167 0,-2-2 203 16</inkml:trace>
  <inkml:trace contextRef="#ctx0" brushRef="#br0" timeOffset="173153.5878">14825 6130 47 0,'0'-7'318'0,"0"0"38"15,-4 2 18-15,4 5-110 0,-2 0-82 16,-3 0-22-16,1 5 7 0,2 0 22 0,-2 2-1 16,2 0-22-16,-2 3-36 15,4-1-46-15,12 28 11 16,-3-25-84-16,-3 0 26 0,6-1 21 15,-1-1 6-15,-1 1 1 0,4 1 4 0,-5-1-33 16,1 2-17-16,-4-1 34 0,5 2 16 0,-1-1 9 16,-4 1 4-16,-2-2 2 15,-4-2-1-15,0 10 84 0,-4-12-84 16,-2 0-3-16,0-1-38 0,-5 1-24 0,1-1-9 16,0-2-6-16,1-1-3 0,-1-1-1 15,2 1-4-15,2-3-3 0,-1 1-10 0,3-2-109 16,2-2-240-16,-4 1-263 0,-2-3-116 15,1 1-47-15,3-4 87 16,-4 0 232-16</inkml:trace>
  <inkml:trace contextRef="#ctx0" brushRef="#br0" timeOffset="173383.1515">14918 6153 293 0,'0'-12'468'15,"6"-4"41"-15,21-21 612 0,-17 30-1037 16,5-1-18-16,-7 3-14 0,9 3-19 0,-1 1-19 16,5 2-13-16,12 5-288 15,-17-3-139-15,-1 0-91 0,-9 1-41 16,7-1 48-16</inkml:trace>
  <inkml:trace contextRef="#ctx0" brushRef="#br0" timeOffset="173721.0366">15201 6050 54 0,'4'-5'345'15,"-4"-7"870"-15,-4 10-934 0,-2 2-37 0,2 5-12 16,-6 0-14-16,3 2-8 0,1 3-36 0,0 4-41 15,-4 2-40-15,5 2-30 0,-1 1-32 16,4 4-15-16,2 0-8 16,0-1-4-16,17 43-4 0,-9-45 0 15,2-3-2-15,5-2 2 0,-3-1-1 16,-1-2 1-16,5 0-1 0,-6-5 1 0,3-2 1 16,-3-2 0-16,5-1 1 0,-7-4-1 15,6-1 2-15,-3-2 48 16,-1 0 48-16,7-12 199 0,-15 8-110 15,2-2-33-15,-8-1-46 0,2 1-32 0,-7-1-31 16,-3 2-23-16,-5 3-14 0,-3 4-6 16,-15 3-10-16,14 3 1 0,4 6-3 15,3-1-4-15,1 2-78 0,-1 0-189 16,8-2-288-16,-5-1-200 0,5-1-86 0,4-1 37 16,-2 0 170-16</inkml:trace>
  <inkml:trace contextRef="#ctx0" brushRef="#br0" timeOffset="174193.7615">15319 5841 556 0,'-4'-11'337'15,"4"1"-84"-15,-4 3-49 0,2 0-2 0,-2 2 9 16,4 0 10-16,0-3 4 0,0 4-11 16,0-1-22-16,0 1-29 0,4 1-42 0,-2-1-35 15,8 1-29-15,1-2-8 0,3 0-8 16,-6 3-2-16,25-6 34 0,-18 4-44 16,-3 4 2-16,5 0-1 0,-7 0-2 15,5 2 0-15,-3 15 15 16,-12-4-16-16,-6 5 2 0,2 4 3 0,-7-2-4 15,-1 0-12-15,2-1-6 0,-1 0-6 16,3-5 1-16,0-3-4 0,2-1 2 0,1-4-2 16,3 0 0-1,2-3 3-15,7 2 7 16,36-13 98-16,-20 2-64 0,4-3 1 16,-1 2-19-16,1-1-13 0,-4 3-8 0,-2 0-1 15,-5 5 0-15,1 2 20 0,-7 3 13 16,1 6 30-16,-9 1 12 0,-2 3 7 15,0 3-15-15,-9 1-11 0,-5 1-29 16,1-1-14-16,-30 17-13 0,18-19-128 16,-4-3-434-16,2-3-208 0,-4-5-93 0,-2-5-39 15,0-2 97-15</inkml:trace>
  <inkml:trace contextRef="#ctx0" brushRef="#br0" timeOffset="175465.4024">19633 3338 471 0,'-6'-5'181'0,"0"2"-17"16,-5 1-23-16,5 0-16 0,-19 2 91 0,17 0-110 15,-6 0 7-15,3 0 14 16,-1 0 11-16,2 0 8 0,-1 4 1 0,-1 0-2 15,-3 5-6-15,3 3-12 0,-2 5 4 16,-3 4-9-16,5 2-16 0,-3 2-20 0,9 0-18 16,0 2-4-16,6-3-2 15,16 18 60-15,15-9 33 0,-12-21-51 16,6-2 5-16,-1-6 4 0,3-1 0 16,0-3 1-16,0-3 4 0,0-5 17 15,-4-2 33-15,-3-4 26 0,-3-4-41 0,0-2-4 16,-7-2-14-1,2-28 44-15,-12 25-117 0,-16-28-18 0,-1 33-38 16,-6 3-7-16,-8 6-5 0,-2 6 1 16,0 8-5-16,-4 7-18 0,4 8-246 0,0 2-464 15,0 6-210-15,0-3-90 16,6-2-26-16,-2-4 230 0</inkml:trace>
  <inkml:trace contextRef="#ctx0" brushRef="#br0" timeOffset="175996.0713">18080 3372 148 0,'-4'-8'246'16,"-2"-14"397"-16,6 14-478 0,0 0 7 15,0 1 14-15,0 1 17 0,0 2 6 0,0 2-18 16,4 1-25-16,-2 2-28 0,-2 4-27 16,6 2-21-16,-2 4 16 0,2 4-2 0,1 1 32 15,3 4 8-15,-2-1-9 16,1 1-26-16,7 23 29 0,-8-18-119 0,-6 9-13 16,-2 3-213-16,-6 4-315 15,-10 0-142-15,-81 54-1381 16</inkml:trace>
  <inkml:trace contextRef="#ctx0" brushRef="#br0" timeOffset="176706.3203">16742 3480 145 0,'-2'-16'686'0,"-2"8"-320"16,4 0-134-16,-4 2-48 16,4-1-16-16,-7-34 537 0,7 31-539 15,5-1-21-15,-3-1-25 0,2 1-13 16,2 2-16-16,4-1-11 0,3 2 0 0,-3 1-14 15,5 3-10-15,-3 4-22 0,-2 0-14 16,1 4-8-16,-1 1-3 0,-4 4-2 16,0 2 3-16,1 3 3 15,-7 20 19-15,-7-10-15 0,-3 1-2 0,-2 1-2 16,-3 2 12-16,-1-2 5 0,3-1 3 0,-1 0 0 16,5-4-1-16,-1-3-13 0,6-4-4 15,-2-1 28-15,6-4 21 0,4-2 72 16,4 0 70-16,3-4 57 0,9-3-4 15,9-5-13-15,2-2-63 0,13-3-73 0,-5-3-61 16,4 0-31-16,-5 2-22 0,-5 2-199 16,-11 0-468-16,-5 1-255 0,-13 0-114 0,-4-1-44 15,-10-3 168-15,-7 0 458 0</inkml:trace>
  <inkml:trace contextRef="#ctx0" brushRef="#br0" timeOffset="177449.8075">14988 3379 339 0,'4'-12'431'16,"-4"0"30"-16,-8-22 686 16,8 27-904-16,0 0 18 0,0-2-9 15,0 2-39-15,0-1-49 0,4 0-37 0,2 3-17 16,5-2 9-16,1-1 19 0,7-3 8 0,-1 1-7 16,5-1-23-16,8 2-36 0,-4 0-28 15,6 2-14-15,-6 2-9 0,0 5-7 0,-6 2-9 16,-5 3-3-16,-8 8-3 0,-3 3-2 15,-10 5 2-15,-3 6-1 0,-8 5 1 0,-3 1-3 16,-4-2 0-16,3-3-2 0,-3 1-1 16,6-8 0-1,1-4 0-15,-17 29 3 0,39-40-3 16,0-1 2-16,4-4 4 0,7-2-1 16,4-1 1-16,1-4 0 0,5 0-3 15,-4 0-2-15,-2 1-1 0,-5 3-1 0,1 2 0 16,-7 2 2-16,-4 3 0 15,-2 1 2-15,-4 5 4 0,-4 1 2 0,-6 2 0 16,-7 4-1-16,-1-1-4 0,-9 3-7 0,-4 2-54 16,-2 3-393-16,-4-7-316 0,-3-2-141 15,-3-7-60-15,-1-3 20 0,-1-9 380 0</inkml:trace>
  <inkml:trace contextRef="#ctx0" brushRef="#br0" timeOffset="178682.2404">22345 5303 742 0,'0'-15'501'0,"0"2"40"16,-7 1-199-16,3 3-75 0,2 2-28 16,-2 0-3-16,-2-1-7 0,-5 1-20 0,5-2-7 15,-4 2-10-15,0 1 6 0,-1-1-1 16,5 1 19-16,0 0-16 0,2-2 0 0,4 0-24 15,0 0-27-15,4-2-36 0,2 1-25 16,4-6-38-16,7 4-16 0,-1-3-12 31,7 4-5-31,-2-1-4 0,39-3 2 0,-44 11-13 0,1 6 0 16,-3 1-2-16,-1 1 0 0,3 7 0 0,-5-1 1 16,-1 7-1-16,-4 4 3 15,-6 2 1-15,-6 4 0 0,0 2 2 0,-9 1-5 16,-1-1 3-16,-5 1 0 15,5-3-3-15,-24 23 2 0,20-29 1 0,3-2-3 16,1-3 1-16,5 0 0 0,-1-3 0 16,8-4-2-16,-3-5 3 0,7 0 4 0,0 0 17 15,0-2 15-15,7-1 13 0,1 0 14 16,4-4 9-16,1-3-8 0,7 0-14 0,1 0-8 16,2-3-18-16,0 2-11 0,1-1-9 15,-1-1-6-15,4 1-2 0,-4 0-5 16,0-1-7-16,1 4-4 0,-5-3-8 15,-5 4-42-15,3-2-137 0,-5 0-212 0,-7 3-262 16,1-4-296-16,-2-1-92 0,-2 2 76 16,2-3 191-16,-4 3 253 0</inkml:trace>
  <inkml:trace contextRef="#ctx0" brushRef="#br0" timeOffset="179376.8475">22779 5121 268 0,'16'-26'383'0,"-3"2"59"16,-9 4-4-16,2 5-91 0,-2 5-24 0,-4 2-8 15,0 2-31-15,0 1-46 0,-4 3-62 16,-2 4-59-16,-4 6-58 0,-3 3-16 0,-1 3-9 16,1 2-4-16,3 3 0 0,4-3 13 15,2 2-1-15,4-1-2 0,0 2 0 16,6-2 14-16,10 15 57 16,-1-17-56-16,-3 1-1 0,3-3-15 0,-3 0-19 15,5-1-8-15,-7 0-1 16,0 1 40-16,7 37 271 15,-23-37-278-15,2-1-20 0,-3 0-7 16,3-2 19-16,-4-2 15 0,0-1 6 0,1-1 3 16,-3-1-2-16,4-1-24 0,-4-3-19 15,3-1-12-15,3 0-3 0,-2 0-2 0,0-1-5 16,2-3-12-16,2-1-81 0,-2-6-131 16,-3-1-142-16,3-3-142 0,-2-4-106 15,2-2 11-15,2-7 95 0,-2-1 127 0,4-5 140 16,0-4 123-16,0-3 118 0,6 4 98 15,2 3 61-15,0 5 42 0,3 6 24 16,5 6-6-16,-1 3-19 0,1 3-7 16,1 4 0-16,4 0-8 0,-3 3-25 15,3 0-34-15,18 2 32 0,-14 4-90 16,-2-2-7-16,-1 0-6 0,5 0 2 0,0 0-21 16,0 0-13-16,0 0-8 0,2-2-2 15,-2-1-3-15,0 0 0 0,0 0-3 0,-7 2 0 16,-3-2 0-16,-5 2-2 0,-1 1 1 15,-5-2 6-15,-6 2 34 0,4-2 21 16,-8 2 12-16,2 0 5 0,-7 4 2 0,3-3-12 16,0 3-11-16,-4 4 10 0,-1 2 10 15,-1 3 5-15,2 4-18 0,-1 1-9 0,5 2-20 16,-4 5-14-16,3-1-6 0,7 2-5 16,-4 1-5-16,8-2 1 0,-4 1-2 15,7-4-2-15,3-1 2 0,-4-2 0 0,9-1-1 16,-3-2 4-16,5-4 11 15,-3-3 51-15,25 1 219 0,-16-10-63 16,-2-3 26-16,2-4-19 0,-1-4-16 0,-1 1-25 16,-4-6-34-1,-3 0-20-15,-12-39 101 0,-14 35-214 16,-15 5-23-16,-17 5-14 0,-9 9-47 0,-14 4-294 16,-7 4-531-16,-5 2-235 0,-5 1-102 15,1 0-7-15,0-2 274 0,-4 1 523 0</inkml:trace>
  <inkml:trace contextRef="#ctx0" brushRef="#br0" timeOffset="179778.6001">22398 5772 171 0,'-49'9'288'15,"-1"0"46"1,-4 1-29-16,-82 28 541 15,94-20 66-15,53-17-607 0,16-4 9 16,16-3 14-16,17-5 39 0,17-10 21 16,20-2-17-16,12-4-32 0,15-5-33 15,13 1-60-15,4 1-45 0,1-2-30 0,1 1 6 0,-2 0-17 16,-5 3-9-16,-10 2-39 0,-4 5-22 16,-16 7-46-16,-9 2-27 0,-10 4-18 15,-11 5-15-15,-9 3-16 0,-10 3-139 16,-17 6-412-16,-13 0-471 0,-15-1-210 0,-12-3-80 15,-12-2 94-15,-9-3 394 0</inkml:trace>
  <inkml:trace contextRef="#ctx0" brushRef="#br0" timeOffset="184810.0289">8089 16658 114 0,'-4'-2'224'0,"0"-1"12"15,-3-2-79-15,7 2-53 0,-2-1-18 0,-2 1-7 16,0 0 2-16,4-1 5 0,0 0 2 16,-2 1-1-16,2-1 1 0,0 1 3 15,-4-2 1-15,4 3-3 0,0 0 16 0,0 1 0 16,0-1 0-16,0 2-15 0,0 0-13 16,0 0-23-16,0 0-22 0,4 2-16 0,2-2-7 15,5 0-5-15,5 0 0 0,3-4-2 16,12 3 2-16,2-6 22 0,6 2 8 15,3-2 6-15,3-3 0 0,7 1 2 0,-3-1-21 16,5-1-9-16,2 0-4 0,0-1-3 16,4 0 27-16,0 0 12 0,0-1 4 0,2 1 3 15,-6-1 0-15,-1 0-24 16,3-1-16-16,40-12 1 16,-14 3-8-16,-48 11-3 0,-3 5 0 0,-6 0-1 15,-9 0 2-15,-1 3-1 0,-7 0-1 16,-4 2 0-16,-6 1-1 0,0 1-1 15,0 3 1-15,-6 2-3 0,-4 5 1 0,-7 4-87 16,-1 4-296-16,-7 2-134 0,-2-2-59 16,2-4-27-16</inkml:trace>
  <inkml:trace contextRef="#ctx0" brushRef="#br0" timeOffset="185667.5041">8265 18707 18 0,'-11'8'453'0,"-5"-3"85"0,-1-8 39 16,1 1-22-16,3-3-268 0,3 5-132 16,4 0-82-16,-2-2-33 0,8 2-14 15,8 0-6-15,4-1 5 0,5-4 3 16,14-2-1-16,4-2-2 0,8-1-4 15,7-2 4-15,8-1-2 0,-2-3-1 0,12 0 20 16,-8 0 17-16,2-1 2 16,4 1 27-16,-6-2 9 0,4 1-14 0,-4-1 7 15,4 0 3-15,-4 2-23 0,0 1 6 16,-4-2 28-16,2 2-6 0,-6 0-10 16,-5 1-2-16,-3 1-15 0,-7 0-35 15,-8 6-19-15,-4 2-7 0,-9 2-8 16,-9 4-4-16,-41 35-479 15,3-19-195-15,-8-5-127 0,-8-8-54 16,-3-13 48-16,2-10 306 0</inkml:trace>
  <inkml:trace contextRef="#ctx0" brushRef="#br0" timeOffset="192303.4732">10796 14645 26 0,'0'-2'76'0,"-4"2"-5"0,-2 0-8 0,4 0-8 15,-2 2 0-15,-3-2 2 0,-1 0-1 16,6 2 2-16,-2-2 5 0,-2 0 10 15,6-2 16-15,0 2 11 0,-4 0 16 0,4 0-5 16,-3-2-11-16,-1 1-12 0,4-3-3 16,0 3-4-16,-2-3 10 0,-2 1 11 15,0 2-1-15,2-2-5 0,-2 2-6 16,2-1-12-16,-2 0-14 0,-3 1 4 16,-1-1-7-16,6 2 3 0,-2-2 7 0,2 2 12 15,-2 0 0-15,0-2-2 0,4 2-2 16,0-1 4-16,0-1-10 0,0 0-5 0,0 2-6 15,0-1-13 1,4-3-7-16,6 1-26 0,-8 3-11 0,2-2 0 16,2 2 0-16,3 0 0 0,-7 2 1 15,8-1 0-15,-4 1-1 0,5-1 4 16,-5 2-4-16,4-2 3 0,5 3-3 0,-3-1 2 16,1-3-3-16,3 2 1 0,3 0-1 15,-1-1 0 1,3 1-2-16,18-4 1 0,-14 1-3 0,-8 1 2 15,1-2-2 1,24-2 2-16,-30 3-2 0,-6 1-1 0,-2 0 1 16,-4 0 1-16,5 0 1 0,-5 0 3 15,-5 0 0-15,5 0 2 0,-4-2 1 16,-2 2-3-16,2 0-1 0,-4 0-2 16,-1 0-2-16,3 0 1 0,-4 0-2 0,4 0 1 15,4 2-2-15,-7-2-1 0,7 1-1 16,-2 1 1-16,0 2-2 0,-2-1 3 15,6 2-5-15,0-3-31 0,-2 1-78 0,-2 0-117 16,4-2-138-16,0-1-171 0,0-4-51 0,0-3 44 16,0-1 99-16</inkml:trace>
  <inkml:trace contextRef="#ctx0" brushRef="#br0" timeOffset="192763.1877">10912 14485 119 0,'0'-2'189'0,"-2"-1"-23"0,-2 2-35 16,4-2-9-16,-2 0 96 16,-2 0-119-16,4-1 96 15,4-1-101-15,-4 2-1 0,2 0-5 0,-2 0-7 16,4 0 2-16,-4 2 1 0,2-2 4 15,-2 1 8-15,0 0 13 0,4 1 8 0,-4-2 9 16,0 2 3-16,0-1-4 0,0 1-7 16,0 1-13-16,0 0 49 0,0 0-108 15,0 0-19-15,0 1-13 0,0 2-4 16,-4 1-3-16,4 4 2 0,0 2 2 16,0 4 3-16,-2 5-2 0,2 0 0 0,0 2-4 15,0 1 1 1,2 1-3-16,2 18 3 0,0-19-7 15,2 18 7-15,-4-19-6 0,3-2 2 0,-1 1-1 16,-2-2 1-16,6 0-1 0,-8-2-1 16,2-3 1-16,2-1-3 0,-2-2 2 0,-2-3 0 15,0 0-2-15,0-3 0 0,0-1 0 16,0-1 1-16,0-1 2 0,0-1-3 16,0 0 1-16,0-1-1 0,0 1-1 15,0 0-1-15,-6 3-64 0,0 2-350 16,-15 0-801-16,15-7 538 0,2-9 52 15</inkml:trace>
  <inkml:trace contextRef="#ctx0" brushRef="#br0" timeOffset="197750.3403">9485 16560 69 0,'-6'0'207'0,"0"-2"7"0,-1 2-62 0,-1 2-86 16,2 1-37-16,-5 3-10 15,9-4-18-15,-2 0 7 0,4-1 7 0,0 1 6 16,-4 0 8-16,4-1 1 16,-2 1-2-16,2 0-6 0,-4-2-4 0,4 3-5 0,0-1 2 15,-2 1-2-15,2 1 1 0,0-1-1 16,0-1 7-16,2 0 10 0,4 1 15 15,2-1 22-15,5-1 26 0,8-2 0 16,5-1 8-16,7-3 6 0,7 0-10 16,3-4-16-16,59-8 97 0,-57 6-111 15,13 2 20-15,-6-3 7 0,1 2-17 0,5-4-8 16,-6-1 1 0,60-15 72-16,-1-2-7 0,-53 16-73 0,-4 1-10 15,-2-2 6-15,-1 4 2 0,-7-1 1 16,-5 1-1-16,-6 1-20 0,-2 2-22 0,-8 1-7 15,-4 2-7-15,-9 2 1 0,0 0-1 16,-5 5 1-16,-3-2-2 0,-2-1 2 16,-2 3-2-16,-13 5-1 0,5-5-5 15,-3 7 1-15,3-2-3 0,-2 4 2 16,-3 1-5-16,3 3-92 0,-3-4-234 16,7-1-194-16,-2 1-84 0,1-6-34 0,1-1 76 15</inkml:trace>
  <inkml:trace contextRef="#ctx0" brushRef="#br0" timeOffset="198521.3781">9992 18276 52 0,'-7'5'489'0,"5"-5"63"0,-6-13 579 16,12 5-878-16,13-2-91 0,-5 3-142 15,9-3-11-15,6 0-4 0,4-3 10 16,-2 1 12-16,4-3 18 0,4 0 18 0,0 0 25 15,-2 1 12-15,3 2 14 0,1 2-2 16,2-2 22-16,-1 1 8 0,-3 2 6 0,0-2-4 16,-2 4-5-1,60-14 95-15,-43 12-197 0,-25 7-33 16,-2-1-3-16,20-4-3 16,-28 2-1-16,26 0-9 0,-32 6 4 15,-5-1-51-15,-6-1-148 0,0-1-253 16,-2-3-242-16,-9-2-108 0,1-3-1 0,-4-10 129 15,1-8 242-15</inkml:trace>
  <inkml:trace contextRef="#ctx0" brushRef="#br0" timeOffset="206496.5883">11454 16245 109 0,'-4'-2'203'0,"0"-1"-2"15,1 1-39-15,-7-4 324 16,6 2-385-16,4 3 0 0,-2-1-2 0,-2 0-5 16,4-1-15-16,-2 3-3 0,-2 0-13 15,-1 0-10-15,3 0-3 0,-2 0-6 16,4 0-8-16,-4 0-4 15,2 0 1-15,-2 0-4 0,-2 3 45 16,6-3-60-16,0 0 10 0,0 0 4 16,6 0 19-16,4 2 12 0,7-4 3 0,6-1-6 15,1 3-7-15,5-4 11 0,4-1 1 16,5 2 3-16,1-4-1 0,4 0 36 16,1-1-8-16,-1 1-5 0,5-1-1 0,-5 0-1 15,1 3-39-15,-5-3-21 0,2 3-9 0,-1-2-5 16,-3 2-2-16,-2-2-1 15,-2 1 0-15,29-6 6 0,-37 8-7 16,-4-1 0-16,-7 1 0 0,-6 1-2 0,3-1 1 16,-11 3 0-16,4 0-1 0,-8 0-1 15,2 1-3-15,-7 1-1 0,3 1-4 16,-6 5-5-16,-5-1-100 0,-4 1-286 16,-16 5-840-16,19-12 543 0,-1 0 83 15</inkml:trace>
  <inkml:trace contextRef="#ctx0" brushRef="#br0" timeOffset="207409.8763">11460 18019 57 0,'-4'1'280'0,"-2"-1"20"0,-1-1 8 15,1 0-151-15,2-1-81 0,0 2-39 0,-2-1-19 16,6 1 11-16,-2-2 17 0,2 2 12 0,0-2 14 16,0 1 16-16,-4 1-3 0,4 0-13 15,0 0-9-15,-5 0-7 0,5-2-8 0,0 2-11 16,0 0-1-16,0 0 2 0,0 2 3 16,0-2 6-16,0 0 4 0,0 0 3 0,0 0 2 15,0 0-1-15,0 1-6 0,0-1-8 16,5 0-4-16,-1 0 2 0,4-1 5 0,2-3 2 15,11 1 7-15,2-4 3 0,8-1-11 16,4-3-13-16,2-1-6 0,7 0 6 0,-1 0 3 0,0 0 0 16,1 0 14-1,-1 1 15-15,117-34 221 0,-123 33-220 16,0 2-8-16,-4-2-16 16,0 2-20-16,48-16 3 0,-63 21-20 15,-3 0 0-15,-3 2-2 0,-1-1-2 0,-5 3 0 16,-2 1-4-16,-4 1-3 0,4 6-15 15,-8 5-211-15,4 2-285 0,-10-4-129 0,-7-10-56 16,1-19-12-16,-7-19 200 0</inkml:trace>
  <inkml:trace contextRef="#ctx0" brushRef="#br0" timeOffset="248089.8626">13727 14195 71 0,'0'0'233'15,"0"0"24"-15,-2 0-51 0,2 0-52 0,-5 0-33 0,5 0-11 16,0 0-5-16,0 0-1 0,0 0-6 16,-2 2-14-16,-2-2-14 0,4 0-13 15,0 0-7-15,0-2-4 16,0 2 3-16,-4 0 53 0,2 0-56 0,-2 0-4 15,4 2 2-15,0 1-4 0,0-1-3 16,0-1 0-16,0 2-2 0,0 0-3 16,0-1 13-16,0 1 7 0,6-1 24 0,-2 2 11 15,2-3 0-15,1 2-14 0,3-1-8 16,0-1 1-16,5 2-2 0,-3-2 2 16,1 1-1-16,5-2-3 0,-5 1-28 0,7-1-17 15,-1 0-7-15,2 0-1 0,6 0-2 16,-5 0-2-16,9-1 5 0,-2 1 42 0,4-2 19 15,5 1 12-15,-5 1 2 0,4-3-1 16,-4 2-44-16,4-1-19 0,-4 2-11 0,0-1-7 16,0 1 1-16,5 0-3 0,-5 0 0 0,6 0 0 15,-4 0 1-15,0 0 0 0,3 0-1 16,1 0 0-16,4-3 1 0,-1 1-1 16,3 0-1-16,-1 1 2 0,3 0 1 15,-1-2 0-15,-3 1 1 0,1-1 1 16,-3 2-2-16,-2-2 2 0,5 1 0 0,-5 2 0 15,4-3 34-15,1 1 30 0,-3 0 18 16,3 1 5-16,-5-3 1 0,0 3-31 31,135-13-6-31,-135 9-51 0,5 1-3 0,-7 1-1 16,2 0-1-16,-2 0 0 0,1-1 2 0,-5 1-4 16,-2 0 4-16,-2-1-2 0,-2 3 2 15,4 0-2-15,-13-1 1 0,5 2-1 0,-4 0 0 16,-3-1 0-16,-3 1 0 0,-1 0 1 15,2 0-2-15,-1 0 1 0,-3 0 0 16,0-2 1-16,1 2 0 0,1 0 0 0,-1 0-1 16,-1 0 0-16,0 0 0 0,-4-1 0 15,5 1 0-15,-1 0 0 0,-4 0 0 0,5 0 0 16,-5-2 2-16,0 2-2 0,-2 0-2 16,2 0 2-16,-6-1 0 0,5 1 0 15,-5 0 0-15,0-2 0 16,2 2 0-16,-2 0-1 0,4 2-1 0,-4-2 1 15,4 1-3-15,-2-1 3 0,-2 0-1 16,6 0-3-16,-6-1 1 0,4 1-2 0,0 0-2 16,-1 0-10-16,-3 0-91 15,0-3-214 1,-50-26-3215-16</inkml:trace>
  <inkml:trace contextRef="#ctx0" brushRef="#br0" timeOffset="248808.8197">14304 13646 38 0,'-7'-5'273'0,"5"2"26"0,-2-1 12 16,4 3-114-16,0-1-64 0,-4 2-23 16,4 0 3-1,0 0 217-15,0 0-247 0,0 0-17 0,4 2-8 16,-4-2 0-16,6 0 11 0,1 1 12 16,3-1 13-16,7-1-5 0,-3-1-10 15,3 0-19-15,1-1-18 0,1-2-18 0,-1 0-10 16,3 1-5-16,0 0-3 0,-3-2-1 15,20-6 58-15,-22 5-2 0,-3 4 22 16,1-2 13-16,-4 1 4 0,-3-1-2 16,-1 3 5-16,-2 1-5 0,-2 1 8 15,-2 0 1-15,0 0-4 0,0 0-8 0,0 1-8 16,0 1-11-16,-2-2-17 0,-2 2-14 16,-2 3-13-16,1 2-6 0,-3 1-7 0,-2 2-4 15,2 1-1-15,-5 3-3 16,7 1 1-16,-9 17 5 0,3 2 2 15,6-17-10-15,-2 0-1 0,8 3-1 16,-7-1-1-16,5 0 0 0,2 0-1 16,-4-1-2-16,4 0-1 0,0-3 0 0,4 2 0 15,-4 0 2-15,2-5-2 0,-2 2-1 16,0-4 1-16,0 0 1 0,0-1-1 16,5 6-1-16,-5-10-1 15,0 0 1-15,0-1-1 0,-5-1 2 16,5 0-2-16,0 0 1 0,0-1-2 0,-2 1 1 0,2-2 0 15,-4 1-2-15,4-1-15 0,0-2-121 16,-4-1-231-16,-2-2-303 0,4-4-131 16,-2-2-46-16,0-2 89 0,-3-2 224 0</inkml:trace>
  <inkml:trace contextRef="#ctx0" brushRef="#br0" timeOffset="249061.6563">14304 13815 111 0,'-7'2'336'0,"7"-2"31"16,-2 0 12-16,2 1-165 0,0-1-88 0,0 2-37 16,2-2 10-16,-2 0 30 0,7 0 35 15,3 0 18-15,0-3-5 0,5 1-20 16,-3-1-31-16,9-1-35 0,-2-1-30 0,-3 0-16 16,5 0-20-1,-5 0-9-15,34-6-1 0,-36 7-15 16,-1 1-1-16,-3 1 0 0,3 2-2 0,-3 2 1 15,-2-1 0-15,-2 1 0 16,1-1-1-16,-1 1-2 0,-2 2-103 0,-2-3-222 16,-2-1-174-16,0 0-76 0,0 0-32 0,0 0 85 15</inkml:trace>
  <inkml:trace contextRef="#ctx0" brushRef="#br0" timeOffset="249971.3917">14994 13561 141 0,'0'-3'163'0,"0"0"-58"0,5 2-40 16,-3-2-4-1,-2-2 17-15,8-5 261 16,-6 4-128-16,-2 1-123 0,0 2 5 0,0 1 11 15,0-1 23-15,0 1 10 0,-2-1 18 0,2-1 0 16,-4 1-2-16,4-1-21 0,0 1-1 16,-4 1-11-1,4-3-3-15,-2-6 210 0,-3 8-215 0,5 0-11 16,0 0 6-16,0 2-15 0,-2-1-5 16,2-1-21-16,0 3-3 0,0-1-12 15,-4 1-11-15,4 0-7 0,0 0-5 0,0 1-7 16,-4 0-3-16,4 1-14 0,-6 0-1 15,4 2-1-15,-6-1-1 0,1 3 1 16,1-1 1-16,0 0-1 0,-2 3 1 16,1-1 0-16,1-2-1 0,2 2 0 0,-2-2 0 15,2 0 0-15,2 2 0 0,-2-1 1 16,-3-1-2-16,7 2-1 0,-4-1 3 16,2-1-2-16,2 2 0 0,-4 0 1 0,4-4 0 15,-2 4 2-15,-2-1 0 16,4 4 3-16,-4-4-2 15,2 5 7-15,-3-7-5 0,5 2-1 0,-2-1 0 16,2 0 0-16,-4 2 0 0,0-2-1 16,4 3-2-16,-6 7 5 0,2-6-7 15,4-1 1-15,0 2 0 0,-2 1-2 16,-2-1 1-16,4 2 1 0,0 0-1 0,0-1 2 16,0 1-2-16,0 1 1 0,0-1-2 15,4 2 0-15,-2-1 0 16,29 52 3-1,-21-53-3 1,9 7 5-16,6-7 1 0,-3-4 4 16,-7-8-3-16,-3 0-1 0,1-3 1 15,3-2-3-15,-1-2 2 0,1-4-3 16,-3-1 2-16,3-1-2 0,-6-4 0 16,1 3 3-16,-5 3 4 0,-6-3 1 0,0 2 1 15,-6 0 0-15,-5 2-3 16,-15-4-3-16,3 9-7 0,2 4 0 0,3 1 0 15,-3 3-1-15,-2 0 1 0,2 2-1 16,5 2-1-16,-1 0 1 0,1 0 0 16,5 1-4-16,5-3 4 0,0 3-4 0,2 0-9 15,8 0-103-15,-2-1-204 0,6 0-277 16,-6-4-151-16,9-1-62 0,1-2 76 0,-1 3 190 16</inkml:trace>
  <inkml:trace contextRef="#ctx0" brushRef="#br0" timeOffset="250506.2415">15245 13616 21 0,'10'-16'270'0,"2"-4"25"0,-1 4 10 16,-5 0-129-16,-2 1-87 0,2 2-19 15,-2 1 22-15,-4 0 37 0,0-1 46 0,0 4 27 16,-4 0 5-16,4 2-30 0,-6 1-44 15,2 1-47-15,-2 5-34 0,-5 0-21 16,-5 6 11-16,3 0-20 0,3 3 1 16,-2 0-3-16,1 3-4 15,1 0 0-15,-4 17 9 0,7-14-16 0,1-1 2 16,2 2-1-16,4-3 0 0,4 1 1 0,-4-1 0 16,6-1-2-16,5 0-3 0,-5 0 6 15,4-1 8-15,7-2 2 0,-7-2 6 0,7 1 1 16,-1-3-2-16,1 2-11 15,-1-3-3-15,1 2 3 16,26 4 108-16,-32-5-76 0,-1 2-10 0,-4-2-19 16,0 3-10-1,3-1-2-15,-7 11 2 0,-2-9-8 0,-6 0 3 0,1 1-1 16,-1-1 0-16,-4 3 0 16,-3-4 0-16,1 1-1 0,-7 0 0 0,3-1-1 15,3-4 1-15,-1-1 1 0,-3-2 27 16,9-1 28-16,0-1 43 0,0-2 32 15,3-3 14-15,1-16 121 0,13 3-167 16,-1-3-23-16,2-6-13 0,7-2-10 16,-1-3-23-16,26-32 55 15,-7 13 11-15,-19 30-52 0,-1 6-19 16,-3 3-17-16,-1 6-10 0,-1 4-9 0,0 3-59 16,-4 1-350-16,-6 3-305 0,-4 1-135 15,-2-2-61-15,-10 0 33 0,-1-2 335 16</inkml:trace>
  <inkml:trace contextRef="#ctx0" brushRef="#br0" timeOffset="253807.911">9468 13615 113 0,'-6'-7'347'0,"-6"-3"53"0,1 5 23 16,3 2-158-16,-4 8-92 16,1 3-57-16,5 7-32 0,-4 5-14 0,0 4 1 0,3 1-12 15,1 2-5-15,6 1-12 0,2-4-12 16,2 1-8-16,7-3-11 0,1-2-2 0,-2-2-3 15,7-3-1-15,-1-1 0 0,5-4-1 16,-4-4 2-16,3-5 28 16,-1-2 19-16,41-24 189 0,-43 10-141 15,-7 0 10-15,4-1 26 0,-3-6 16 16,-9 0 5-16,-2-26 129 0,-2 24-186 16,-7-1-22-16,-3-1-41 0,-5-1-20 15,-3 4-10-15,1-2-6 0,-6 6-1 16,-2 3-2-16,9 4-1 0,1 7-4 15,1 8-2-15,1 8-2 0,5 8-64 0,4 7-286 32,6 4-256-32,16 59-1636 0,1-65 1789 0</inkml:trace>
  <inkml:trace contextRef="#ctx0" brushRef="#br0" timeOffset="254348.0292">10670 13641 120 0,'-8'-8'335'0,"-5"1"47"0,7 1 23 16,0 4-153-16,-2 0-60 15,1 2-55-15,5 2-38 0,4 4 103 16,5-3-145-16,3-1 24 0,11-2 7 0,1-3 13 16,5-3 5-16,10-2-3 0,1-2-21 15,-3-2-14-15,2-2-22 0,2 1-18 16,-1 1-8-16,-1 1-4 0,-4 1-5 15,-4 0 2-15,-4 2-5 0,-7 1-5 0,1 2 0 16,-7 1 0-16,-1 4-2 0,-9-3-2 16,2 1-2-1,0 2 0-15,-18 5-3 0,3 4-1 0,-5-2-78 16,-1 1-153-16,-1-3-230 0,-3 1-105 16,-2-4-40-16,-2-2 57 0</inkml:trace>
  <inkml:trace contextRef="#ctx0" brushRef="#br0" timeOffset="254573.8893">10786 13399 90 0,'-2'-19'333'0,"-7"1"75"0,3-1 66 0,2 6-109 16,-2 3-27-16,6 2 188 15,-2 10-338-15,2 4-39 0,0 4-25 0,-4 6 6 16,4 5 0-16,4-1-7 0,-4 6 20 16,2 1-10-16,4-1-22 0,-2 4-15 0,2-4-10 15,3 3-40-15,-7 0-23 16,4 0-13-16,-2 3-1 0,2-1-2 0,1 3 0 15,-3 2-12-15,0-1-220 0,-2 0-357 0,-2-4-164 16,4-8-75-16,-2-6-20 16,-2-5 203-16</inkml:trace>
  <inkml:trace contextRef="#ctx0" brushRef="#br0" timeOffset="255882.082">12387 13234 202 0,'0'-13'283'0,"-3"0"35"0,-1 1-84 16,0 2-56-16,-2 0-19 0,0 4-3 16,-5-2 1-16,1 2 12 0,0 0 0 0,-3 2-16 15,-1 3-26-15,-3 2-27 0,1 3-29 16,-1 4-20-16,1 4-7 0,-3 4-10 15,0 6-7-15,3 1-1 0,-1 4-9 16,9 3-6-16,-6 2-3 0,9 1 1 0,-1 0-3 16,10 26 4-1,-2-33-7-15,9-1 2 0,-1-3-3 0,0-3 5 16,7 0 0 0,60 31 55-16,-57-44-45 0,3-3 20 15,-2-4 14-15,1-4 16 0,1-4 35 16,-2-4 22-16,2-1 15 0,-3-5 15 0,3-2 8 15,-6 0-21-15,-1-5-13 0,-1-1-29 16,-5-2 10-16,-4 1-4 0,-6-2-6 0,-4 1-7 16,-2-3-9-16,-7 1-43 0,-3 5-21 15,-9 3-13-15,2 4-4 0,-4 5-5 0,5 7-1 16,-3 7-1-16,6 7-44 0,-1 7-327 16,3 4-329-16,7 0-151 0,-1 2-66 15,5-3 13 1,6-2 313-16</inkml:trace>
  <inkml:trace contextRef="#ctx0" brushRef="#br0" timeOffset="257141.8343">13524 13534 185 0,'-6'-4'244'16,"-5"-1"17"-16,5 3-102 0,0 1-50 16,-2 0-27-16,2 1-12 0,1 1-7 0,3-1-6 15,-2 3 1-15,2-1-2 0,-2-2-1 16,4 1-2-16,0-1-5 0,0 2 3 0,4-2 5 15,2 1 16-15,1-1 11 0,7 0 19 16,-2-1 10-16,5-1-5 0,4-1-23 16,-3 0-13-16,7-1-23 0,-2 1-21 0,0-2-11 15,-3 3-5-15,1-1-5 0,-2 3 1 16,1 0-6-16,-3-4 3 0,-1 4-3 16,-1 0-1-16,-7 0 0 0,0 0 0 15,-1 2 0-15,-5-2-1 0,2 0-2 16,-4 2 6-16,-6 1 3 15,-1-1-1-15,-1 3-2 16,0-3-2-16,-23-1-349 0,20-4 69 16,1-4-72-16,4 0-22 0,-4-3 61 15,-1-1 91-15,5-1 115 0,-4-3 114 0,3 0 91 16,1-2 55-16,2 0 27 0,-2 0-6 16,0 2-19-16,2-2-7 0,-3 3 0 15,3-1 2-15,2 5 18 16,-2-3 168-16,4 12-202 0,-2 2-23 15,2 4-26-15,0 3-10 0,-4 6 0 16,4 26 105-16,0-19-77 0,0 2-4 0,0 1-7 16,4 0 24-16,-4 5 13 0,-4 0-20 15,0 2-11-15,2 1-6 0,-2 0-44 16,-3 1-24-16,3-1-10 0,-2 1-8 0,0-1 1 16,2-1 0-16,-3-2 2 0,7 2-1 15,0 26-284-15,0-34-291 0,7-6-140 16,-7-9-66-16,6-11-3 0,-2-9 229 15</inkml:trace>
  <inkml:trace contextRef="#ctx0" brushRef="#br0" timeOffset="258885.9734">16165 13721 178 0,'-10'-3'266'0,"-7"-1"29"16,7 3-86-16,-3 1-48 16,7 1-15-16,0 1-5 0,-2-2 13 0,8 0 11 0,-2 0 4 15,2 2-8-15,0-2-26 0,2-2-29 16,2 2-20-16,2-2-9 0,8-1-5 0,-1 0 0 15,3-1-4-15,7 1-4 0,-2 0-3 16,6 0-2-16,-4 1 7 0,3-1 6 16,1 0-8-16,0-1-12 0,2-1-7 0,-4 0 4 15,-2 2-1-15,-1 0 0 0,-1-2-1 16,-4 1-3 0,5 1-11-16,-11 1-29 0,-7 0-3 0,-2 2 0 0,-2 0-1 15,-2 0-1-15,-2 0-1 16,-7 2-1-16,-1 0 2 0,-2 5-3 0,-3-2 0 15,0 0-2-15,1 0-12 0,-1-1-66 0,1-2-97 16,3-1-101-16,-3-2-80 16,-11-9-446-16,12 4 475 0,9-6 87 15,-4-2 80-15,4-1 64 0,-5-5 62 0,5-3 59 16,2 1 52-16,-2 0 47 0,4 1 46 16,-2 1 49-16,0 3 40 0,-3 4 28 15,7 4 6-15,-4 3-10 16,4 11 406-16,0 3-575 15,0 6 13-15,4 4-3 0,0 2 65 0,3 2 7 16,-1 4 12 0,0 0 33-16,-2 2 12 0,2 2-63 0,-6 0-32 15,5 32 35-15,-5-31-153 16,-5 52 3-16,5-59-35 0,0 1-1 16,0-3 0-16,-2-3-1 0,-2 3 0 15,0-3-73 1,2-4-341-16,-23 4-2362 0,17-24 1780 0,0-9 327 15</inkml:trace>
  <inkml:trace contextRef="#ctx0" brushRef="#br0" timeOffset="269931.5939">17089 13558 45 0,'-4'-6'274'0,"2"-1"30"15,-2 2 18-15,4 1-148 0,-4 2-68 16,4 1-48-16,0 1-18 0,0 0-6 16,0 0 4-16,0 0 3 0,-6 1 1 0,4 2-6 15,-2-1 9-15,-3-1 0 0,3 0 11 16,-2 1 17-16,0-2 13 0,-2 0 7 0,1 0 23 16,1-3 0-16,2 0-16 0,-2-1 17 15,0-4-8-15,-1 1-27 0,3-3-10 16,0-2-5-16,2 0-29 0,2 1-1 15,2-1 0-15,2 1 2 0,0 1-3 0,3 0-1 16,-1 3-17-16,4 0-5 0,3 0-8 0,1 3 1 16,-2 1-2-16,22 0 3 15,-14 2-3-15,1 2-1 0,-5 1 0 16,1 2 2-16,10 9 9 0,-21-1-4 16,0 4 3-16,-2 2 0 0,-8 4 2 15,-2 2-3-15,-4 3 1 0,-1 2-4 0,-5 2 0 16,-3-1-1-16,-1-2 1 15,-1-3 1-15,2 0 4 0,-1-4 2 0,3 0 1 16,7-3-1-16,-1-3-4 16,1 10 9-16,10-17 8 0,8 0 16 15,1-2 11-15,9-2 37 0,1-2 31 16,8-2-8-16,0-3-13 0,37-6 49 16,-35 1-123-16,2 0-14 0,-2-4-7 0,-3 2-3 15,1 0-2-15,0 1-1 0,-4 1-1 16,-6 2 0-16,-3 2-2 0,-2 3 1 0,-5 1-1 15,-3 1 1-15,2 3-1 16,-2 1-43-16,-4-1-156 0,-4-1-259 0,4-3-222 0,-6-1-100 16,2-5-3-16,-3-2 136 0</inkml:trace>
  <inkml:trace contextRef="#ctx0" brushRef="#br0" timeOffset="270226.4156">17499 13443 91 0,'0'-15'317'0,"0"-2"40"0,0 2 33 15,-2 3-141-15,-2 3-60 0,0 5-36 16,2 1-18-16,-3 2-10 0,-1 1-16 0,2 3-14 16,-2-1-14-16,6 6-8 0,-4 1-14 15,4 3-9-15,0 3-6 0,4 2 8 0,2 3-6 16,4 1-5-16,1 1-4 0,1 0-3 16,3 0-11-16,1-1-10 15,1-2-3-15,10 17 3 0,-15-19-7 0,-4-4-1 16,1 1-2-16,-5-2 0 0,2-1-1 15,-2-1 1-15,-4-2-3 0,-4-1 0 0,2 1 2 16,-6-1-1-16,-1 3 3 0,-5 0 2 16,3 0 0-16,-5-1 3 0,3 2-3 15,-1-4-3-15,2-1-47 0,1-4-136 0,1-4-179 16,0-3-154-16,-3-3-66 0,3-7 13 16,-3-1 121-16</inkml:trace>
  <inkml:trace contextRef="#ctx0" brushRef="#br0" timeOffset="270402.3054">17389 13508 1 0,'7'-25'252'16,"26"-42"495"-16,-17 49-656 0,9 3-38 0,2 3-25 16,2 1-15-16,4 2-7 15,70-6 0-15,-76 18-4 0,4 1-61 16,-8 1-136-16,-6 2-61 0,-1-2-30 0,-1 0-12 16</inkml:trace>
  <inkml:trace contextRef="#ctx0" brushRef="#br0" timeOffset="270764.0823">17836 13338 252 0,'0'-12'289'0,"6"1"24"16,3 1-104-16,7-19 204 0,-14 24-293 15,2 0 1-15,-2 0-11 0,-2 3-18 16,0 1-20-16,-2 1-25 0,-2 0-22 0,4 0-12 15,-6 1-7-15,2 1-4 0,-2 1-1 16,4 1-1-16,-3-1 0 0,-1-1 0 0,2 3 0 16,0 0 3-16,-2 4 9 0,-1-1 7 15,3 3 16-15,-4 4 9 0,0 2 3 0,0 0-6 32,-1 3-4-32,-7 40 45 0,16-42-60 0,4 0-1 15,2 2-5-15,0-3 13 0,5 1 5 16,3 0 2-16,-2-1 2 15,22 14 19-15,-18-17-40 0,-6-1 11 0,3-1 6 16,-3 0 2-16,-6 0-1 16,0 14 11-16,-8-11-38 0,-12 14 2 15,1-13-6-15,-1 0 2 0,-1-1-2 16,1-1 2-16,-3 0 0 0,5-4-2 0,3-3-2 16,1-1 1-16,4-1-2 0,-5-4-14 15,9-1-79-15,-4-6-137 16,-8-39-1286-16,9 21 985 0,-1-2 121 15</inkml:trace>
  <inkml:trace contextRef="#ctx0" brushRef="#br0" timeOffset="270957.961">17753 13440 160 0,'17'-34'257'0,"-1"5"22"15,1 5-88-15,4 2-58 0,-3 6-35 16,3 1-13-16,-5 3 4 0,7 0 11 0,-2 0 6 16,0 2 4-16,-3 1-13 0,3 1-22 15,-5 2-23 1,-5 2-21-16,18 11-8 0,-25 2-21 0,-4 6-12 15,0 2-176-15,-10 3-143 0,-1-3-62 16,-1 0-31-16,-3-5-6 0</inkml:trace>
  <inkml:trace contextRef="#ctx0" brushRef="#br0" timeOffset="271938.4857">19726 13684 173 0,'-16'-1'244'16,"-1"-1"21"-16,-1 4-5 0,9-1-190 0,7-1-19 15,2 2-1-15,6-1 117 16,1-1-37-16,3 0 20 0,7-3-1 0,5-1-7 16,5-4-19-16,4 3-34 0,2-4-26 0,0 2-20 15,5 2-22-15,-5 2-12 16,0 1-7-16,-6 2-2 0,-5 0 0 0,-1 2 0 15,-4 1-1-15,-5 1-3 0,-2 1-37 16,-5-2-69-16,-5-3-74 16,-5 2-84-16,-11-7-459 0,10 0 379 0,-5-2 64 15,-1-2 83-15</inkml:trace>
  <inkml:trace contextRef="#ctx0" brushRef="#br0" timeOffset="272130.3724">19987 13609 10 0,'-23'-16'128'0,"2"-1"58"0,-1-3 44 0,7 3 3 16,3 0-4-16,1 3 12 0,5 2 15 15,2 2-3-15,2 4-25 0,-2 3-39 0,2 5-39 16,-2 3-42-16,-7 7-32 0,1 4-4 15,-2 2-1-15,-3 6-8 0,3 2-12 16,-9 27 8-16,15-24-47 0,0 2-4 16,2 2-5-16,-3 3-2 0,7 3 2 15,-4 3-27-15,4-2-183 0,-2-2-239 16,2-6-105-16,-4-10-50 0,8-8 4 0,2-10 175 16</inkml:trace>
  <inkml:trace contextRef="#ctx0" brushRef="#br0" timeOffset="272345.4194">20324 13425 308 0,'10'-7'609'16,"1"-5"63"-16,-5-4 36 0,0 3-157 15,0 7-289-15,5 10-121 0,-7 8-49 0,2 9-17 16,0 6 12-16,-6 3 15 0,0 6 23 15,-6 2 5-15,0 6-12 0,0 2-25 0,-5 5-23 16,1 2-33-16,0 5-16 0,-3 2-10 16,-3 0-80-16,-5-3-346 0,0-4-274 15,-2-10-123-15,1-9-54 0,-3-10 50 16,6-7 334-16</inkml:trace>
  <inkml:trace contextRef="#ctx0" brushRef="#br0" timeOffset="274127.8104">20973 13505 26 0,'-8'0'343'16,"-6"-4"560"-16,7 3-529 0,7 2-107 0,0-1-83 15,0 4-73-15,5-4-26 0,1 0 5 0,0 3 22 16,4-3 17-16,1 0 17 0,1-3 8 16,3 1-5-16,1-5-19 0,3 2-25 0,1-3-28 15,3 1-31-15,4-3-24 0,-6 3-10 16,1 1-10-16,1 1-4 0,-2 4-4 0,-5 0-101 16,1 2-210-16,-7-1-241 0,-3 1-110 15,-7-1-48-15,0 0 79 0,0 0 202 16</inkml:trace>
  <inkml:trace contextRef="#ctx0" brushRef="#br0" timeOffset="274317.1972">21004 13618 150 0,'-10'16'482'0,"4"-4"71"0,2-7 31 0,2-1-127 16,2-1-190-16,2-3-119 0,2 0-38 0,2 0 23 16,0 0 31-16,5-3 16 0,5-1-6 15,1-1-32-15,10-5-48 0,-1 3-51 16,5-1-27-16,3 2-13 0,-1 2-88 15,0-1-222-15,0-1-274 0,-6 2-124 0,0-2-54 16,-5-1 56-16,-5-1 212 0</inkml:trace>
  <inkml:trace contextRef="#ctx0" brushRef="#br0" timeOffset="274718.9498">21765 13188 151 0,'-4'-30'833'0,"0"14"-312"0,2 4-148 15,-2 3-50-15,4 6-53 0,-2-1-50 16,2 3-51-16,0 1-36 0,-4 0-34 0,4 0-20 16,0 1-10-16,0 1-14 0,0-2-9 15,0 0-9-15,0 2-11 0,0-2-7 0,0 0-4 16,0 0-4-16,4 0-1 0,-4 0-2 16,0 3 2-16,0-3 0 0,0 0 10 15,0 0 11-15,0 0 6 0,0 0 1 16,0-3 3-1,0 3 178-15,0 0-168 0,2 0-14 16,-2-2-24-16,4 2-12 0,-2 0-6 16,6 0-1-16,-5 2-1 0,1-2-3 15,2 3-66-15,0-1-126 0,-6 1-152 16,0 1-148-16,0-4-192 0,0 3-15 0,-6-1 85 16,0-2 132-16</inkml:trace>
  <inkml:trace contextRef="#ctx0" brushRef="#br0" timeOffset="275334.9535">21784 13146 201 0,'0'-11'286'15,"0"1"34"1,4 1-81 0,-4-24 593-16,0 25-652 15,-4-4 173-15,4-5 53 0,4 12-307 16,-4 2-4-16,0-1 0 0,0 1-8 16,0 2-7-16,4 0-6 0,-4 1-19 15,0 1-18-15,0 2-9 0,-4 2-6 16,4 0 8-16,-4 10 6 0,2 2 4 0,-8 6 0 15,6 4-2-15,-9 3-6 16,9-2-9-16,-2 2-6 0,2 0 33 0,2 0 21 16,-3 0 12-16,10 0 3 0,-5 2 1 15,2-6-39-15,6 29-11 0,-6-31-29 16,2-1-4-16,2-1 0 0,-2-3-2 0,-1-1 0 16,1 1 1-16,2-7-1 0,-6 2 0 15,6-3-1-15,-2 4 0 0,-4-11 2 16,4-1-1-16,-4-3 1 0,0 1 5 15,-4-1 0-15,4-1 0 0,0 0-1 16,0-1-2-16,-4 1-3 0,4-2-1 16,0 0-1-16,-2 1-17 15,4-1-126-15,-2-9-911 0,8 1 241 0,-1-5-44 0,3-5 101 16,-2-1 218-16</inkml:trace>
  <inkml:trace contextRef="#ctx0" brushRef="#br0" timeOffset="275719.7157">22038 13198 252 0,'0'-10'406'0,"-4"-14"513"15,2 16-657-15,-2 4-90 0,0 2-64 0,2 4-43 16,-4 2-11-16,-3 4-1 0,-3 2 6 16,2 4-4-16,-1 3-8 0,1 3-10 15,4 0-13-15,0 3-10 0,1 1-4 16,-1-4 0-1,6 39 39-15,4-44-21 0,3 0-1 0,-1-3-1 16,0 0-9-16,4-2 3 0,5 0 23 16,-3-3 11-16,3 0 12 15,-3-2 28-15,15-3 142 0,-15-3-89 16,-1-2 29-16,5-11 166 0,-5 6-203 16,5-21 31-16,-12 11-135 0,-4 0-16 15,0-2-9-15,-6 1-3 0,-2-2-4 0,-5 2-1 16,3-2-1-16,-2 0-1 0,-3 0 1 15,3 3-2-15,-3 1 1 0,-1 5-1 0,5 5-4 16,-1 4-3-16,2 3 0 0,-1 8 0 16,1 8-1-16,4 4-2 0,-5 0-73 15,9 3-196-15,-2-3-254 0,4 0-204 16,4-2-91-16,3 9-581 0</inkml:trace>
  <inkml:trace contextRef="#ctx0" brushRef="#br0" timeOffset="276264.3778">22235 13168 200 0,'6'-6'329'0,"-6"3"39"16,4 0-44-16,-4 2-102 0,0-1-62 15,0 2-21-15,0 2 3 0,0-2 19 16,0 0 23-16,0 0 19 0,0 0 9 0,0 0 4 15,0 0 1-15,0 0 5 0,0 0 13 16,0 0-6 0,0-5 141-16,17-17-102 15,-11 12-227-15,15-18 11 0,-9 15-37 16,5-2-6-16,-3 1-5 0,3-1-1 0,-1 2-1 16,1-1 0-16,-5 4-2 0,3 2 2 15,-3 4-4-15,-2 4 2 0,-3 1-2 16,3 6 0-16,-6 3 1 0,2 6 0 0,-2 5 1 15,-8 5 2-15,4 4 0 0,-6 1 0 16,0 2 3-16,-2 1-2 0,1-2-1 0,-3-2 1 16,4-2 0-16,-4 0-1 15,3-5 2-15,-3 1 1 0,0-5-1 0,1-3 1 16,-1 0-1-16,0-2 1 0,6-4-1 0,-3 0 0 16,1-3-1-16,2-2 0 0,2 1 2 15,2-1-3-15,2 5 10 0,2-9-1 16,2 2 1-16,5-3 3 0,1 0 2 15,9-1 2-15,-5-2 0 0,7-2-3 0,2-1-2 16,-2-1-3-16,-1-1-4 0,1 0-1 16,2-4-3-16,-6 3 1 15,1 1-2-15,-3-1-1 0,-1 0-1 0,-5 0 1 16,3 1-2-16,-6 2-1 0,1 1-2 16,-7 1-2-16,2 1-5 0,-4-2-68 15,0 5-152-15,-4 0-253 0,-2-2-286 16,1-1-127-16,-3-1-6 0,0-3 139 0,2-1 244 15</inkml:trace>
  <inkml:trace contextRef="#ctx0" brushRef="#br0" timeOffset="276744.0818">22719 13063 114 0,'10'-20'357'16,"-4"-2"68"-16,1 1 51 0,-1 4-128 15,-2 2-95-15,0 3-36 0,-2 5-38 0,-2 3-31 16,4 0-17-16,-4 3-19 0,0 1-28 15,0 0-28-15,0 0-21 0,0 0-15 0,0 1-2 16,0 3 1-16,0 0-2 0,0 2 1 16,0 2 1-16,0 2-3 0,0 2 0 0,-4 5 3 15,-2 1 0-15,0 27 16 16,0-20-24-16,1 1-4 0,1 0-3 16,4-3 1-1,0 0-4-15,9 16 4 0,-1-23-3 0,0-1 3 0,0-5 0 16,7 2 14-16,-3-9 43 0,3 1 22 15,1-4 24-15,-3-2 28 0,3-3 6 0,-1 0-24 16,1-4 0-16,-3-2-8 16,3-1-23-16,28-38 73 15,-28 30-145-15,-5-1-5 0,3-1-1 0,-4 3 53 16,-1 3 33-16,-5 4 25 0,2 2 15 16,-6 5 3-16,0 2-55 0,0 5-29 15,0 2-21-15,-2 5-7 0,-6 6 14 16,1 3 19-16,-3 6 10 0,-13 27 147 15,13-22-109-15,4-3-16 0,0-1-9 0,-1 3-31 16,3-4-21-16,4 2-8 0,0-2-6 16,0-1-3-16,0 0-5 0,0 1-4 15,4 0-4-15,-8 1-3 0,4 3-12 0,-4 0-111 16,-6-2-452-16,1-2-369 16,-5-7-162-16,-3-8-67 0,1-6 75 0,10-6 438 0</inkml:trace>
  <inkml:trace contextRef="#ctx0" brushRef="#br0" timeOffset="287526.6174">19654 13655 176 0,'0'-2'241'0,"-4"-1"2"0,4 1-49 16,-2 0-36-16,-2 2-8 0,4-3-5 15,-5 3-4-15,3-2-8 0,-2 2-2 16,4-2 4-16,-6 1 7 0,6 1 5 0,-4-2 7 16,2 2 4-16,-2-3-5 0,-3 1-4 15,3 1 0-15,4 0-4 0,-6-1-12 0,6 1 18 16,-2-1 18-16,-2 2 4 0,4 0 8 15,0 0 7-15,-4 0-39 0,4 0-42 16,0 0-31-16,0 0-31 0,4 0-17 16,-4-1 3-16,0 1 3 15,0 0 0-15,4 0 58 0,-2 1-49 0,-2-1-1 16,6 2-4-16,-6-1-3 0,4-1-11 16,-4 0-2-16,5 0 4 0,-3 2 2 15,2-1 3-15,-2-1 9 0,2 1 11 0,2 1 5 16,5-2 12-16,-1 0 7 0,-4 0-3 15,4 0-11-15,28-2 75 16,-26 1-97-16,-2 1-1 0,3 0-3 16,1 0-7-16,-1-1-12 15,20-1-1-15,-19 1-11 0,3 1-3 0,-1-2 0 16,1 2 1-16,-1-1-1 0,5 1 1 16,-4 0 0-16,26-3 4 0,-22 3-5 15,-3-2 0-15,3 2 0 0,-4-3-2 16,-5 2 2-16,3-1 0 0,-5 2-1 15,-4 0 0-15,0 0-1 0,-2 0-1 0,-2 0 1 16,-2 0 0-16,5 0-1 0,-5 0 4 16,0 0 0-16,-5 0 1 0,5 0 2 15,0 0-2-15,-2 2-1 0,-2-2-3 0,-2 0 0 16,0-2-2-16,-2 2-2 0,1-1-2 16,-5-1-12-16,2 2 4 0,6 0-14 15,-3 0-75-15,-3 0-169 0,4-1-218 0,-5 1-237 16,1-3-236-16,-2 0-38 0,1-2 122 15,5 0 197-15,0-2 233 16</inkml:trace>
  <inkml:trace contextRef="#ctx0" brushRef="#br0" timeOffset="288140.2349">19834 13423 18 0,'0'-5'276'0,"0"-4"39"15,0-2 256-15,0 6-407 0,0 2-19 0,0-1-4 16,0 1 9-16,0 0 23 0,0 1 5 16,0 1-9-16,-4-4 114 15,2 3-180 1,-5-3 226-16,7 5-253 0,-4 0 3 0,4 0 0 15,0 0-6-15,4 0 56 16,-4 0-79-16,0 0-1 0,0 0-2 16,0 0 3-16,0 2 6 0,0-2 0 0,0 1-10 15,0 1-7-15,-4-1 12 0,4 3 8 16,0 2 16-16,-4 3 15 0,2 3 6 16,-2 0-16-16,4 4 9 0,0-4-5 15,0 2-4-15,4 0-2 16,-2 0-4-16,13 32 20 0,-9-33-31 15,0 2 22-15,-2 0 9 0,-2 2 6 0,2-1 4 16,-4 4-36-16,0 0-16 0,0 1-3 16,0 1 11-16,-4-2 9 0,-2 1-9 15,0 1-9-15,0-1-4 0,-1-1-19 0,-1 4-10 16,-4 14 6-16,12-20-12 16,0-1 2-16,0-2 4 0,2-2 4 0,2 0 1 15,2-1 17-15,-2 0 6 0,0-5 1 16,-1 2 0-16,3-3-1 0,-6 0-20 0,4-2-12 15,-4-2-9-15,0-1 0 0,0 0-3 16,0-1 1-16,0 2 1 0,0 0 2 16,0-2 5-16,0 1 2 0,0-1 39 15,0-1 18-15,0-1 3 0,-4-1 2 16,2-1-2-16,-2-1-40 0,1-1-24 16,-1 1-11-16,0 0-17 0,4-2-27 0,0 4-138 15,-6-4-364-15,2 0-446 0,2-5-198 16,-9-22-1230-16,7 12 1610 0</inkml:trace>
  <inkml:trace contextRef="#ctx0" brushRef="#br0" timeOffset="296981.7751">20444 13406 135 0,'-4'-4'258'0,"2"0"24"0,2 1-63 16,0 1-62-16,-4-1-29 0,4 2-6 0,0-1 4 15,0-1 16-15,-2 0 12 0,-3 0 6 16,5 2-5-16,-4-1-19 0,2-1-21 16,-2 2-26-16,2 0-26 0,-2-1-17 0,4 1-8 15,-4 1-7-15,4 0-4 0,-2-2-4 16,-2 2 1-16,4 0-1 0,-3-2-1 15,-1 2 0-15,4-1-1 0,-4 1-5 0,2 0-2 16,-2 0-1-16,4-2 8 0,0 2 8 16,-4 0 19-16,4-2 14 0,-2 2 18 15,2 0 11-15,0 0 12 0,-4-3 2 0,4 3-3 16,0 0-10-16,-2-2-11 0,-3 2-16 16,5-2-10-16,-4 2-10 0,4 0-4 0,-2 0-8 15,-2 0-4-15,2 2-7 0,-2 0-1 16,4-2-4-16,0 0-2 0,0 0-4 15,0 0-4-15,0 0-2 0,0 0 0 0,0 3 6 16,0 1 5-16,-4-1 4 16,4 2 5-16,0 0 9 0,0 0 13 0,0 2 4 15,0 2 2-15,0 0 12 0,0 2 0 16,-2 3-13-16,-2-1-4 0,-1 2 14 0,3 3-3 16,-2-3 2-16,-2 4-1 0,2-2-1 0,2-1-16 15,-2 0-2-15,2 0-4 0,-3-1 4 16,5-2-3-16,-4 2-4 0,4-2-12 0,0 2-8 15,0-3-5-15,0 1 12 0,0 0 19 16,4-1 10-16,-4 0 6 0,0 1 1 16,5-1-11-1,1 25-8-15,-4-27-36 0,2-1 0 0,-4 0-1 16,6 1 1-16,-2 4 1 16,-2-6-2-16,3-1-1 0,-1 1 2 0,-2-1 1 15,-2-1-2-15,0-1 1 16,4 0 1-16,-4-2 1 0,0 2-2 15,0 2 6-15,-4-2 17 0,4 0 13 0,-2-1 6 16,-2 2 3-16,-1 0 0 0,3 0-22 16,2 0-10-16,-4 0-9 0,4 0-2 15,0-1-4-15,0-2 1 0,0 2-1 0,0-5 0 16,0 2 0-16,0 1 0 0,0-3 2 16,0 2-2-16,0-2 0 0,0 2 0 15,0-2-2-15,0 0 2 16,0-2 4-16,0 2 8 0,0-2-7 15,0 4-1-15,0 0-2 0,0-2-2 16,0 0 0-16,0 0 0 0,0 0-1 0,0 0 0 16,0 0-3-16,0 0 4 0,0 0 0 15,0 0 0-15,0 0 1 0,0 0 3 0,0 0-3 16,0 3-1-16,0-3 2 0,0 0-2 16,0 0-3-16,0 0 2 0,0 0 1 15,0 0-4-15,0 2 3 16,0 6 0-16,0-4 1 0,0 1-1 0,0-2 2 15,0 0-2-15,0-2 2 0,0-1-2 0,0 2-1 16,0-2-2-16,0 0-1 0,-2 1 0 16,2-1 1-16,0-1-8 0,0-2-36 15,0-3-149-15,0-1-221 0,-4-5-259 0,4 0-272 16,-4-3-90-16,4 2 96 0,-6-5 196 16,-1-2 246-16</inkml:trace>
  <inkml:trace contextRef="#ctx0" brushRef="#br0" timeOffset="297444.0165">20398 13481 223 0,'-4'-4'279'15,"4"0"14"-15,-4 1-112 0,4 1-76 0,0-1-48 16,4 2-13-16,-4-2 7 16,0 0 16-16,7-5 111 0,-3 1 30 15,-4 4-103-15,2 0 0 0,-2-1 7 16,0 1 5-16,0 1 1 0,0-1 2 0,0-1 6 16,0 1 4-16,0-2 124 15,0 1-130-15,0 0-9 0,0 0 4 0,0-2-9 16,0 1 2-16,0-1 8 0,0 0 10 15,0 3-1-15,0-2 154 16,0 3-150-16,0 2-21 0,0 0-18 0,0 0-25 16,0 0-18-1,0-1 25-15,0 2-44 0,0 1-3 0,0-1-1 16,0 0-2-16,0 0 1 0,-6 3-2 16,6-1 2-16,-7 4-1 0,3 1-3 0,-2 1-1 15,0-2-5-15,2 0-3 0,-7 0-5 16,5 1-2-16,-4-1-3 0,-1 0-2 15,-13 14-2-15,15-13-4 16,1-1-1-16,4 1-7 0,0 1-81 16,-2 1-279-1,-1 10-2277-15,7-20 1710 0,0 0 265 0</inkml:trace>
  <inkml:trace contextRef="#ctx0" brushRef="#br0" timeOffset="297939.7288">20281 14011 137 0,'-7'0'289'0,"1"-2"26"0,-2 2-31 0,2 2-70 15,-1 0-24-15,3-2 11 0,4 0 29 16,-6 1 21 0,2-1 7-16,-2-1 453 0,4 1-492 0,2-2-8 15,-4 2-7-15,4 0-15 0,0 0-19 0,0 0-23 16,0 0-27-16,0 0-29 0,0 0-27 16,0 0-18-16,6 2 8 0,-2-1 18 15,2 1 40-15,9-2 26 0,-3 0 15 16,31-5 88-16,-20-1-176 0,2 2-31 15,-2-2-21-15,6 0-8 16,-2 0-10-16,49-9-771 0,-59 12-108 16,-7-4-142-16,-6 4-55 0,-8 1 146 15,-6 0 355-15</inkml:trace>
  <inkml:trace contextRef="#ctx0" brushRef="#br0" timeOffset="304193.717">20347 13378 18 0,'-2'-3'227'16,"-7"-2"18"-16,7 0-9 0,-2-2-101 15,2 4-54-15,-2-2-21 0,4 1-8 0,0 1-3 16,-4-2 1-16,4 3 5 0,0-1-1 16,-2 0-3-16,2 2 2 0,-4-2-2 0,4 3 1 15,0-2 5-15,0 1 6 0,0 1 5 16,0 0 7-16,0-2-3 0,0 2 2 15,0-1-4-15,0-1 0 0,4 2-3 0,-4-2 3 16,0 1-1-16,0 1-1 0,0 0-8 16,0-1-7-16,0 1-9 15,0 0-7-15,0 1 16 0,0-1-34 16,0 1-3-16,-4-1-4 0,4 2-2 0,0-2-1 16,-2 2-1-16,2-2-2 0,-5 1 3 15,5-1-1-15,0 0 3 0,0 0-1 0,0 0 2 16,0 0 2-16,0 2 0 0,0-2 1 15,0 0 7-15,0 0-15 0,0 0-1 16,0 0-3-16,0 1 1 0,0 1-3 16,0-2 1-16,0 0-2 0,0 3 0 15,0-3 2-15,0 0-2 0,0 1 0 0,0-1 1 16,0 0 0-16,0 1-1 0,0 1 2 16,0-2-2-16,5 0 0 0,-3 0 0 15,-2 0 2-15,0 1-1 0,0-1-1 16,4 0 1-16,-4 2-1 0,2-2 1 0,-2 0 1 15,0 0-2-15,0 0 0 0,0 0 0 0,0 0 0 16,0 0 1-16,0 0 1 0,0 0 0 16,0 0 0-1,0 0 0-15,0 0 2 0,0 0-3 0,0 0 3 16,0 0 19-16,4 0 11 0,-4-2 4 0,4 2 2 16,-2-1-2-16,-2 1-18 0,4 0-9 15,-4 0-5-15,2 0-2 0,-2 0-1 16,0 0 0-16,0-2 2 0,0 2-3 15,0 0 1-15,0 0 0 0,0 0 2 16,0 0 4-16,0 0 6 0,0 2 2 0,-2-1 1 16,2 1 0-16,-4 0-6 0,2 1-6 15,-2-1-2-15,-2 1-1 0,2 2-3 0,-3-1 4 16,1 3-4-16,0-1 2 0,2-2-1 16,-2 2 1-16,2 0-2 0,-3 0 2 0,3-1-2 15,-2 1 2-15,2-2-1 16,-2 2-1-16,-1-1 1 0,3 0 0 0,2 0-1 15,-6-1 2-15,6 1-1 0,-2 2 2 16,-2-4-1-16,1 0 0 0,3 2 2 16,-2 0 1-16,-2-1 4 0,6 0 2 0,-4 0 1 15,2-1-2-15,-2 1-1 0,2-1-3 0,-3 0-1 16,1 0-1-16,2 0 2 16,-2-1-4-16,4 0 1 0,0 1-2 15,0-3 2-15,0 0-2 0,0 0-1 16,0 0 4-16,0 0-3 0,-4 0 1 15,4 0-1-15,0 0 1 0,-2 2 2 16,2 1-1-16,-4-1-1 0,-2 0 4 16,6 1-1-16,-5-3-1 0,5 0-2 15,-2 2 2-15,-2-2-2 0,4 2-1 16,-2-2 2-16,2 1-2 0,-4-1 0 0,4 2 1 16,0-2-1-16,0 0 0 0,4 0 0 15,-4 0 1-15,2 0 19 16,2 0 25-16,7-3 87 0,-5-1-45 0,4 1-3 15,-4-6-15-15,7 4-10 0,-3-5-9 16,1 2-14-16,15-10 2 0,-13 8-26 16,1-2-5-16,-1-3-2 0,-3 3 0 0,-4 1-3 15,5 0 2-15,-5 2 0 0,-2 2 1 16,-4 1 11-16,4 2 10 0,-4 1 6 16,2 3 0-16,-2-2 2 0,0 2-11 0,0-2-11 15,0 2-5-15,0 0-3 0,0 0-4 16,0 0 0-16,0 0-1 15,0 2-1-15,0-2 0 0,0 0 0 0,0 2-2 16,0-2 3-16,4 0 0 0,-4 3 3 16,0-1-3-16,0 0 0 15,2-1 0-15,-2 1 0 0,0 1 1 16,0 2 2-16,0 0-2 0,-2 0 4 0,2 2 0 16,0 1 3-16,-4-1 1 0,4 4 1 15,-2-1 0-15,-2 1 1 0,4-1-5 16,0 1 3-16,0-1-3 0,0-1 0 0,0 0-4 15,0 1 1-15,0-1-3 0,6 1-3 0,-2 0-2 16,-2 5-6-16,9-1-101 0,-3 3-328 16,0-5-261-16,-4 1-117 0,1-4-48 15,-10-5 76-15</inkml:trace>
  <inkml:trace contextRef="#ctx0" brushRef="#br0" timeOffset="310836.3608">19621 13630 285 0,'-6'-6'250'0,"-3"0"-45"15,7 3-92-15,-2 0-41 0,4 2-34 0,4 1-18 16,-2 0-12-16,9 0-3 0,-5 0-3 16,4 0 0-16,7 0-6 0,-3 1 1 15,-1-1-52-15,3 0-117 0,5 0-52 0,-9 0-24 16,5 0-5-16</inkml:trace>
  <inkml:trace contextRef="#ctx0" brushRef="#br0" timeOffset="311263.0998">19888 13393 122 0,'2'-4'235'0,"-2"-2"20"16,4 1-85-16,-4 2-61 0,4 1-42 16,-2 1-29-16,2 1-21 0,2 3-9 15,-1 2-76-15,-3 5-114 0,-2 2-48 0,-7 2-24 16,-3 0-10-16</inkml:trace>
  <inkml:trace contextRef="#ctx0" brushRef="#br0" timeOffset="327132.9526">18887 16506 131 0,'6'-8'458'0,"-2"-1"105"0,-4-3 77 0,0 2-71 16,0 0-155-16,0 1-83 0,0-1-53 16,0 5-21-16,0-4-5 0,2 1 23 0,-2 5 4 15,0-2-9-15,0 2-31 0,0 0-37 16,0 2-48-16,0 0-34 0,0-1-40 15,0 2-21-15,0 0-19 0,0 2-8 0,0-1-8 16,0-1 1-16,-2 1-2 0,2 2-3 16,0-2 5-16,0 4-1 0,0 0 3 15,-4 2 3-15,4 3 3 0,-6 2 11 0,2 4 2 16,-3 3 5-16,1 4 1 0,-4 2 1 16,-1 3-7-16,5 4-1 0,-4 0 6 15,0 2 2 1,-7 38 158-16,-2 38 161 0,11-77-294 15,6-4-41-15,-2 2-12 0,2-2-11 0,-2-2-5 16,4-6-1-16,0 2-2 0,0-4 2 0,0 0-5 16,4-3 3-16,-2-1-3 0,2-5-3 0,-2-2 3 15,-2-1-3-15,4-3 0 0,-4-1 0 16,0-1 3-16,0-2 0 0,0-4-3 0,0 3-9 16,-4-3-11-16,4 1-93 15,-6-1-241-15,-11-17-2963 16,11 7 2002-16,2-4 209 0,4-2 444 0</inkml:trace>
  <inkml:trace contextRef="#ctx0" brushRef="#br0" timeOffset="327830.5221">19433 16720 215 0,'-9'4'424'16,"1"-2"47"-16,-4 0 46 0,5-1-184 0,-3 1-102 16,4 0-61-16,-2 1-9 0,6-3 15 15,-3 2 36-15,5 0 40 16,0-1 12-16,5-1 177 0,15-3-122 0,-3 1-178 15,1-1 3-15,9 1 23 0,0-3-23 16,6 0-15-16,5 0-6 0,-1-1-7 16,2 0-29-16,0-2-16 0,-1 4-11 0,1-3-26 15,2-1 12-15,-4 1 11 0,3-2 4 16,-7 1 0-16,4 0-1 16,-8 2-27-16,25 0-5 0,-38 3-21 0,1 0-6 15,-11 0 1-15,2 2-4 0,-6-1 4 16,-2 2 0-16,-6 0-1 0,2-1-1 0,-4 1 0 15,-3 1-1-15,-3-1-4 0,2 2-2 16,1 1-4-16,1 0-4 0,0-1-15 0,-3 3-159 16,3-2-301-16,-1-1-392 0,1-2-174 0,2-2-64 15,0-2 121-15,1-4 291 0</inkml:trace>
  <inkml:trace contextRef="#ctx0" brushRef="#br0" timeOffset="328271.2471">20527 16264 165 0,'0'-10'410'15,"0"-2"66"-15,0 2 37 0,-7 1-136 0,5 2-104 16,-2 4-49-16,0-2-11 0,4 5 31 15,-2-4 27-15,-2 3 25 0,4-1-4 0,-2 0-31 16,-2 4-61-16,4-2-63 16,0 3-44-16,0 1-25 0,-4 3 0 0,4 3 2 0,0 2 29 15,-2 5 15-15,2 22 117 16,2 3 60-16,2-19-168 0,2-3-13 16,-6 4-11-16,6 0-45 0,-2 2 8 15,2-1 2 1,-1 2 2-16,1 24 64 0,0-28-95 15,-2-1-20-15,9 19 0 0,-9-21-14 16,0-3 1-16,-2 0-1 0,4-6-1 0,-6 3 3 0,4-5-2 16,-4 0 3-16,4-4-4 0,-2 0 3 15,-2-4-3-15,0 0-3 0,0-1 3 16,0-1 0-16,0-3 3 0,-2 2-3 0,2-3-3 16,0-2-8-16,0-3-14 0,0-1-49 15,2-3-141-15,5-4-249 0,1-4-304 0,-2-3-273 16,7-1-80-16,3-5 81 0,1 0 228 15,1-1 299-15</inkml:trace>
  <inkml:trace contextRef="#ctx0" brushRef="#br0" timeOffset="328633.0231">20955 16153 199 0,'6'-3'422'0,"-2"-4"52"0,-2 2 23 0,-2 3-197 16,-2 4-91-16,-2 5-57 0,0 1-10 15,-4 6 21-15,-3 4 12 0,-3 1 8 16,1 5-18-16,-1 3-31 0,1 1-36 16,3 0-20-16,4-1 11 15,2 20 100-15,4-6 0 0,4-22-131 0,2 1 35 16,-2-4 17-16,2 1 7 16,1-4 3-1,40 21 304-15,-34-30-293 0,1-2 16 0,-1-4-34 16,3-2-23-16,1-4 6 0,-1-1-14 15,1-4-10-15,-3-3-7 0,-1-3-1 0,3 0-22 16,-6-4-18-16,1-1-10 0,-5-3-4 16,-6 1-5-16,0-4-5 0,-6 1-1 15,-5 1-2-15,-1 3 1 0,-9 4 0 0,1 4-3 16,-3 2-1-16,2 7-4 0,3 5-10 16,1 4-111-16,-4 4-418 0,-16 5-1426 15,19-5 840 1,-3-5 84-16</inkml:trace>
  <inkml:trace contextRef="#ctx0" brushRef="#br0" timeOffset="333481.4871">19269 17616 184 0,'0'-11'408'0,"0"-2"64"15,0-1 33-15,0 4-162 0,-2-2-117 0,2 5-45 16,0 0-23-16,2-2 14 0,-2 2 24 0,0-1 24 16,4 1 6-16,-4 3-11 0,0-1-22 15,0 1-35-15,0-1-30 0,0 0-18 0,0-2-6 16,0 5 0-16,0-3 3 0,0 2 1 16,0-1-8-16,0 1-10 0,0 0-14 15,-4 0-13-15,4 1 10 0,0 1 5 0,0 2-5 16,0 1 0-16,0 3 30 15,0 1-4-15,-2 13 74 0,-2-5-69 0,4-1-20 16,-2 2-10-16,-2 3-4 0,0 0-1 0,4 2-23 16,-2-1-16-16,2 2-10 15,0 23 22-15,2-3 3 0,2-20-16 16,0-2-1-16,-2 0-1 0,2-3-4 0,2 1-6 16,-1-2-4-16,-3-2-4 0,2-2-4 0,2-2 1 15,-2 1-1-15,-2-5-4 0,2 2 3 16,0-5-4-16,-2 3 3 0,-2-2-3 0,0 0 1 15,0 1 0-15,0-7 3 0,0 2 1 16,-2-2-3-16,-2-7-2 16,0 3-3-16,2-1-7 0,-2 1-7 0,4 1-7 15,0-1-11-15,0-1-51 0,4 1-137 16,-2-4-242-16,2 1-284 0,2-2-287 0,1-4-85 16,3 2 78-16,0-3 222 0,7-1 279 0</inkml:trace>
  <inkml:trace contextRef="#ctx0" brushRef="#br0" timeOffset="333879.2382">19670 17495 158 0,'0'-2'409'16,"-4"-1"59"-16,2-1 41 0,-2-1-152 0,-2 5-113 16,2-2-60-16,-2 4-16 0,-1 3 10 0,-3 4 29 15,0 6 18-15,-1 1-4 16,-5 6 4-16,5 3-30 0,-5 3-35 0,8-1-41 0,-1-2-10 15,3 1-9-15,6-2-8 0,0 0-4 16,4-2 0-16,-2-1-16 0,9-3-32 0,-1-1-16 16,2-2 28-16,3-2 18 0,1-2 11 0,5-2 3 15,-2-4 24-15,18 0 81 16,-20-7-104-16,3-3-1 0,-3-2 4 0,-1-3-10 16,1 0-3-16,-1-4-3 0,-3-3-4 0,1-3-26 15,-7-4-22 1,3-2-5-16,-14-57-1 0,-9 54-15 15,3-1-3-15,-7 0-1 0,1 7 1 0,-7 3 1 16,-2 2 2-16,-20-3 0 16,24 17 1-16,-16 4-5 0,24 4 2 15,1 3-1-15,4 7-3 0,-3 2-4 0,5 4 0 16,4 3-3-16,-2 1-22 0,8 0-153 0,-4-2-277 16,2-1-411-16,4-5-188 0,3-3-58 15,-3-2 115 1</inkml:trace>
  <inkml:trace contextRef="#ctx0" brushRef="#br0" timeOffset="334331.5658">20247 17601 85 0,'-4'0'332'16,"-6"-2"37"-16,4 2 30 0,-5 0-128 16,-1 3-85-16,2 1-27 0,-1 3 6 0,1-1 18 15,4-1 18-15,-11 2 224 0,7-2-218 16,4 0-19-16,-11 4 176 0,11-4-175 16,0 0-3-16,-3 0 0 0,1 0-9 0,0-1-10 15,2 1-25-15,0 1-25 0,1-3-28 16,-1 1-12-16,6-1-14 15,-4 0 3-15,4 0 104 0,0-1-47 0,8-2 10 16,-1 0 2-16,5 0 0 0,9-4-20 0,-1 1-32 16,7-1-25-16,2-2-13 0,-2 0-19 0,6 0-8 15,-6-1-4-15,4 1 0 16,-2 2 4-16,21-5 28 0,-26 6-22 0,1 1-3 16,-4 0-8-16,-5-1-4 0,1 3-4 15,-2 0-4-15,3 0 2 0,-14 0-4 16,0 0 2-16,-2 0-1 0,-2 0 1 15,-2-2-1-15,-2 2 1 0,0 0-1 0,-2-3-1 0,-4 1 0 16,-1 2-6-16,3 5-4 0,-7-5-6 0,5 5-12 16,0-1-67-16,2-4-216 0,-7 3-328 15,5-3-355-15,4-3-148 0,-5-1-5 0,5-4 185 16,2-1 318-16</inkml:trace>
  <inkml:trace contextRef="#ctx0" brushRef="#br0" timeOffset="334763.8022">20845 17469 119 0,'0'-9'348'0,"0"-3"46"0,-4-1 39 15,0 1-139-15,2 2-86 0,-2 1-20 16,-3 1 3-16,1 0 19 0,-2 0 21 15,6-2 20-15,-4-2 19 0,-3-1 6 0,9 1-8 16,-2 3-20-16,-2 2-37 0,4 3-51 0,-2-3-33 16,2 5-25-16,-8 4 92 15,2 3-78-15,0 3 5 0,1 1-2 0,-1 3-8 16,2 1 8-16,2 4 4 0,-2 1-9 16,4 2 8-16,-6 4 5 0,6 0-24 0,-5 6-22 15,5-1-7-15,-2 1-27 0,2 2-12 16,2-3-10-16,-2 1-2 0,5-5-4 0,1 0-2 15,-2 0-4-15,2-3 2 0,0-1-1 16,3-2-1-16,-7-1-3 0,4-2 0 16,10 12 14-16,-11-22-18 15,1-3-2-15,-6-2-2 0,4 0 0 0,-4-2-2 16,0-2-4-16,0-4-28 0,0 2-12 16,-4-1-131-16,2 2-370 0,-2-5-423 0,-1-2-185 15,-1-6-65-15,6-5 92 16,0-6 358-16</inkml:trace>
  <inkml:trace contextRef="#ctx0" brushRef="#br0" timeOffset="335509.3397">21211 17556 114 0,'-4'-2'345'15,"2"-6"39"-15,-2 1 32 0,-2-1-154 0,2 3-90 16,1 0-36-16,-1 1-2 0,4 0 11 0,-6 1 24 16,6 0 21-1,-4-1 1-15,4-4 130 0,0 6-190 0,0 0-4 0,4 2 13 16,2 2 29-16,1 0 31 0,3 1 20 16,0-3 21-16,7 4-4 0,3-3-17 15,-1-1-20-15,8 0-28 0,0-1-33 0,0-1-34 16,6 0-7-16,-2-1-10 15,-2-2-10-15,85-18 125 16,-92 20-186-16,-1-1-3 0,-4 0-9 16,-3 2 2-16,3 0-7 0,-15 1-3 15,2-1-2-15,-4 2-3 0,-4 0-3 16,-3 3-4 0,1 3 1-16,-25 12-122 0,-41 17-1662 15,41-23 736-15,-2 1 11 0,0-1 164 0,4-2 265 16</inkml:trace>
  <inkml:trace contextRef="#ctx0" brushRef="#br0" timeOffset="335728.2055">21294 17720 315 0,'0'3'478'0,"0"-1"52"0,0-2 16 32,4 0-209-32,23-5 293 0,-10 1-342 0,-1-1 48 0,7-2 34 15,4-1 4-15,0 1-24 0,4 1-53 0,2-1-35 16,0 1-43-16,-4-2-25 0,4 3-35 15,-2 1-36-15,-4 1-35 0,-5 1-27 0,1-1-22 16,-2 3-19-16,-5 0-6 0,1 3-9 0,-3-3 0 16,-5 2-9-16,-1 1 2 0,-2 1-6 15,-6 0-2-15,-4 2-7 0,-2 1-10 0,-4 0-111 16,-50 11-2210-16,37-16 1185 16,0-4 68-16,-2-1 251 0</inkml:trace>
  <inkml:trace contextRef="#ctx0" brushRef="#br0" timeOffset="337210.2861">22371 17350 287 0,'0'-2'537'0,"5"-1"77"0,-10-6 33 15,3 1-185-15,-6 3-210 0,2 5-113 16,0 3-53-16,-9 4-2 0,3 5 28 16,-5 0 44-16,-3-1 32 0,1 1 19 0,-6 0-8 15,2-1-26-15,-3-1-43 0,-1 0-34 0,0 0-38 16,-6-1-25-16,4-3-15 0,-2-2 36 15,4-2 33-15,0-2 33 0,0-3 48 16,8-5 19-16,3-3-15 0,1-5-4 0,5-4-21 16,8-2-38-16,4-4-19 0,6-2-29 15,1-2-34-15,9-2-15 16,55-56 6-16,-40 63 2 0,4 3 7 16,0 7 3-16,2 5 8 15,1 7 0-15,28 19 41 16,-43 3-35-16,33 78 91 0,-46-56-84 0,-8 5 16 15,2 1 9-15,-6 3 24 0,-2 0 10 16,-2 0 0-16,-2 0 7 0,-4-7-1 0,-1 1-22 16,5-7-14-16,-4-2-10 0,4-6-24 15,-5-2-13-15,-3 17 23 0,1-11 9 16,9-20-28-16,-2-1 1 0,0 0-2 0,6-6-4 16,-4 0-5-16,2-2-9 0,2-2-7 0,-5 0-2 15,5-2-1-15,0 0 25 0,0 0 23 16,0-4 7-16,0 3 8 0,0 0-3 0,0-2-23 15,0-2-23-15,0-1-14 0,0 1-8 0,5-2-7 16,-5 2-4-16,0 0-8 0,2 0-6 0,-2 0-6 16,0 1-19-16,0-1-93 15,-2 1-199-15,-9-11-1340 0,7 6 323 0,-14-17-1318 16,7 7 1673-16,1-5 418 0</inkml:trace>
  <inkml:trace contextRef="#ctx0" brushRef="#br0" timeOffset="338404.7605">18918 15937 36 0,'-4'-7'276'0,"4"-3"44"15,0 2 25-15,0 2-125 0,0-1-65 16,0 3-29-16,0 0-18 0,-5 4-2 0,5-3-3 16,0 1-4-16,0 1-12 0,0-1-19 15,0-1-18-15,0 0-22 0,0 2-14 16,5 1-9-16,1 1-7 0,0 2-80 0,4 0-229 15,1-1-99-15,5-2-47 0,5-6-19 16</inkml:trace>
  <inkml:trace contextRef="#ctx0" brushRef="#br0" timeOffset="338837.4921">20690 15758 482 0,'10'-2'716'0,"-5"-6"132"16,-3-7 99-16,2 2-205 0,0 2-281 15,-2 7-141 1,2-1-111-1,23 0 847-15,-27 8-949 0,0-3-41 16,0 0-32-16,0 2-16 0,0-2-16 0,0 3-7 16,0 3-8-16,0 3-7 0,0 4-102 15,-4 2-476-15,-2-3-361 0,-7-2-162 16,-7-10-68-16,-1-10 69 0,2-7 464 0</inkml:trace>
  <inkml:trace contextRef="#ctx0" brushRef="#br0" timeOffset="339779.9308">18897 15956 253 0,'-4'-5'343'16,"4"-3"43"-16,-2 1-50 0,2 3-95 0,-4-1-45 16,4 3-41-16,4 0-23 0,-4-1-17 15,2 3-8-15,-2-4 1 0,4 4-7 16,-4-1-11-16,6 1-10 0,0-2-8 0,9 2 1 16,8-2 6-16,10-3 2 0,10-2 15 15,15-1 2-15,14-2-12 0,11-1-14 0,4-4-10 16,10-2-28-16,-4 0-16 0,4 1 9 15,1-1 43-15,-5 4 21 0,-4-1 10 16,-9 1 44-16,1 3 9 0,-11 2-34 0,-4 2-19 16,-1 2-4-16,44-1 57 15,-63 5-88-15,-3-2-2 0,-6 2-6 16,-6 0-27-16,-6-1-12 0,-4 1 17 16,-7-1 20-16,-5-1 23 0,-5 1 11 0,-4 0 4 15,-4-1-25-15,-5 0-25 0,-5 1-28 16,-3 4-30-16,-3 3-252 0,-3 1-461 15,-4 1-210-15,4-7-88 0,3-5-27 0,3-6 223 16</inkml:trace>
  <inkml:trace contextRef="#ctx0" brushRef="#br0" timeOffset="341395.3887">19904 18701 409 0,'-14'9'587'0,"-3"-4"74"16,5-5 36-16,-3 0-254 0,9 0-151 0,0 0-64 15,6 0 10-15,6-3 39 0,0 1 45 16,9 0 31-16,1-1-23 0,7-1-41 15,2-3-55-15,4-1-45 0,8 0-40 0,2-4-27 16,5-2-33-16,-1 2-19 16,1-2-26-1,-1 1-17-15,34-8-1 0,-46 14-22 0,-7 1-4 0,1 1-5 16,-8 2-4-16,-5 3-5 0,-1 3-6 16,-11 2-32-16,-3 4-139 0,-7 1-252 15,-6-2-306-15,-5 4-280 0,-6-4-95 16,6-4 86-16,-6-1 230 15,5-4 295-15</inkml:trace>
  <inkml:trace contextRef="#ctx0" brushRef="#br0" timeOffset="341652.2316">20090 18517 447 0,'-6'-15'592'0,"-4"-2"80"16,4 0 52-16,-5-3 36 0,7 19-488 0,4 7 24 15,-2 6 23-15,-2 5 50 0,4 3 33 16,0 6-24-16,4 1-76 0,2 3-37 15,0-2-57-15,5-1-56 0,-1-1-43 0,0-4-20 16,3-2-37-16,1-1-22 16,-1-2-11-16,-3-1-9 0,2 0-4 0,3 0-7 15,-9-1-4-15,4-2-6 0,-3-2-5 16,3-2-10-16,-4-4-31 0,0-5-121 16,3-2-201-16,-7-3-245 0,2-5-261 15,2-7-211-15,4 1 9 0,3-6 154 16,1-4 232-16,3-1 256 15</inkml:trace>
  <inkml:trace contextRef="#ctx0" brushRef="#br0" timeOffset="341861.1035">20502 18487 516 0,'0'6'651'0,"-4"-3"76"16,0 5 46-16,-3 2-267 0,3 7-115 16,-2 0-30-16,0 5 40 0,2-3 35 15,2-2 1-15,-3 3-48 16,5-4-75-16,15 23 113 15,-9-26-384-15,0-2-18 0,1-1-11 0,-3-2-8 16,2-1-9-16,0 1-5 0,-2-2-8 16,-4-1-10-16,0 2-68 0,0-5-189 15,-6 1-304-15,-4-6-407 0,-1-4-177 16,1-3-15 0,4-10 155-16</inkml:trace>
  <inkml:trace contextRef="#ctx0" brushRef="#br0" timeOffset="342894.3408">20870 17268 114 0,'4'-10'330'0,"-4"-4"32"15,0-1 26-15,0 1-158 16,0 2-86-16,-4 2-25 16,4-12 129-16,-2-11 231 0,2 23-321 15,-4 2-15-15,4-1-23 0,-2 1-15 0,-2 0-14 16,4 4-23-16,0 1-20 0,0 0-7 15,4-1-12-15,-2 3 4 0,2-2 4 0,2 2 12 16,0-1 13-16,3-1 9 0,-1 2 4 16,2 1 1-16,1 0-9 0,-1 0 12 0,2 1-7 15,-1 4-9-15,3 0-6 16,9 17 85-16,0 10 21 16,-13-12-56-16,-4 4-19 0,4 5 30 0,-3 5 35 15,3 2-11-15,-4 5-6 0,3 3 0 0,-3 1-39 16,-6 5-42-16,2 2-21 15,-4-1 29-15,-2 1 32 0,-3-3 20 0,-3 0 5 0,0-6 2 16,-3 1-38-16,-3-6-40 0,1-4-20 16,-3-3-10-16,-3-8-2 0,4 1-3 0,-3-7-4 15,1-1 2-15,3-2-6 0,-3-5 3 0,7-2-2 16,-5 0-1-16,7-2-2 0,-1-3-3 16,5 1-2-16,-4-3-3 0,4-1-6 0,1-1-3 15,-1 0-28-15,4-3-132 0,-6-3-245 16,-4-17-1384-16,-5-12-368 15,7 17 1348-15</inkml:trace>
  <inkml:trace contextRef="#ctx0" brushRef="#br0" timeOffset="343369.0496">19544 17273 81 0,'0'-8'265'0,"-4"-1"33"0,-2 1-23 0,2 2-99 16,-7 2-43-16,3 1-29 0,-6 1-7 15,-3 2 2-15,1 0 8 0,-1 0 11 0,-6 2 13 16,-1 1 2-16,1 3 3 0,-4 1 0 16,-2 3-4-16,-2 6-12 0,-2 2-4 15,-33 30 87 1,-5 20-1-16,34-25-101 0,0 3 0 0,4 2 3 15,0 2 4-15,-21 47 45 0,37-50-88 16,5-1-24-16,8-3-10 0,8 1-5 0,8-3-2 16,9-4-4-16,6-2-2 15,12-4-1 1,228 81 29-16,-209-98-45 0,-2-3-7 0,0 1-97 16,-3-5-215-16,-5-5-291 0,2-6-134 0,-7-6-49 15,0-8 66-15,-3-3 200 0</inkml:trace>
  <inkml:trace contextRef="#ctx0" brushRef="#br0" timeOffset="344840.5501">20270 18456 163 0,'-2'0'359'16,"-2"-3"33"-16,-2-2 14 15,2 1-189-15,-3-1 30 0,7 2-139 16,0 2 4-16,5-4 1 0,-3 2-21 0,4-1-34 16,-2-1-28-16,2 2-18 15,0 0-8-15,3 1-3 0,-7 2-2 0,2-2 1 16,-4 1-2-16,4 1 0 0,-4 0 2 15,0 0 0-15,0-2 0 0,0 2 2 16,0-2-2-16,0 2 2 0,0-1-4 16,0 0 0-16,0-2 0 0,2 3-4 15,-2 0-3-15,0-3-2 0,4 1 2 16,-2 0 2-16,-2 1 2 0,4-1 1 0,-4 0 3 16,7 1 1-16,-3-3 2 0,-2 1 1 15,2-1 2-15,0 0 2 0,-2 1 13 16,2-1 15-16,-2-2 19 0,3 1 24 15,-5-1 20-15,4 2 14 0,-2-3 7 16,-2 5 6-16,4-3 0 0,-4 4-6 16,4-1-9-16,-2 4 81 15,-2-1-98-15,4 3 15 0,-2 1 28 0,-2 4 30 16,0 5 26 0,0 4 7-16,-6 25 211 0,4-19-243 0,2 1-29 15,0-2 27-15,2 1-13 0,4-3-9 16,-2-2-8-16,3-2-10 0,-3 1-60 15,6-2-29-15,-4 2-13 0,5-2-6 16,-5-1-2-16,0-2-4 0,4-2 1 0,-3-1-5 16,-3-3 0-16,2 3 1 15,-2-8-5-15,-2 0-2 0,-2 1 0 16,0-3 0-16,0 0 3 0,0 0 1 16,0 0-2-16,0-3 4 15,-2 1-4-15,-2-1-3 0,4-2-2 16,0-2-6-16,-4-7-15 0,4 5 8 0,-2 0-6 15,2-2-3-15,-4-1-28 16,4-2-71-16,-7-2-101 0,3 1-125 16,2-3-127-16,-8-36-1278 15,10 33 1245-15,0 1 94 0,0-1 103 16,0 1 104-16,0 0 81 0,0 2 58 0,-4 1 43 16,2 3 30-16,-2-1 23 0,1 3 22 15,-1 2 24-15,-2-2 29 16,2 4 21-16,-2 1 18 0,2 3 14 0,-3 3-4 15,1 1-14-15,0 1-28 0,2 1-26 16,0 5-27-16,-2 12-2 16,-1-9-45-16,7 3-3 0,-4 4-37 0,-2-3-138 15,2 3-225-15,-2-3-103 16,-5-2-43-16,5-3 9 0</inkml:trace>
  <inkml:trace contextRef="#ctx0" brushRef="#br0" timeOffset="345101.3874">20415 18688 671 0,'8'19'933'0,"3"-11"116"15,5-11 52 1,5-4-295-16,111-40-143 0,-68 22-871 0,2-2-395 16,-1-6-288-16,-5-2-127 0,-7-2-26 15,-7-3 174-15,1-1 363 0</inkml:trace>
  <inkml:trace contextRef="#ctx0" brushRef="#br0" timeOffset="347245.3618">22746 16939 275 0,'-27'-36'464'15,"0"-3"32"1,-10-2 16-16,-50-24-84 0,43 43-365 0,-5 6-35 16,-1 9-14-16,1 4 2 0,-9 4 8 0,-2 7 20 15,-6 4 31-15,-5 7 37 0,-5 10 31 0,3 8 29 16,-1 11 25-16,4 11 19 0,-1 8-15 16,11 13-25-16,0 6-37 0,11 14-21 15,5 6 26-15,7 5 13 16,-2 104 167-16,45-37-99 0,15-106-181 0,10-6-13 15,4-6 49-15,58 49 144 16,25-24 18-16,-54-52-175 0,4-8 17 16,6-8 9-16,3-10 8 0,4-7 2 15,-3-7-1-15,7-8-49 0,-6-8-28 16,1-10-19-16,1-9-8 0,-9-5-1 0,-1-11-6 16,-5-6-2-16,-6-11-3 0,-6-11-1 15,-5-11-2-15,38-233-34 16,-79 222 35-16,-16 2 7 0,-15 6 1 15,-10 6 5-15,-10 7 8 0,-11 10 10 0,-2 13 5 16,-4 11 1-16,-4 17-1 0,-6 12-8 16,-1 15-11-16,-1 10-2 15,-2 13-5 1,-133 77-11-16,58 51-155 0,118-96-210 0,8 0-323 16,7-8-294-16,5-3-121 0,11-5 57 15,4-7 214-15,3-6 314 0</inkml:trace>
  <inkml:trace contextRef="#ctx0" brushRef="#br0" timeOffset="348038.2737">23569 16936 201 0,'-6'-23'378'0,"-1"-2"43"0,-3-2 22 16,0 3-181-16,6 3-54 0,-9-9 238 15,13 20-180-15,-4 4 4 0,4 1-24 16,0 3-54-16,0 2-45 0,-2 7-33 0,-2 3-6 16,0 8 12-16,2 7 9 0,-2 6-7 31,-3 3 14-31,12 146 409 0,-3-149-506 15,4-2 30-15,2 1 20 0,-2-2 10 0,0-2 4 16,1-2 0-16,1-2-47 0,0-2-26 16,0-2-15-16,-1-1-8 0,-1-6-1 15,0 1-3-15,0-3 0 0,-2-1-1 16,3 2 0-16,-3-8-2 0,-4 0 0 0,0-2 2 16,0-2-4-16,-4-1 0 0,4 1 0 15,-2-1-4-15,-3-2-3 0,1-2-5 0,2 0-29 16,-4-3-125-16,2-1-184 0,-2-2-229 15,6-4-244-15,-4 0-137 0,8-4 52 16,8-21-388-16</inkml:trace>
  <inkml:trace contextRef="#ctx0" brushRef="#br0" timeOffset="348372.0011">23798 16895 447 0,'-6'-17'541'0,"2"-5"45"0,2 4 7 16,-2 3-295-16,-2 7-134 0,6 4-84 15,0 1-44-15,4 6-21 0,-2 1-8 0,-2 4 0 16,0 2 5-16,0 3 7 0,0 2 6 16,0 3 4-16,0 1 7 0,4 3-3 15,2-1-2-15,0 3 3 0,3-3-1 0,-1-1-6 16,6 2-3-16,-1-5 14 0,-3-2 8 0,5-2 5 16,-3-3 6-16,5-2 28 0,-3-1 2 15,3-4 12-15,-5-1 10 0,21-7 88 16,-18-2-128-16,-3-3-29 0,-2-1-15 15,1-6-11-15,-5-3-6 0,0-2-3 0,-6-2-2 16,-2-2-1-16,-2-4 0 0,-6 1-1 16,-7-2-1-16,1 3 1 0,-5 3-1 0,-6 3-1 15,4 6 0-15,-6 6-2 16,2 7-1-16,0 4-1 0,1 7-4 16,-1 7-1-16,6 5-55 0,2 4-238 0,-1 2-304 15,3 1-139-15,-4 12-841 16,21-27 1032-16</inkml:trace>
  <inkml:trace contextRef="#ctx0" brushRef="#br0" timeOffset="349239.4653">24167 16603 264 0,'-21'-32'412'0,"0"-3"22"16,-6-2 12-16,5 8-242 0,-5 7-113 0,4 5-50 16,-4 2-23-16,-6 5-9 0,2 4-6 0,-4-1-2 15,-9 6 1 1,-5 1 14-16,-139 32 160 0,121-7-61 15,-3 3 14 1,-126 95 265-16,136-74-264 0,10 4-10 0,2 3-15 16,9-1 11-16,2 2 21 0,4-1-25 0,10 0-12 15,2-2-5-15,5-2-26 0,5-2-30 16,5-2-14-16,10 2 20 0,-2 0 25 0,13-3 15 16,1 1 7-16,7-2 4 0,0-4 24 15,10-1-4 1,-2-6-1-16,52 25 134 0,-36-36-120 0,3-3-4 0,4-6-2 0,2-6 0 15,4-4-5-15,0-7-36 0,4-2-14 16,2-4-7-16,0-4-3 0,-2-3-5 16,0-2-2-16,-2-3-1 0,-2-4 4 0,-2-7 1 15,-2 0-11-15,47-46 28 16,-53 34-44-16,43-56 1 0,-49 45-23 0,-7-5-4 16,-4-6-2-16,-6-3 0 0,-4-2-5 15,-9 0 0-15,-4 2 2 0,-10 2 23 0,-8 4 17 16,-4 9 7-16,-5 4 6 0,-10 7 0 15,-6 9-20-15,-10 4-13 0,-7 10-10 16,-4 6-2-16,-6 5-2 0,-6 7-6 0,-2 4-2 16,2 1 0-16,6 5-2 0,4 2-3 15,8 3 0-15,5 2-2 0,10 5-6 0,0 0-6 16,6 4-48-16,6 1-175 0,3-2-328 16,3 1-403-16,-1-3-178 0,5 0-34 15,5-4 141-15,0-1 310 0</inkml:trace>
  <inkml:trace contextRef="#ctx0" brushRef="#br0" timeOffset="349652.2115">24425 17470 379 0,'10'3'549'16,"1"-3"40"-1,-5-10 369-15,-2 8-802 0,0 2-87 0,-2 2-42 16,-2-1-13-16,-2 1-6 0,-12 1-3 0,-7 1-2 16,-8 4 3-16,-8 4 6 15,-7 2 8-15,-61 21 63 0,47-12-16 16,-4 2 19-16,-2 1 13 0,-6 3 15 0,-3-1 17 15,-7 0 10-15,-187 57 438 0,168-60-344 16,-3-1 9-16,-3-3-1 0,-7 3-15 16,2-2-17-16,1 0-10 0,1-3-15 15,9 0-11-15,12-1-14 0,15-2-20 0,12-2-30 0,12-1-24 16,17-6-32-16,13-2-25 0,3 0-15 16,13-3-7-16,2 1-7 0,2-2-5 0,2-1 3 15,2 0-9-15,1 0-5 0,-3 0-9 0,-4 0-74 16,0-1-303-16,-4-2-511 0,-3-4-231 15,1-8-96-15,2-6 25 0,4-11 282 0,8-15 510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4:54:21.346"/>
    </inkml:context>
    <inkml:brush xml:id="br0">
      <inkml:brushProperty name="width" value="0.05292" units="cm"/>
      <inkml:brushProperty name="height" value="0.05292" units="cm"/>
      <inkml:brushProperty name="color" value="#FF0000"/>
    </inkml:brush>
  </inkml:definitions>
  <inkml:trace contextRef="#ctx0" brushRef="#br0">13811 5806 241 0,'-4'-12'423'0,"2"0"47"16,2 2 31-16,-8 0 45 15,8 6-342-15,0 3-2 0,0-1 2 0,0 2-22 16,0 0-32-16,0 2-42 0,0-1-29 16,0 4-18-16,4 0-6 0,0 2 5 0,-4 2 10 15,2 1-3-15,-2 2 10 0,0 2 2 16,4 3-2-16,-1 0 13 0,-3 4 40 15,0 2 0-15,0 1-4 0,4 0 0 0,0 3 34 16,-2-2 12-16,4 1 6 16,-2 0-2-16,-4-3 2 0,6 1-63 0,-6 0-58 0,7 0-29 15,-7-3-10-15,4-1-7 0,0-3-2 16,-2 0-2-16,-2-3-2 0,4-2 0 16,0-4-4-16,-4-1 1 0,2-2-2 0,-2-1-2 15,0-4 4-15,0 0-1 0,0 0 1 16,0-4 3-16,0 4-1 0,0-5-2 15,4 5-4-15,3-8-21 16,-3 4-52-16,2-2-202 0,-4-2-294 0,2 1-332 16,2-1-142-16,-1 3-10 15,1-5 171-15</inkml:trace>
  <inkml:trace contextRef="#ctx0" brushRef="#br0" timeOffset="608.7904">14091 5813 137 0,'4'-17'353'0,"-4"-3"43"0,-4 4 35 0,4 1-152 16,0 3-55 0,0-5 183-16,-2 10 85 0,2 8-403 15,0 4-29-15,-5 2-17 0,5 4-7 0,0 2 10 16,-4 3 7-16,2 0-8 0,-2 0-6 15,2 3-1-15,-6-2-17 0,2 1-7 16,1 2-3-16,-3-2-3 0,0 3-4 0,2-2 4 16,-5-1-1-16,5 1 2 0,2-2-2 15,-2-2 2-15,6-1 0 16,-2-2-2-16,4-2 0 0,-2 0 1 16,6-5-1-16,8 4 7 0,-1-9-7 0,1-2 1 15,-1-1 0-15,3 1-2 0,5-3 8 16,-4-2 15-16,-1 2 6 0,1 0 3 15,-1 0 0-15,1 0-9 0,-3 2-14 0,-1 0-8 16,-3 0-4-16,4 0-1 16,-7 2-1-16,5-1-1 0,-8 2-1 15,-4-1 1-15,2-1 0 16,-2 1 1-16,-6-25 2 16,6 14-5-16,-2-1 2 0,-2 1 0 0,0-2 0 15,4 4 0-15,-2 0 2 0,-3 1-2 16,5 4 4-16,0 0-3 0,0 3 3 15,0 1 1-15,0 2-1 0,-2 1 23 0,2 3 14 16,0 5 7-16,-4 14 58 16,4-8-71-16,0 2 13 0,4-1 6 15,-4 0 4-15,0 1-1 0,2 12 30 16,-2-13-72-16,7-3-6 0,-7 1-5 16,4 0-1-16,0-1-1 0,-2 3 1 15,2-4-2-15,-2 0-1 0,2-1 1 0,1-2-1 16,-3 0-1-16,2-1-3 0,-2-1 2 15,2-1-3-15,0 0-6 0,-2-1-76 16,2-3-164-16,0-1-244 0,-4-2-221 0,2-5-94 16,5-2 32-16,1-4 147 0</inkml:trace>
  <inkml:trace contextRef="#ctx0" brushRef="#br0" timeOffset="829.6541">14494 6070 380 0,'8'-4'539'16,"-8"-2"47"-16,2 3 42 0,-2-1-209 15,0 4-66-15,0-3 461 16,-2 6-337-16,2-3-18 0,0 0-80 16,0 0-102-16,0 2-91 15,0 1 51-15,0-4-130 0,0 1 11 16,0-2-7-16,0 2-11 0,0 2-23 0,0-1-24 16,0-1-25-16,-4-1-17 0,4-1-14 15,0 2-11 1,-10 11-514-16,6-5-379 0,-9-2-228 0,3 1-92 0,0-1 30 15,1 1 286-15,1-1 498 16</inkml:trace>
  <inkml:trace contextRef="#ctx0" brushRef="#br0" timeOffset="1437.2851">14881 5675 145 0,'-2'-12'352'15,"-3"0"47"-15,-1-10 555 0,6 18-736 16,0 2-12-16,0-1-21 0,-4 5-32 16,4 1-24-16,4 3-37 0,-4 4-15 0,0 5-5 15,0 7 20-15,0 1-5 0,-4 2-3 0,4 2 21 16,4-1 4-16,0-1-19 0,-2-1-9 15,3-4-4-15,1 1-35 0,0-2-12 0,0 1 26 16,2-2 12-16,1-3 9 0,-5 0 0 16,2-1-2-16,4 7-15 15,-5-14-49-15,-3-1-6 0,-2-1-1 0,4-3-2 16,-4 0-2-16,0 0-2 0,0-2 2 16,0 0-2-16,0-2 1 0,0 2-7 0,0-3-88 15,0-1-208-15,4-5-302 0,-2-5-166 16,4-3-70-16,5-3 58 0,-1-3 190 0</inkml:trace>
  <inkml:trace contextRef="#ctx0" brushRef="#br0" timeOffset="1681.1406">15114 5571 291 0,'0'-6'465'0,"-6"-2"38"0,6 4 29 16,-4 2-219-16,-2 7-99 0,6 0-42 15,-6 3-1-15,6 2 10 0,-5 6-10 16,5 1 1-16,0 2-22 0,5 1-32 0,-1 4-26 15,-2-2 26-15,4 0-3 0,2 0-1 16,-1 0-1-16,9 16 60 16,-10-19-142-16,5-2-16 0,-5-3-7 0,4 0-5 15,-4-3-2-15,5-1-1 0,-5 2 0 16,-2-5-1-16,2-2-1 0,-2 1-1 0,-2 0-3 16,3-2-38-16,-1-1-153 0,-2-1-273 15,-2-2-243-15,0-6-106 0,6-2-12 0,-2-1 135 16,11-1 263-16</inkml:trace>
  <inkml:trace contextRef="#ctx0" brushRef="#br0" timeOffset="1887.0088">15451 5832 69 0,'7'-4'398'16,"-3"1"63"-16,0-1 50 0,-8 1-54 16,4 1-89-16,0 2-31 0,0-3 18 0,-4 1 20 15,4 0-9 1,-7-1 532-16,7 3-675 0,0 0-43 0,0 0-42 15,0 0-40-15,0 2-40 0,0-4-31 0,5 2-20 16,-3 2-10-16,-2-1-4 0,0 3-7 16,-2 1-68-16,-3 0-222 15,1 0-332-15,-2-3-267 16,4 0-1927-16,2-2 2346 0</inkml:trace>
  <inkml:trace contextRef="#ctx0" brushRef="#br0" timeOffset="2828.9463">15642 5553 239 0,'4'-12'306'0,"-2"-1"33"15,-2 3-75-15,0 1-73 0,0 0-21 16,0 0 13-16,0 2 7 0,0 1 5 16,-2 1-8-16,2 0-28 0,0 4-41 0,-4 1-40 15,4 3-18-15,-4 5-6 16,4 2-1-16,-7 3 5 0,-3 4 15 0,4 3-8 16,0-2-14-16,-5 1-7 0,1 1-5 0,0-2-14 15,3 0 8-15,-3-3 8 0,4 2 1 16,2-2 0-16,-2 0-2 0,3-2-18 15,-1-3-12-15,0 0-5 0,4 0-3 16,0-5 0-16,0 2 0 0,4-2 1 0,0-1 2 16,3-3 2-16,-1 1 35 0,4-2 17 0,7-2 9 15,-5-3 3-15,7 2-2 0,-1-2-35 16,-1 1-16-16,-1 1-10 0,1 1-6 0,0-1 1 16,-1 1-1-16,-1 0-1 0,-3 2-1 15,5-1 0-15,-3-1-1 0,-4 2-1 16,1 0 2-16,-3 0-3 0,0-1 3 0,-2 0-1 15,-3 1 1-15,-3-3 0 16,0 1 1-16,0-2-1 0,0-2 0 16,-7-2 0-16,-3-13 0 0,4 7 0 0,4-1 0 15,-7-1 3-15,7-1 0 0,-2 2-2 16,-2 3 3-16,6 0-2 0,0 4 0 0,0 2 0 16,0 1-1-16,0 2 0 15,0 3-2-15,0 3 4 0,4 3 17 16,2 14 56-16,-4-6-31 0,-2 1 17 0,5 1-2 15,-5-1 1-15,4 5-3 0,-4-3-2 16,2 1-15-16,2 0-21 0,-2-1-9 16,2 0-6-16,0-3-2 0,2 0-1 0,-3-1-2 15,1-1 2-15,6 7-2 16,-4-11-2-16,-2 0 0 0,-2-2-1 16,3-2-1-16,-5 1 0 0,4-2-5 0,-4-1-16 31,2 0-115-31,-8-14-1609 0,1 4 910 15,5 0 81 1,5-4 191-16</inkml:trace>
  <inkml:trace contextRef="#ctx0" brushRef="#br0" timeOffset="3185.7275">15985 5496 308 0,'6'-12'361'16,"-6"0"47"-16,0 3-59 0,0-1-92 0,0 5-28 15,0 0 8-15,0 0 193 0,0 5-262 0,0 3-48 16,0 1-50-16,4 4-39 0,-4 5-16 16,5-1-5-16,-3 1-4 0,2 0 14 15,2 1 7-15,0 1 4 0,0-3 2 0,5 0 1 16,-3 0 1-16,0 0 3 0,3-2 0 16,-1 2 24-16,6 13 94 15,-9-13-68-15,3-1 3 0,-4 4-17 16,5-3 1-16,-5 2-14 15,-2-2-12-15,2 2-5 0,-2-3-6 0,-4 1-16 0,0 0-11 16,0-2-5-16,0-1-3 0,0 0-3 16,-4-2 2-16,-2-1-1 15,2 0 0-15,-9 2 1 0,9-5-5 0,-2-1 0 16,4-2 1-16,-2 3-5 0,4-3 0 0,0 0-43 16,0-3-121-16,0-1-192 0,4-1-234 15,-2-3-147-15,-2 0-24 0,6 1 90 16,-6 1 178-16</inkml:trace>
  <inkml:trace contextRef="#ctx0" brushRef="#br0" timeOffset="3738.3841">16000 5441 189 0,'0'-7'238'0,"0"2"5"0,2 0-82 15,-2 0-35-15,0 1-12 0,4-1 2 0,-2 1-1 16,-2 1-2-16,0-2-7 0,4 2-14 0,0-1-8 16,2 1-3-16,0-2 7 0,1 2 6 15,3-2 4-15,5 0 0 0,-3 1-4 16,4-1-11-16,-1 0-2 0,-3 0-11 0,5 3-11 16,-1-1-12-16,1 1-11 0,0-1-13 15,-7 3-11-15,17 0 0 16,-17 2-12-16,-4-1 0 0,1 1-3 0,1 1 1 15,-6-1-2-15,2 3 0 0,-2 2 2 16,-4 0-21-16,-2 1-133 0,-2 2-242 16,-5 0-110-16,1-1-49 0,4 0-3 15,-7 1 125-15</inkml:trace>
  <inkml:trace contextRef="#ctx0" brushRef="#br0" timeOffset="4046.191">16372 5721 248 0,'6'3'457'0,"2"-6"44"16,-6 1 26-16,5 2-177 0,-7 0-88 0,4 0-20 16,0 0 39-16,-4 0 40 0,2 0-2 15,-2 0-37-15,0 0-62 0,0 0-71 0,0 2-46 16,0-2-13-16,-2 0 18 0,2 0 32 0,0 0 35 15,0 1 12-15,0-1-13 0,0 0-24 16,0-1-40-16,0 1-40 0,0-2-34 16,0-1-18-16,0 0-9 15,0-4-8-15,0 2-11 16,0 1-7-16,0 2-47 0,-4-2-204 0,4 1-324 16,-4-2-312-16,4 0-138 15,-3 0-14-15,3-2 175 0,-4 2 314 0</inkml:trace>
  <inkml:trace contextRef="#ctx0" brushRef="#br0" timeOffset="4760.3306">16529 5441 12 0,'0'-5'202'0,"0"0"22"0,0 0-32 16,0 0-62-16,-4-3 55 0,4 4-109 15,0 1-9-15,0 1-13 16,0-1-10-16,0 0 27 0,0 2-41 0,0-1 6 15,0 0 4-15,0 0-1 0,0 1 3 16,0-2 3-16,0-1 0 0,4-1 2 0,-4 2 10 16,4-1 7-16,-2-1 8 0,-2 2 2 15,0-1 6-15,4-1-2 0,-2 2 0 16,-2-2-4-16,5 3-8 0,1-1-4 0,0 0-5 16,-2 1-8-16,6 1 3 0,-3 1 1 15,3 0-2-15,2 1-3 16,9 4 26-16,-15 0-46 15,11 8 21-15,-9-4-23 0,-2 3 0 0,-4 1-2 16,-2 3-2-16,0-1-5 0,0 2-6 0,-6-3-2 16,4 1-1-16,-6 0-3 15,0-1 2-15,-3 0-2 0,-3-2-1 16,1-2-2-16,-24 11 2 0,21-14-4 0,-1-1 0 16,0-1 1-16,-3-3 0 0,7-2 0 15,-1-2 0-15,1-3 2 16,-7-11 78-16,14 4-17 0,1-1 6 0,3-2 1 15,2-2-27 1,13-19-10-16,-3 17-30 0,21-19 2 0,-12 23-5 16,1 2-1-16,3 4 1 0,0 2-1 15,-2 7 0-15,-1 4-1 0,-1 1 1 16,0 5 0-16,-7 5 4 0,4 2 6 0,-5 4 3 16,1 1 4-16,-1 3 2 0,-1-3-1 15,0 3-5-15,1-5-4 16,1 19 15-16,-2-20-11 0,-6-5-3 0,-1 0-1 15,3-2-2-15,-6-4-5 0,0 4-2 16,0-5 0-16,-2 1-2 0,-2 1-1 0,1-3 0 16,-1 1-17-1,4-4-100-15,-4 0-750 0,4-3 203 0,4-8-32 16,0-2 75-16,5-3 188 0</inkml:trace>
  <inkml:trace contextRef="#ctx0" brushRef="#br0" timeOffset="5084.7212">17032 5256 135 0,'0'-5'407'15,"0"-1"45"-15,-17 2 560 0,11 8-880 0,0 2-20 16,-5 4-1-16,5 0-8 0,0 7-16 16,-2-2-19-16,1 5-21 0,7 3-21 0,-2 1-12 15,4 4-5-15,-2 0-4 0,7-1-2 16,3 1-3-16,-4-3 4 0,9-1-4 15,-3-1 0-15,5-5 2 0,-3 2 0 16,7-6 1-16,-5-1 23 0,1-2 41 0,1-4 39 16,-1-5 28-16,2 0 34 0,-3-4 3 15,1-2-11-15,-1-2-19 0,-3-4 3 0,3 0-10 16,-6 0-6-16,-3 0-1 0,-1 0-5 16,-2 0-25-16,-8-1-20 0,-2 1-19 0,-5 1-31 15,-5 4-18-15,-7 4-9 0,-4 6-8 16,-6 3-50-16,-6 4-307 0,-5 0-343 15,-5-2-153-15,-5-1-68 0,0-6 19 0,-2 2 293 16</inkml:trace>
  <inkml:trace contextRef="#ctx0" brushRef="#br0" timeOffset="6178.0006">14097 6721 164 0,'0'-5'225'0,"-2"0"-10"15,-2 3-53-15,4-3-32 0,-2 1-14 16,-3 0 1-16,5-1-2 0,-4 2-7 16,2-1 3-16,-2 2 6 0,2 1-4 0,2-1-11 15,-4 4-11-15,0-1-12 0,4 5-7 16,-2 5-10-16,-7 3 5 0,7 5 4 0,-8 2-8 15,6 3-14-15,-2 2-9 0,-1-1-13 16,7 0-8-16,0 0-2 0,0-2-4 16,7-2 0-16,-1-3-2 0,4-1-1 0,7-4 1 15,-3-2 22-15,5-4 9 0,-3-1 22 16,9-6 16-16,-2-3 9 0,0-3-16 0,2-3 16 16,-3-4-6-16,1-2 6 0,-2-5 12 15,-1 2 9-15,-1-4-22 0,-2-1-12 16,-7-1-19-16,0-2-22 15,-4-24 3-15,-8 23-27 0,-6 2-4 0,-8 3-4 16,-3 1 0-16,-6 4-3 0,-2 4 0 16,2 4 0-16,-10 4-2 15,2 5 2-15,-27 8-3 0,33-1 0 0,5 5-3 16,5 0 0-16,5 7-1 0,7-1-1 0,5 3-72 16,5 1-221-16,3-4-270 0,8-2-123 15,3 0-53-15,0-3 46 0,3-1 214 16</inkml:trace>
  <inkml:trace contextRef="#ctx0" brushRef="#br0" timeOffset="6513.7923">14788 6779 216 0,'-17'2'310'0,"5"-2"23"0,-3 2-50 16,9-2-66-16,-4 1 20 0,8-1 42 16,-3-1 35-16,5-3 13 0,0 2-24 15,5-4-62-15,-3-2-51 0,4 1-36 16,2-2-18-16,5-10 72 0,-7 14-137 15,-6-2-18-15,4 2-25 0,-4 2-17 16,4 1-10-16,-2 4-14 16,2 1 2-16,-2 4-11 0,2-1-121 0,-4 3-256 15,5-2-242-15,-3 0-107 16,-2-1-40-16,6-2 104 0</inkml:trace>
  <inkml:trace contextRef="#ctx0" brushRef="#br0" timeOffset="6950.5223">15272 6428 205 0,'-5'-15'265'0,"-3"3"19"0,0 5-93 16,-11-3 51-16,9 8-145 0,-5 4-2 15,7-1-11-15,-6 4-6 0,3 2-6 16,1 4-10-16,4 1-9 0,0 3-4 0,-1 3-5 16,3 1-5-16,2 4-8 15,2-3-7-15,2 1-8 0,4 1-3 0,-1-2-4 16,7-3-3-16,-2 1 1 0,5-3-1 0,-3 0 2 16,9-3 25-16,0-2 14 15,-3-2 6-15,3-3 8 16,66-18 278-16,-69 3-231 15,3 0-2-15,0-6 6 0,-9 2-9 16,13-23 116-16,-19 17-128 0,-4-3-17 0,-4 1-12 16,-4-3-25-16,-4 3-20 15,-5-2-6-15,-1 3-6 0,-1 0-3 0,-4 2 1 16,-1 3-1-16,3 1 0 0,-6 3-2 0,9 7 0 16,-1 3-2-16,-4 9-12 15,19 5 4-15,-2 3-46 0,4 2-233 0,6 2-255 16,-1 1-114-16,1 0-51 15,0-4 24-15,4 1 227 0</inkml:trace>
  <inkml:trace contextRef="#ctx0" brushRef="#br0" timeOffset="7149.3992">15882 6592 394 0,'0'-10'538'0,"-2"-7"47"0,-7 2 49 15,-3-9 20-15,2 3-254 16,3 12-250-16,3-1-36 0,-2 5-31 16,6 0-41-16,0 4-24 0,0 5-23 15,6 1-5-15,-2 1-48 0,-2 2-171 16,3-3-266-16,-5-1-157 0,4 1-776 16,2-4 880-16</inkml:trace>
  <inkml:trace contextRef="#ctx0" brushRef="#br0" timeOffset="7654.0888">16219 6234 165 0,'-6'-8'244'0,"-5"2"26"0,7-1-84 16,-2 2-41-16,-4-3 125 0,3 6-126 15,3-1 1-15,2-1-2 0,-2 1-14 0,2 1-15 16,-2 2-20-16,0 0-14 0,2 0-16 16,-3 5-4-16,-1 0-6 0,-4 4 0 15,4 3-4-15,-5 6-2 0,1 3-10 0,0 3-6 16,-1 0-14-16,5 1-7 0,6 1-4 15,0-2-4-15,6-2 0 0,3 0 0 16,1-4-1-16,6 0 0 16,47 19 5-16,-39-30-6 0,1-5 3 15,2-2 1-15,-2-5 1 0,-2 0 24 16,-1-4 16-16,1-2 15 0,-2-1 16 0,-5-1 11 16,1-2-11-16,-1 0 6 0,-5-4-3 15,-1 3-9-15,-10-2-6 16,4 1-9-16,-14-23 3 0,-5 21-47 0,3-2-5 15,-5 1-6-15,-3 1-1 0,-1 3-1 0,-2 1 1 16,-4 6-1-16,5 2-2 0,-1 4 2 16,2 3-2-16,1 5 0 0,7 2-2 0,-1 3-1 15,1 2 0-15,7 2-4 0,2 3-100 16,2-2-260-16,2 4-202 0,2-4-94 16,8-1-37-16,1-4 82 0</inkml:trace>
  <inkml:trace contextRef="#ctx0" brushRef="#br0" timeOffset="7871.9544">16699 6373 459 0,'10'-1'595'0,"-6"-8"72"16,-2 1 67-16,2 1-241 0,-4 0-80 0,0 0-20 15,0-3 8-15,-4-1-29 0,4 1-56 0,0 2-83 16,-2 3-90-16,2 2-82 0,0 3-42 15,0 3-35-15,-4-1-207 0,4 3-390 0,-4-1-282 16,4-2-124-16,0-2-42 0,-2 4 176 16,2-4 380-16</inkml:trace>
  <inkml:trace contextRef="#ctx0" brushRef="#br0" timeOffset="8434.1022">16905 6147 182 0,'0'-9'327'0,"0"-1"29"15,0-2-21-15,0-11 186 16,5 14-352-16,-3-2 4 0,2 1-2 16,0 0-24-16,2 2-39 0,0-1-37 15,0 2-28-15,5 2-15 0,3 0-3 0,-1 1-4 16,-1 2 0-16,7 2 0 0,-3 2-3 16,1 2-8-16,1 2-3 0,-1 2-4 0,0 0 0 15,-3 1-2-15,-2 4 1 16,-1-1-2-16,-1-1 2 0,-4 3 0 15,3 14 5-15,-7-15-4 0,-4 0 3 16,-3 1 6-16,1-3 7 0,-2 1 2 0,0-3 0 16,0-1 0-16,-3 0-8 0,7-4-5 0,-2 1-4 15,2-2 1-15,4-2-1 0,2-1 3 16,3-1-2-16,5-1 1 16,2-2-4-16,46-13 4 0,-39 12-5 15,-2 0-1-15,-3 1 0 0,1 4 0 16,-7 2 0-16,5 3-1 0,-9 0 2 0,4 4 1 15,-8-1 6-15,2 3 15 0,-4 2 6 16,0-1 2-16,-4 2 2 0,-2 1-5 16,-4-2-10-16,-1-1-3 0,-1 0-5 0,-5 0 1 15,1-1-3-15,-1-1-3 16,1-2-2-16,-11 7-4 0,10-5-5 16,11-4 3-16,2-1-21 0,4-1-116 15,0-4-215-15,0 0-185 0,0-6-86 16,6-3-18-16,-2 2 100 0</inkml:trace>
  <inkml:trace contextRef="#ctx0" brushRef="#br0" timeOffset="8690.9424">17362 5966 32 0,'11'-13'350'16,"-5"3"55"-16,-2 1 27 0,-2 4-79 15,-2 5-127-15,4 5-55 0,3-1-23 16,-3 5 6-16,-2 2 6 0,6 2-15 15,-2 1-21-15,0 4-3 0,1 1-16 0,3 0-24 16,0 3-13-16,-4-1-9 16,15 23-10-16,-8-24-39 0,-5 0-4 0,0-2-2 15,0 1 0-15,-1-1-2 0,-1-3 0 16,0-2-1-16,-2-1-1 0,2 0 0 0,-6-2-1 16,0 0 0-16,0-4 0 0,-2 2-1 15,-2-1-3-15,-2-1-105 16,-2-2-241-16,-11-4-833 0,5-2 514 0,-3-3 84 15</inkml:trace>
  <inkml:trace contextRef="#ctx0" brushRef="#br0" timeOffset="9355.4475">13694 7550 119 0,'-34'3'223'0,"8"-3"13"0,-1 0-81 0,4 4-67 16,2-1-23-1,-12 2 54-15,6 3 49 0,15-5-65 16,2 0 5-16,-1 0-1 0,5-2-5 0,2 1-12 16,-2 1-13-16,6-3-10 0,0 2-6 15,4-2-2-15,-2 1 11 0,8-2 8 16,7-1 15-16,3-1 2 0,9-3 9 15,9-3-9-15,11-3-7 0,9-1 6 0,8-5-1 16,11-3 1-16,14-4 4 0,4-3 0 16,8-2-25-16,9-2-12 15,4-1-25-15,271-72-4 0,-243 65-28 16,-5 2 4-16,12 0-2 0,2 0 49 16,4-1 22-16,2-1 13 0,3 2 4 0,-3-1 4 15,0 2-42-15,3 1-18 0,-9 1-5 16,-2 0-6-16,-7 1-4 0,-5 0 0 15,-7 2-7-15,112-28 14 0,-134 33-8 0,-7 2 5 16,1 0 7-16,-7 3 7 0,-4 1 3 16,-4 1-1-16,-4-1-4 0,-3 3-6 15,-5 4-10-15,-3-1-7 0,-7 1-6 0,-3 2-3 16,-8 0-2-16,-3 2 1 16,-9 1-3-16,22-6 5 15,-23 5 0-15,-30 5-5 0,-5 1 1 0,-2-1-3 16,-6 3 1-16,0-1-5 0,-4 0-2 15,-6 1-5-15,1 2-28 0,-11 0-210 0,-1 0-369 16,-12-1-166 0,0-3-73-16</inkml:trace>
  <inkml:trace contextRef="#ctx0" brushRef="#br0" timeOffset="10769.7113">6978 6704 31 0,'-4'-13'265'15,"0"-2"35"-15,-2 2 27 0,6 3-118 0,0 2-41 16,-2 4-13 0,2 1-3-16,0 1 127 0,-4 2-166 0,4 0-28 0,0 0-30 15,0 2-19-15,4 1-4 16,-4 2-1-16,0 2 1 0,0 2 0 0,0 2 1 15,-4 2-10-15,0 3-8 0,1-3 1 0,-1 0 5 16,0 1 4-16,-2-2 3 0,0 0 2 16,2-3 8-16,-3 0 8 0,1-2 17 15,-4 0 22-15,8-5 26 0,-6 1 8 0,-3-6-7 16,9-1-20-16,-8-14 13 16,10 5-84-16,0-5-10 0,4-5-6 0,2-1-2 15,4-3-1-15,3 0-2 0,1 0 0 16,3 0 0-16,2 3-1 15,18-16-1-15,-21 25 0 0,1 5 2 0,4 2-1 16,-5 6 1-16,-4 4 0 0,5 3 0 16,-2 5 1-16,-3 2-1 0,9 22 3 15,-15-15-2-15,0 1 0 16,-2-2 1-16,-4 0-1 0,0 0 0 0,0-2 1 16,0 0-2-16,0-3 1 0,-4-1 0 15,4-5-1 1,0 3 1-16,4-9 1 0,2-4-1 0,5-5 0 15,3-1-2-15,3-4 1 0,1 0 0 0,-1-2-1 16,-1 2-1-16,3 3 2 0,-2 1 0 16,-5 4 0-16,5 5 0 0,-1 2-1 15,-1 4 1-15,14 17 1 0,-15-7-1 16,-6 4 6-16,3-2-2 0,-7 4 0 16,-2-2 2-16,2-1 0 0,-4-1-2 0,-4 0 0 15,-2-1-1-15,-5-1 2 0,3 2-2 16,-9-3-1-16,-3 1 2 0,-1 0-3 15,0-3 2-15,3-1-1 0,-3-3-2 16,-8 4 3-16,19-10-3 16,4-2 1-16,1-1 0 0,1 0-1 15,4-4 1-15,25-18-290 0,-17 7-184 16,3-3-148-16,-1-6-64 0,7-1 27 16,-7-4 152-16</inkml:trace>
  <inkml:trace contextRef="#ctx0" brushRef="#br0" timeOffset="11226.4307">7421 6512 114 0,'4'-5'350'0,"-2"-2"437"16,-2 3-542-16,0 3-93 15,0 1-13-15,-6-7 354 0,2 5-321 0,4-3-33 16,-2-1-30-16,2 0-24 0,0-2-25 16,0 0 3-16,2-3-7 0,-2-1-7 15,4-2-2-15,2-1-3 0,2-1-16 0,-1-2-10 16,3 1-5-16,-2 1-5 15,7 0 0-15,-3 2-4 0,5 2-2 0,-3 2 1 16,-1 3-2-16,1 3 1 0,-2 4 3 16,-1 4 4-1,1 3 0-15,15 35 22 0,-19-21-23 0,-6 1-2 0,3 4-1 16,-3 1 0-16,-4 1-1 0,-3 0 1 16,3 1-2-16,-2-2 2 0,-2 0-3 15,2-3-1-15,-2-1 2 0,2-4 0 0,1-1-1 16,3-4-2-16,3-1 1 0,-3-2 1 15,8-4 3-15,17-1 35 0,-5-9 12 16,1-4 4-16,2-4 4 0,8-4 0 16,-4 0-27-16,22-19-2 15,-22 15-23-15,-4 0-2 0,0 1 0 16,-1 0-2-16,3 3 1 0,-6-2-3 0,-3 4-1 16,-1 2 0-16,-3 3-2 0,-1 2 0 15,-5 1 2-15,4 1-2 0,-6 4 2 16,0 0 0-16,-4 0-1 0,0 1-1 15,-8 2-143-15,6-3-114 0,-6 0-155 16,2-1-188-16,4-4-84 16,-7-1 38-16,9-1 124 0</inkml:trace>
  <inkml:trace contextRef="#ctx0" brushRef="#br0" timeOffset="11702.0715">7977 6261 112 0,'-2'0'173'0,"2"-2"-20"0,-4 2-21 15,4-1-12-15,-2 1-7 16,2 0-11-16,-4 1-11 0,0-1-6 0,2 2-12 15,-2-2-10-15,-1 2 2 0,-1 1 3 0,4-3 8 16,-2 4 8-16,0-3 10 0,4 1 7 16,-2-2 4-16,-2 2-5 0,4-2-2 15,0 0-9-15,0 3-6 0,-2-3-10 16,2 0-4-16,0 0-6 0,0 0-6 0,2 0-8 16,-2 0-5-16,6-3-3 0,-2 1 4 0,8-5 1 15,3 2-1-15,1-5 2 0,1 0 5 16,6-3-4-16,-3 0-4 0,3-2 18 15,-2-1 8-15,-1 1-6 0,-1 2-4 16,-2-1-2-16,-1 2-21 0,3 2-9 16,-3-1-4-16,-3 2-5 0,-1 0-1 15,7-1 6-15,-17 7-19 16,-2 1 0-16,0 2 0 0,-6 3-3 0,-1 2-1 16,-1 1-2-16,0 1-1 0,-2 2 0 0,3 1 2 15,-1 2 0-15,2 1 0 16,4 2-8-16,-6 0-109 0,1-2-227 0,3-1-217 0,-2-3-102 15,6-2-38-15,0-7 94 16</inkml:trace>
  <inkml:trace contextRef="#ctx0" brushRef="#br0" timeOffset="12025.3712">8412 5860 42 0,'0'-13'324'0,"-5"-1"47"16,-1-6 321-16,4 13-526 0,2 5-53 16,0 2-29-16,0 4-12 15,0 4 5-15,8 33 188 0,-3-20-185 16,1 4-5-16,4 0-7 0,5 0-11 16,-7 0-7-16,2-2 27 0,1 0 3 15,1-1-2-15,2-1-1 0,-1-2-3 16,-3-1-37-16,1-4-20 0,-1 1-8 0,-4-3-5 0,4-1-1 15,-3-1-2-15,-3-4-1 0,-2-2 2 16,2-1 0-16,0 1-1 0,-4-3 0 16,2 1 0-16,-2 0 1 0,0 1 3 0,0-3 0 15,0 4 1-15,-2-1-6 0,-2-1-107 16,0-2-234-16,4 0-184 16,-6-19-719-16,6 7 696 0</inkml:trace>
  <inkml:trace contextRef="#ctx0" brushRef="#br0" timeOffset="12280.7116">8726 5806 90 0,'-4'-5'300'16,"0"0"27"-16,2-3 30 0,-3 4-148 0,5 1-48 16,0-2-17-16,0 1 7 0,0-1 0 15,7 0-10-15,-3-2-10 0,2 2-16 0,4-2-19 16,3 2-11-16,-3-4-13 0,5 1-7 0,-3-2-13 15,2 3-11-15,-1-2-14 0,3-1-8 16,1 3-8-16,-7-1-6 16,7 1-1-16,6 0-1 0,-13 7-3 0,0 0 0 15,1 2 2-15,-5 3-1 0,0 0-10 16,-2 2-111-16,-4-2-200 0,0 2-165 0,-4-3-74 16,4 0-23-16,-6 2 96 0</inkml:trace>
  <inkml:trace contextRef="#ctx0" brushRef="#br0" timeOffset="12464.2064">8813 5917 216 0,'-4'12'292'0,"0"-5"16"0,4-2-70 15,0-2-66-15,4-3-11 0,0-1 19 16,-2-4 18-16,14-10 170 0,-5 5-237 0,5 0-45 16,-1-2-33-16,-3 0-18 0,1 1-15 15,5-1-11-15,-1 1-5 16,-5 4-4-16,38-18 0 0,-34 18-39 15,-1 0-128-15,-3-2-215 0,3-2-101 16,-7 0-42-16,11-4 21 0</inkml:trace>
  <inkml:trace contextRef="#ctx0" brushRef="#br0" timeOffset="12957.9396">9260 5494 122 0,'-9'-6'261'0,"1"2"23"0,0-1-42 0,-3 1-84 15,5-1-26-15,-10-7 129 0,9 4-123 16,3-1-6 0,2-13 85-16,4-6-56 0,7 12-97 0,-3 2-4 15,0-3-5-15,4 1-9 0,1 1-11 0,1 2-8 16,3 1-9-16,-7 0-8 0,8 4-4 16,-5 1-2-16,3 5-4 0,-1 2 2 15,1 2-1-15,-2 3-1 0,5 17 1 16,-7-7 1-16,-3 2 1 0,-3 3-1 0,-2 1 0 15,-2 0 1-15,0 0 0 0,-2 0-2 16,-2-4 2-16,-3 2-1 0,3-4-1 16,-2-2 1-1,-4 8 1-15,10-14-2 0,-2 0 5 16,4-7 0-16,2-3-2 0,2-4 2 16,4 0-3-16,1 0-2 0,1-2 1 0,3 0-2 15,-3 1 0-15,4 1 0 16,-1 1 0-16,-3 4-2 0,3 4 0 0,-3 3 1 15,3 3 0-15,-7 3 0 16,2 4 1-16,1 2 2 0,-1 2 3 0,-4 0 15 0,-2 1 8 16,-2-3 7-16,-2 2 2 15,0-1 2-15,-6 10 9 0,0-16-27 0,-4 0-4 16,-1-1 0-16,-1-4-5 0,-3 1-4 16,3-3-2-16,2-1-4 0,-1-1-1 0,5-2 0 15,2-1 2-15,-2 0 0 0,4 0-3 16,2-1-55-16,0-14-492 15,0 3 39-15,8-26-606 0,0 16 683 16</inkml:trace>
  <inkml:trace contextRef="#ctx0" brushRef="#br0" timeOffset="13195.7949">9621 5186 257 0,'11'-26'314'16,"-5"7"25"-16,4-1 83 0,-6 20-276 15,-1 5-17-15,5 5-4 0,-6 4 12 16,6 3-4-16,0 2-11 15,3 4 6-15,16 24 83 0,-11-22-98 16,1 1 5-16,-1-1-21 0,1 1-8 0,-3-4-6 16,3-1-30-16,-1-1 11 0,-3-3 8 15,3 0 0-15,3-4 0 0,-7 0-7 0,1-3-32 16,-3-1-18-16,0 0-8 0,-3-2-4 16,1 2-1-16,-8-4-1 0,2 3 1 0,-2-1 0 15,-2 1 2-15,2 2-15 0,-8 1-143 16,1-4-320-16,-9 8-850 0,6-11 608 15,7-1 130-15</inkml:trace>
  <inkml:trace contextRef="#ctx0" brushRef="#br0" timeOffset="14608.4145">7297 7358 173 0,'-66'25'358'31,"-56"15"431"-31,-36 23-235 16,125-49-347-16,19-11-119 0,4 0-25 0,-3 1-8 16,9-4-42-16,4 2-6 0,4-1 1 15,-2-1-3-15,6 0 1 0,3-1 8 0,5-5 4 16,7-3 2-16,6-6 0 0,8-6 3 16,11-2-9-16,8-8-4 0,4-2-3 15,14-6-1-15,3-2 3 16,5-3 10-16,102-50 34 0,-84 41-25 15,9 0-4-15,125-64 0 0,-108 54-18 16,4-2-1-16,129-73 1 0,-127 68-5 16,-1-4 2-16,-5 2 1 0,0-4 2 15,-4 1 0-15,-2 1 0 0,-4 2-5 16,0 2 1-16,-9 2 2 0,-3 2 1 0,-7 7 19 16,-15 3 9-16,-5 6 3 0,-17 6 1 15,-6 9-2-15,-11 7-16 16,21-15 2-16,-45 30-16 0,-5 4-2 0,-3 1-1 15,-5 6-1-15,-4-1-1 0,2 3 0 16,0 0-1-16,-4 0 1 0,2 0-1 0,-2 0 1 16,0 3 0-16,0-3 1 0,-2 2 3 15,-2-2-1-15,0-2 0 0,-2 2 3 16,-13-5-2-16,5 0-2 0,1 0-1 16,-1 0 0-16,1-2-1 15,-1 0 1-15,-13-12 2 0,15 7-3 0,-3-1 3 16,3-1-3-16,-1-1-3 0,-1-2 3 15,3-2 0-15,-5-3 3 0,-1-5-3 0,5-6 0 16,-5-4-3-16,1-6 3 0,-5-7-2 16,1-2 1-16,1 2-2 0,-8-1 0 15,-31-40-2-15,25 50 1 16,-4 6 3-16,2 3 0 0,2 6 0 0,2 2 0 16,4 4 2-16,10 4 0 0,5 3 0 15,-3 3 0-15,5 3-1 0,4 0 3 16,-1 2-6-16,1 3 6 0,2-1-6 15,0 1 3-15,2 0 0 0,-2 2 0 16,4 0 0-16,-2 2 0 0,2 0-1 0,-9-2 1 16,3 3 0-1,0 2 0-15,-33 15 0 0,18-10 0 0,-2 2 1 0,-4 0-1 16,-4 4 0-16,2 0-1 0,-2 0 1 16,-6 4-1-16,4 0 0 0,-2 2 0 15,-6 2 1-15,-3 0 0 0,-1 3 0 0,-9 1-1 16,-4 2 2-16,-8 5 1 0,-5 3 0 15,-7 0 1-15,-3 4-1 0,-1 0-1 0,-9 2-1 16,2 0-1-16,-9 2 2 16,-3 2 0-1,-313 166 2-15,311-157-4 0,-2 0 2 0,-3 2 1 16,-2-3-1-16,3 2 1 0,1-4-1 16,3-1-1-16,2-2-2 0,1 1 0 15,3-1 0-15,4-2 2 0,6-1 3 0,9-2 0 16,3-5 3-16,9-2-2 0,6-3-1 15,10-2-2-15,-1-5 0 0,7-2-1 16,9-3 2-16,2-4-2 0,2-2 1 0,4-3 0 16,6-3 0-16,9-2 3 0,0-5 1 15,3 0-1-15,3 0 1 0,4-5 1 0,2 2 1 16,-4-2-4-16,4 0 0 0,0 0 0 16,0 0-1-16,0 0-2 0,0 0 0 15,4 0 0-15,-4 0 0 0,0 0 0 16,2 1-2-16,4 5 2 0,5 0 0 15,-1 2 0-15,0 1 2 0,7 2-2 0,-1 4 2 16,1 2-1-16,4-1 2 0,-3 6-1 16,3 2 0-16,2 3 0 0,-3 0 1 15,1 7 0-15,-2-2 1 0,1 3 2 0,1 0 0 16,-2 3 0-16,1-1 0 0,1-1 1 16,-2 0-2-16,1 1 2 0,3-2 1 0,-2 2-1 15,2-5 0 1,18 31 2-1,-23-34-5-15,42 48 5 0,-45-65-7 16,-5-4-1-16,1 0 2 0,-3-4-2 16,0-2 2-16,-6 0-1 0,4-2 1 0,-1 0-1 15,1 0-1-15,-2 0 2 0,0 0-2 16,2-2 1-16,0-1-1 0,1 1-1 0,3 0 0 16,2-1 1-16,-1-2-1 0,-1 2 2 15,7-3-2 1,3-2 4-16,61-33 0 0,-46 21-3 0,9-6 0 15,5-1 2-15,13-2 1 0,0-1 1 0,13 0-33 16,12-5-319-16,6-2-190 0,6-13-87 16,4-13-42-16,1-17 18 0</inkml:trace>
  <inkml:trace contextRef="#ctx0" brushRef="#br0" timeOffset="15987.7812">17602 6795 58 0,'-10'-2'308'0,"4"0"34"0,-11-3 273 16,13 5-442-16,4-2-24 0,0 1-7 0,0-1 3 15,0-1-9-15,4 0-22 0,2 0-16 16,3 0-14-16,3 0-15 0,11-2-5 16,-2 0-1-16,8-1-2 0,2-2-2 0,-3-1-1 15,4 0-4-15,-6 1-2 0,-3 1-5 16,0-2-3-16,2 0 2 0,-3 2 0 0,1-2 7 16,-2 1 8-16,-5 3-4 15,15-2 42-15,-18 5-63 0,-7 4 1 16,0 3 1-16,5 0 19 0,-7 5 11 0,2 0 4 15,-2 5 4-15,-2 1 5 16,2 0-14-16,0 0-10 0,-1 2-3 0,-3 0-11 16,0 1 6-16,4-2 14 15,-2 1 9-15,-2 18 75 0,4-15-91 0,-4-4-24 16,0 0-13-16,0 2-6 0,4-4-5 16,-4-2-2-16,2 1-2 0,-2-4 0 15,0 1-4-15,0-2 3 0,4-1-2 0,-4 1 0 16,0-1 0-16,0-3 2 0,4 1-2 15,-4-2 1-15,0-1-1 0,2 3-26 16,-4-4-123-16,-2-2-197 0,4-2-255 16,-4-4-195-1,-2 2-69-15</inkml:trace>
  <inkml:trace contextRef="#ctx0" brushRef="#br0" timeOffset="16180.6623">17853 6982 184 0,'6'-7'340'15,"8"-3"19"-15,67-28 302 16,-56 26-592-16,2 0 12 0,4-1 10 16,-2 1 7-16,2-1-9 15,-2 2-13-15,57-18 108 16,-61 19-144-16,19-7 11 16,-26 10-39-16,9-3-5 0,-16 7-40 15,-5 2-137-15,-6 1-198 0,-6 0-93 0,-5-2-39 16,-1 2 10-16</inkml:trace>
  <inkml:trace contextRef="#ctx0" brushRef="#br0" timeOffset="20394.8424">17149 7011 167 0,'-6'-2'304'0,"-2"1"18"0,0-1-32 0,4 2-114 16,-1 0-29-16,5 2 10 0,-2-2 14 0,2-2 10 16,0 2-11-16,0 0-35 0,2-2-36 15,-2 1-27-15,0 1-14 0,5-1-4 0,-5-1 0 16,4 2 2-16,-2-1 0 0,-2 1-3 15,4 0-8-15,-2 0-9 0,-2 1-3 0,4 2-3 16,-4 0 2-16,6 4 4 0,-2 1 9 16,1 3 1-16,-3 2 1 0,4-1 2 15,-2 3-1-15,0-1-5 0,2 3-5 16,1 0-2 0,5 16 13-16,9 14 11 0,-15-32-42 0,-2-3 0 15,2-1-4-15,0 0-1 0,-2-2-4 16,1-2-4-16,-3 1 1 0,2-3-5 15,-2 0 3-15,2 0-4 0,0-2 2 0,-2 2-2 16,2-1 0-16,1 0 0 0,-3 3 0 16,4-2 0-16,4 7-118 15,-10-7-184-15,0-5-255 0,0 0-112 16,0 0-39-16,0-8 68 0</inkml:trace>
  <inkml:trace contextRef="#ctx0" brushRef="#br0" timeOffset="20789.5954">17373 7048 142 0,'-4'0'302'0,"-3"0"23"0,-3-1-5 16,0 1-115-16,-7-2 168 0,11-3-163 16,4 0 4-16,-2-2-15 0,0 2-37 15,4-3-36-15,4-1-34 0,0 2-17 0,2-2-17 16,0 0-4-16,1-2-2 0,3 4-3 15,2 0-7-15,3-1-7 0,-3 0-10 0,5 2-8 16,-3 3-5-16,3 0-4 0,-5 4-3 16,3 4 1-16,-3 2-2 0,-2 5 9 0,-3 0 6 15,1 7 6-15,-6 0-1 0,2 3 1 16,-4 4-8-16,-4 1-7 0,-2 2-4 16,-5 1 0-16,1-1-1 15,-2 2 2 1,-3-4-1-16,-18 53 96 0,27-68-67 0,6 0 9 15,6-7 10-15,2-2 9 0,1-1 4 0,7-4 0 16,1-1-14-16,3-5-20 0,1-1-10 16,2 1-9-16,0-4-4 0,1 1-3 31,-1-1-4-31,68-25-20 0,-72 29-34 0,-3 1-158 16,-5-2-283-16,-5 0-183 0,-2 1-85 15,-8 1 6-15,-2 1 142 0</inkml:trace>
  <inkml:trace contextRef="#ctx0" brushRef="#br0" timeOffset="21430.7359">16920 7519 279 0,'-4'2'463'0,"0"-2"41"31,-3-2 30-31,5-4 617 0,4 0-847 0,-2-3 4 16,5 1-35-16,-3-4-52 0,-2 4-50 0,4-1-31 16,-4 0-34-16,0 1-11 0,0 2 5 15,-4-1-6-15,4 2-18 0,0 2-16 0,0 0-21 16,4 3-25-16,0 0-12 16,4 0-9-16,0 5-35 0,3-1-222 0,-3 2-424 15,-4 0-197-15,0 2-88 16,-8-1-7-16</inkml:trace>
  <inkml:trace contextRef="#ctx0" brushRef="#br0" timeOffset="23857.0372">16291 7250 239 0,'0'-14'314'0,"0"3"29"15,-2 1-72-15,-2 2-110 0,-2 2-55 16,0 3-26-16,-5 0-14 0,7 0 2 0,-4 1 5 16,0 2 17-16,1 0 9 0,1-2 7 15,2 2-9-15,2 0-12 0,-2 0-20 16,4 2-21-16,0-2-11 0,-4 5-12 0,4 3-1 16,0 1 0-16,-2 3 0 0,-3 2-8 15,5 4-2-15,-2-1-4 16,-2 3-3-16,0 19 1 0,2-21-2 0,-2-2-1 15,4 1-1-15,0-2 2 0,0-3-2 16,0 0 0-16,6-3 3 0,2-3-2 16,1-2 4-16,5-2 0 0,7-4 1 0,-3-2 1 15,5-4 2-15,4-1 1 16,50-30 18-16,-57 26-22 16,3 2-3-16,-6 2 0 0,1-1-2 0,-5 4 1 15,-1-2-1 1,7 0-2-16,-13 3-1 0,-4 5 1 15,-2 0 1-15,0 0 0 0,-2 0 1 16,-2 0-1-16,-3 0 0 0,3 0 2 0,-6 0-1 0,4 0 0 16,0-3 1-16,-5 1 2 0,5-2-2 15,0-1 21-15,-2 2 18 0,1-1 27 16,1 1 18-16,2-1 21 0,2 2-4 16,-2 0-14-16,2 1-20 0,-2 1-17 0,4 0-19 15,-5 1-13 1,5 1-5-16,-6 10 18 0,6-6-23 0,4 1 0 15,-2 2 0-15,3 0-3 16,-1 3 2-16,4 15 9 0,0-12-11 16,-2 0 0-16,1 2-4 0,-3-1 2 0,2 1-2 15,-2-2-2-15,2 0 0 0,1-3-1 16,-1 0 0-16,-2-2 0 0,2-1 0 16,-2-1 0-16,-2-1 0 0,2-2 0 15,3 0-2-15,-3-1 1 0,-2 0-2 0,-2 0-3 16,4-1 3-16,-4-2-2 0,4-1-1 0,-4 0-32 15,0-1-83-15,0-2-147 0,-4-4-180 16,4 0-157-16,-4-3-42 0,4-1 56 16,0-3 130-16</inkml:trace>
  <inkml:trace contextRef="#ctx0" brushRef="#br0" timeOffset="24146.9476">16577 7129 36 0,'0'-7'270'15,"-5"0"20"-15,1 7 11 16,-2 5-137-16,-15 16-25 0,15-4-95 0,-4 0-5 0,4 3 1 16,6-2-2-16,0 2-7 0,0-4-8 15,10 0 1-15,-4-3 20 0,11-1 10 16,-3-2 13-16,3-2 10 0,-1-1-3 16,3-1-22-16,0 1-8 0,-1-3 0 0,-1 2-2 15,3-2 7-15,-7 2 7 0,3 2-4 16,-5-2-10-16,-1 1-7 0,0 1-13 15,-6-2-7-15,3 9 1 0,-7-10-13 16,-4 0 0-16,1 2 0 0,-5 0-3 0,2 0 1 16,-4 1-2-16,-1-1-2 0,5 1-12 15,-4-2-84-15,1-6-152 0,1 0-142 0,-4-4-67 16,1-1-12-16,1-3 67 16</inkml:trace>
  <inkml:trace contextRef="#ctx0" brushRef="#br0" timeOffset="24275.863">16612 7178 162 0,'6'-10'347'0,"2"0"19"0,3 1 12 16,1-2-196-16,9 1-100 0,1-1-45 15,1 0-17-15,4-2-16 0,-4 1-110 0,-3 2-151 16,3 2-71-16,-8 1-33 0,-3 1-7 16</inkml:trace>
  <inkml:trace contextRef="#ctx0" brushRef="#br0" timeOffset="25814.9623">15294 7623 21 0,'0'-8'151'0,"-2"1"-22"0,-2 1-16 16,4 0 0-16,0-2 10 0,-4 2 9 0,4 0 2 15,-2 0-2-15,-2 1 0 0,4 0 3 0,-6 1-4 16,6 1 3-16,-5-1 9 0,-1 1 2 16,6 2 4-16,-6-1-5 0,6 0-13 15,-4 2-17-15,4 0-27 0,0 0-32 16,0 2-20-16,0 1-17 0,4 4-8 0,0-2 0 16,-2 4 0-16,4 2 6 0,-1 2-2 15,1 0 4-15,0 3 0 0,-2 0 0 0,2 1-2 16,3 1 0-16,-1 0-3 0,-4-1-3 15,8-1-2-15,-3-1-1 0,1 0-2 16,9 11 0-16,1-3 0 16,-9-14-4-16,-5 0 1 15,4-1 0 1,17 21 3-16,-25-22-2 0,4-2 2 0,-2 0 0 16,-4 0 0-16,5-4 2 0,-5 1-19 0,0-2-82 15,-5 0-120 1,1-5-140-16,4-1-156 0,-6-4-55 0,4-1 54 0,-2-2 103 15</inkml:trace>
  <inkml:trace contextRef="#ctx0" brushRef="#br0" timeOffset="26050.8188">15451 7500 263 0,'5'-14'310'16,"-5"3"31"-16,0 6-103 0,-5 3-60 16,5 2-41-16,-4 2-36 0,4 2-23 15,-6 3-12-15,6 2-10 0,-2 22 51 16,4-13-52-16,2 4 1 0,-2 2 6 0,9 2 1 15,-1 1-1-15,0-2-8 0,3-2-10 16,-3 1-14-16,7-2-11 0,-7-1-5 16,4-3-4-1,-1-1-2-15,20 23 3 0,-27-32-10 0,2 2 2 16,3-3 1-16,-9 0 4 0,4-2 2 0,-2 0 1 16,-4 0-115-16,0-5-244 0,0 0-109 15,-10-5-53-15,0 0-24 0,-3 0 105 16</inkml:trace>
  <inkml:trace contextRef="#ctx0" brushRef="#br0" timeOffset="26373.6188">14978 8228 190 0,'0'-7'415'0,"0"-3"49"0,0 0 36 15,-2 3-177-15,2 0-112 16,2 1-57-16,-2-2-16 0,6 0-12 0,-2 0-11 0,-4 0-18 15,6 2-27-15,-1 2-31 0,-3 1-22 16,6 3-9-16,-2 0-4 0,-4 7-128 16,2-1-283-16,-16 13-724 15,-5-10 511-15,-7-1 113 0</inkml:trace>
  <inkml:trace contextRef="#ctx0" brushRef="#br0" timeOffset="26966.6211">14118 7945 55 0,'-17'-14'280'16,"-26"-26"756"-16,38 37-881 16,-1 0-16-16,6 3-26 0,0 0-26 0,4 5-27 15,-2 1-19-15,3 3-3 0,5 2 1 0,0 5 2 16,3-1-1-16,-3 3-3 0,7 0-2 15,-1 2-4-15,-1-3 2 0,-3 3-4 16,5-2-3-16,-3 5-4 0,-2-4-5 0,1 0-3 16,-3-2-7-1,0 0-1-15,-3 0 0 0,24 34 0 16,-25-39-4-16,-2-2-2 0,-2-1 0 16,2-3 3-16,2 2 2 0,-1-5 2 15,-3 0 2-15,2-1 1 0,0-4 0 16,-2-1-7-16,2-1-67 0,-2-4-94 15,-2-1-93-15,4-4-114 0,3-6-102 0,-3 2 18 16,0-7 67-16,-2-2 84 0</inkml:trace>
  <inkml:trace contextRef="#ctx0" brushRef="#br0" timeOffset="27300.4165">14291 7933 48 0,'0'-22'237'16,"-4"5"38"-16,4 5-24 0,-2 5-66 16,-2 2-36-16,4 5-33 0,-4 0-27 15,4 2-20-15,0 2-5 0,4 2 1 0,-4 5 5 16,4 2 4-16,-2 2 0 0,2 2-3 15,2-1-14-15,1 1-13 0,1-2-9 0,0 2-13 16,3-5-7-16,-1 2-3 0,4-2-3 16,-1-2-2-1,14 7 3-15,-15-12-5 0,3-3-1 0,-3 1-1 0,2-7 3 16,-1 1-2-16,-3-4 1 0,3-2-1 16,1-3 1-16,-2-2 0 0,-1-2 61 0,-1-1 35 15,1-2 24-15,-5-1 18 0,0 1 26 16,2-1-31-16,-6 4-1 0,2 2 18 15,-4 4 17-15,0 4-9 0,0 4-26 16,0 2-23-16,-4 6-33 0,4 6-34 16,-6 5-11-16,6 6-3 0,-4 3-9 0,-2 3-3 15,6 3-8-15,0-3-3 0,4-2-4 0,2-3-3 16,4 0 2-16,3 0-1 0,3-2-104 16,1-4-412-16,4-1-193 0,-1-3-92 0,3-4-37 15,0-3 84-15</inkml:trace>
  <inkml:trace contextRef="#ctx0" brushRef="#br0" timeOffset="28595.8192">17536 5441 47 0,'-10'-3'235'0,"-3"1"24"15,3 0-14-15,-11-1 67 0,11 1-175 0,4-1 7 16,-5 2-5-16,5 0-6 0,2 1-2 0,-2-3-10 16,6 3-16-16,-2 0-18 15,8 3 32-15,4-3-86 0,9 0 0 16,6-3 0-16,10 1-3 0,13-4-2 16,7 2-4-16,10-4-5 0,1 0-2 0,4 2-5 15,7-6-2-15,-1 3-2 0,1-4-2 16,194-33 4-16,-178 30-6 15,0-1 2-15,-2-1 2 0,-9 3 0 16,1-1 3-16,-8 0-3 0,1 1 1 0,-10 0-3 16,0 2 1-16,-4 1-3 0,-10 1 0 15,-8 2 0 1,-7 1-2-16,6-2 3 0,-26 4 2 0,-21 5-3 16,-3-1 1-16,-3 1-1 0,-13 1-2 15,1 3 0-15,-9-1 1 16,-2 3 0-16,-1 0 1 0,1 3 2 0,-4 1-2 0,0 1-95 15,2-3-198-15,-7 0-164 0,3-3-77 16,-4 0-32-16,-5 1 79 0</inkml:trace>
  <inkml:trace contextRef="#ctx0" brushRef="#br0" timeOffset="29118.4941">17919 5129 591 0,'-13'-11'262'0,"3"2"-97"0,0 1-31 0,-1 0-21 16,5 0 2-16,0 1-4 0,0-1-12 15,2 4-15-15,-3-3-11 16,3 2-10-16,-2 2-15 0,2 2-1 0,-2 0 3 15,6-2 9-15,-2 3 6 0,-3 0 3 0,5 0-7 16,0 3-13-16,0-3-18 0,0 1-14 16,-4 0-9-16,4 1-3 15,0 1-1-15,0 4 1 0,-12 9 11 0,2-4-5 16,-1 3-1-16,-5 0 0 0,-3 5-1 16,-6 2 0-16,3 1-2 0,-5 0 1 0,0 1-1 15,0-1-2-15,4-3 0 0,-4 2 0 16,4-2 0-16,3 0-2 0,-3 0-1 15,0-3 1-15,3 1 0 0,-1-1 0 0,-2-1 0 16,7-1 1-16,-1-1 0 0,3-3 1 0,7-1 0 16,1-4 0-1,0 8 8-15,8-9-6 16,4 0 3-16,5 0 5 0,3 0 4 0,9-3 1 0,10 0 1 16,4-1-3-1,7-1-1-15,55-5-1 0,-45 2-11 0,-5 1 0 16,1 0 0-16,-3-1-2 15,-3 3 0-15,-5 2 0 0,-2-1 2 0,-3 3 1 16,-1-1 1-16,-2 2 3 0,-4-1-15 0,-5 3-141 0,-1-2-246 16,-2-2-112-16,-5-2-53 15,3-4-5-15,-1 0 127 0</inkml:trace>
  <inkml:trace contextRef="#ctx0" brushRef="#br0" timeOffset="30474.9537">18870 6761 178 0,'-31'7'231'0,"12"-4"18"15,5 0-104-15,4 0-50 16,14-5-19-16,45-13 108 0,-22 8-133 15,6-1 3-15,0-2 0 0,5-1 3 16,-1 0 7-16,2 0 14 0,5-1-2 0,-1-2 3 16,5 1 0-16,1 0-10 0,1-1-15 15,0 2-10-15,-3-2-14 0,7 1-8 16,0-2-2-16,2-1-1 0,3 1 3 16,1 0-3-16,-4 1-1 0,-2 0-4 15,0 1-5-15,-11 1-5 0,-3 1-1 16,-14 4-1-16,-5 1 0 0,-4 3 0 0,-11 0 2 0,-6 4-2 15,-6 1 0-15,-11 3-40 0,-4 3-120 16,-1-1-182-16,-9 1-82 0,-2-4-38 0,-3 3 22 16</inkml:trace>
  <inkml:trace contextRef="#ctx0" brushRef="#br0" timeOffset="30866.7159">19133 6465 190 0,'0'-12'243'16,"0"4"28"-16,0-2-96 0,4 3-25 0,-4 4 15 16,0-1 12-16,-4 1 8 0,4 1-13 15,0 2-26-15,-2 2-36 16,-2 1-32-16,-3 4-24 0,-3 0-14 0,0 5-4 0,-7 1 2 16,1 5-6-16,-7 4-4 0,-4-2-3 15,0 6 3-15,0 1 2 16,0 1 3-16,-33 29 39 0,31-29-35 0,5-3-5 15,1-1-1-15,10-5-6 16,5-2-3-16,2-2-8 0,6-2-4 0,6 0-2 16,2-2 0-16,5 0 18 0,3-1 10 0,7-2 10 15,4-1 3-15,4-3 2 0,8 3-14 0,-1-2-12 16,1 0-5-16,-2 0-5 0,2 0-2 16,3 0 3-16,-3-3 0 0,-2-1 2 15,0 1 2-15,-8 1-2 16,27 0 7-16,-31 0-21 0,-8-2 0 0,-5 2-2 15,-2 0 0-15,-6 2-2 0,-8-1-66 16,-2-2-258-16,-8 0-201 0,-5-2-88 16,-8-1-44-16,0 0 51 15</inkml:trace>
  <inkml:trace contextRef="#ctx0" brushRef="#br0" timeOffset="31654.8932">16068 7740 90 0,'-8'1'62'0,"-1"1"-6"16,3 1 0-16,0 1 70 0,2-2-69 15,4-1-7-15,0 1-7 0,0-1-9 16,0 1-3-16,4 1 3 0,-4 2 2 0,4 2 6 16,-2-2 3-16,-2 2 8 0,0-2 2 15,4 0 3-15,-4 1 2 0,2-1 6 16,-2-3-3-16,0 0 0 0,0 0 4 0,0-1 12 16,0-1 19-16,0 0 22 0,0 0 33 15,0 0 24-15,0-1 0 0,0-1-20 0,0-2-30 16,0-1-27-1,0-1-25-15,0-11 46 0,0 8-40 0,-2 1 2 16,-2 2-10-16,4 1-6 0,-2 1-4 16,2 1-32-16,0 1-16 0,0 2-8 15,2 0-5-15,4 0-2 0,5 0-3 16,42 11-499-16,-30-7-54 0,-6 1-65 16,-9-5-33-16,-8 0 76 0</inkml:trace>
  <inkml:trace contextRef="#ctx0" brushRef="#br0" timeOffset="37239.0805">19393 5247 71 0,'-6'-2'133'0,"2"-1"-46"0,4 1-17 0,-2-3-5 15,-2 2-2-15,4-1 0 0,0-3 1 0,0 2-4 16,4 0 5-16,-4-2-3 0,2 3-4 15,-2 0 0-15,4-1-3 0,-4 2-1 16,0-1-1-16,4 1 3 0,-2 0 10 0,-2-2 7 16,4 2 6-16,-4-1 9 0,0 0-1 15,0 0-6-15,-4 0 0 0,4 0-11 16,0-1-6-16,0 1-2 0,-2 1-4 16,2-1-5-16,-4 3-3 0,4-1-6 0,0 0-10 15,0 1-3-15,0-1-5 0,-4 0 0 16,4 2 1-16,0-3-2 0,0 6-4 0,0-3-5 15,0 0-8-15,0 2-1 0,0-2-5 16,0 3 0-16,0 2 2 0,4 2-2 16,-4 0 3-16,4 3 0 0,2 2-2 15,1 2 2-15,9 15-1 0,-5-13 0 16,-1-3-1-16,0 2-2 0,-1-1 3 0,1 3-3 16,0-2 1-16,1 0-2 0,-1 2 3 31,-4-1-3-31,17 39 7 0,-19-37-6 0,2-1 0 0,0 0 4 15,-1 1-2-15,1 0 1 0,-2-1-1 16,-2 0 1-16,2-3 0 0,2 1 2 0,0-1 1 16,-1 3 1-1,5 17 10-15,13 26 14 0,-13-38-19 16,-4 0 3-16,5 5 1 0,-5-4 0 16,2 2 0-16,0 2 2 0,-4-1-4 15,3 1 0-15,-1 0 0 16,2 0-4-16,-6 1 0 0,2-1-1 0,3-2-2 15,-3-2-1-15,-2-1-1 0,2-3-2 0,2-2-2 16,0-2 2-16,-2 4-1 0,1-2-1 16,1-1 2-16,-4 2-1 15,2 1 3-15,13 35 12 0,-11-35-13 16,-2 0 1-16,-4-1 0 0,6-2 0 0,-6-1-1 16,4-1 0-16,-2-2-1 0,-2-1-1 15,4-4-2-15,-4-1 3 0,0-1-2 16,0-1 1-16,0-3 3 0,5-1 3 0,-5 2 30 15,0-4 39-15,0 2 48 0,0-1 35 16,0 0 20-16,0-2-21 0,0-2-34 0,0 0-44 16,0 0-37-16,0 0-20 0,-5-1-11 15,5 1-5-15,0 0-2 0,0 2-3 16,0 1-1-16,0 0-2 16,0-1-1-16,0 1 0 0,0 0-1 0,5-3 1 15,-3 0-2-15,2 0 0 0,2-2 1 16,-2-1-1-16,-2 1 1 0,2-1-1 0,0 2 2 15,-1 1 0-15,-3 0-3 0,4 0-2 16,-4 0-88-16,-4 1-223 0,-3-1-282 16,1-3-128-16,-8-3-51 0,1-5 57 0,-7-7 215 15</inkml:trace>
  <inkml:trace contextRef="#ctx0" brushRef="#br0" timeOffset="38669.653">19780 5513 3 0,'0'0'23'0,"0"-4"11"0,4 1 11 15,-4 0 18-15,2 0 13 0,-2-1 10 16,4 2 13-16,-4-1 18 0,5 2 7 15,-5 1 1-15,0 0-10 0,0 0-16 0,0 1-20 16,-5-1-18-16,5 2-12 0,0-1-8 16,0-1-1-16,0 0-1 0,0 2 6 15,0-2 4-15,5 0 9 0,-5-2 11 0,2 1 5 16,-2-1 2-16,4-3 0 16,2 1-9-16,0-2-9 0,5-2-11 0,-1 0-9 0,6-2-7 15,-1 1-6 1,-3-1-8-16,26-8 10 0,-20 9-13 0,-1 2 1 15,3 1 0-15,-3 3 1 0,4 0-2 0,-5 1 0 16,-3 4-4-16,1 1-2 16,-2 2-2-16,-1 3-2 0,-5 1 3 0,2 2-1 15,-2 2 2-15,-4 3 0 0,-2 0 2 0,-2 2 1 16,-4 1-2-16,-2 3 1 0,-4-2-1 16,1 1-1-16,-1-3 1 0,-3 1-3 0,3-2 0 31,2-3-1-31,-11 10 14 0,25-23-14 0,-2-1 3 15,8-1 0-15,5-4 2 0,1-2-2 16,3 1-1-16,2-2-2 0,1 1 0 16,-5 0-2-16,4 4-1 15,10 1 0-15,-19 4-2 0,5-1 0 16,-3 3 2-16,-1-1 0 0,-3 2 1 0,0 1 0 16,-4-2 3-16,1 2 1 0,-7-1 3 0,4 0 8 15,-8 4 9-15,-3 1 7 16,-3 0 1-16,-6 5-1 0,-5 2-7 0,-2-1-11 15,0 3-4-15,-3-3-4 0,3-3-2 16,-2-1-1-16,6-2-1 0,3-2 0 0,1-1-1 16,5-5-1-16,4 0 0 0,6-1 0 0,0-2-1 15,6-1 1-15,-2 0 2 0,9-1-1 16,3-1-3-16,-1-1-96 0,1-3-231 16,1-2-151-16,-5-3-69 0,-2 0-28 15,5-4 82-15</inkml:trace>
  <inkml:trace contextRef="#ctx0" brushRef="#br0" timeOffset="39234.3021">20434 5460 63 0,'-2'-7'279'0,"-3"2"16"0,-1-2 16 16,0 0-144-16,-2 2-59 15,2 1-8-15,-17-14 256 16,19 11-233-16,-3 0-7 0,1 1-13 0,2-1 1 15,-2 0 0-15,2 0 1 0,4 2-10 16,-2-3-8-16,2 1-24 0,0-1-18 16,2 1-17-16,2-1-10 0,0 1-5 15,2-1-2-15,0 0-2 0,11-4 0 16,-7 7-2-16,1 1-1 0,-1 0 2 0,2 3 4 16,-1-2-2-16,1 6 0 0,-2-1-2 15,5 5-3-15,-3 1 1 0,-1 4 0 16,1 1-1-16,-4 2 3 0,-1 3 0 15,-5 1 0-15,2 3 0 0,-4-1 0 16,-6 23 4-16,-1-23-6 0,-1 2-2 0,0-4 3 16,-2 3 0-16,-1-2-1 15,-3-2 1-15,5-1 1 0,1-2-1 16,-2-2-1-16,4-4 0 0,4-1 0 0,-3-2-2 16,5-2-1-16,-4-1-1 0,4-2 2 15,4 1 0-15,-4 0 3 0,7-2 0 0,3-2 9 16,0-1 6-16,7-1 5 0,6-4 2 15,1-1-2-15,1-1-4 0,2 0-7 0,4-2-6 16,-4 0-3-16,0 3-4 0,-4-1 3 16,4 4-3-16,-7 0 2 0,-1 2-3 0,-5 1 0 15,-1 1-1-15,-7 1-1 0,2 1 0 16,-2 1 3-16,-4-1-6 16,-2 2 3-16,0 8 0 0,-2-4-1 15,-2-1 2-15,-2 0-2 0,2 0 1 16,2 2 0-16,-2-2-2 0,-2 2 2 15,1 0-5-15,5 1-45 0,-6-1-135 0,0-1-203 16,-4-2-168-16,-1 0-73 16,-1-2 11-1</inkml:trace>
  <inkml:trace contextRef="#ctx0" brushRef="#br0" timeOffset="39683.0254">19724 6283 218 0,'-25'2'259'0,"9"-2"20"0,3 0-103 15,3 0-37-15,0-2-11 0,8 2 4 0,-2-1-1 16,4-1-13-16,0 0-23 0,0-1-23 15,6-1-17-15,-2-1-7 0,8 0 1 16,-1-2 1-16,5-1 7 0,9-4 5 0,4-2 1 16,8-3 2-16,3-2-5 0,3-2-7 15,7 3-3-15,-3-4 0 16,3 0 0-16,130-46 123 0,-114 41-117 16,4-1-8-16,7 1-9 0,3-1-14 15,-3 1-10-15,-1 2-3 16,135-37 17-16,-151 44-25 0,-4 3 0 15,-2 4-2-15,-11-1-1 16,-3 0-1-16,-9 5 0 0,-4 1 1 0,6 0-2 16,-27 5 0-16,-2 1 1 0,-4 1-1 0,-4 3 1 15,-2 1 0-15,-9 2 1 0,-1 3 1 16,-3 0-2-16,-6 2 4 0,0 0-3 16,-6 0-9-16,-2 0-83 0,-4 0-151 15,-2-2-220 1,-9 2-98-16</inkml:trace>
  <inkml:trace contextRef="#ctx0" brushRef="#br0" timeOffset="39971.4076">19966 6104 75 0,'-56'21'299'15,"3"-5"24"1,-40 12 192-16,-5 18-283 0,80-35-171 16,3-2-5-16,9-3 5 0,6-3 2 0,12-1-6 15,13-5 2 1,114-33 153-16,-71 15-134 0,2-4 6 0,7-3 2 15,1-1 3-15,3 0-8 0,6 0-9 16,0 1-15-16,6-2-12 0,4 1-17 0,-4-1 4 16,6 1 15-1,-8-2 8 1,286-88 144-16,-323 105-194 0,-11 2-1 0,-4 3-3 16,-12 1-2-16,-6 4 1 0,-5 1-2 15,-9 1 0-15,-1 2 1 0,-8 3-1 16,-2 2 0-16,-7 2 2 0,-1 2-2 0,-5 3-115 15,-3 0-298-15,-1-1-134 0,-4-1-62 16,0-4-25-16,-1-3 102 0</inkml:trace>
  <inkml:trace contextRef="#ctx0" brushRef="#br0" timeOffset="81907.7705">8467 7417 120 0,'-2'-7'155'0,"-4"0"-51"16,6 3-59-16,-4 1-26 0,4 2-42 16,0 1-72-16,0 0-35 0,0 0-17 0</inkml:trace>
  <inkml:trace contextRef="#ctx0" brushRef="#br0" timeOffset="90200.2622">13038 15141 127 0,'0'-5'315'0,"0"1"29"15,-4-1-12-15,4 2-138 0,-4 2-82 16,4 1-42-16,-7 0-19 0,7 0 0 0,-6 0 6 16,2 1 16-16,4-1 12 0,-6 0 5 15,2 2 0-15,2-2-8 0,-2 1-7 16,2-1-13-16,-3 3-7 0,1-3 2 0,-2 3 4 15,6-2 15-15,-6-1 15 0,2 2 11 16,4 0 7-16,-6-2 3 0,3 0-14 0,3 0-11 16,0 0-13-16,-4 0-11 0,0 0-8 15,4 0-8-15,0 0-10 16,0 0-7-16,0 0-9 0,0 0-8 0,0 0-2 0,0 0-6 16,4 0 2-16,0 3-2 0,-4-3 1 15,3 0 2 1,3 3 11-16,14-1 61 0,-13 0-51 0,3 0-3 15,0-1-5-15,3 1 4 0,1 0 3 16,-1 1 1-16,3-3 2 0,1 0-4 0,3 0-2 16,-3 0-4-16,4 3-5 0,-1-2-4 15,3-1-3-15,20 1 9 16,-20 1-9-16,4-1 1 0,-4-1 1 0,4 4 3 16,-5-4 1-16,5 2-1 0,0 1-2 15,-2-1-1 1,0 1-1-16,56-3 15 0,-50 0-14 0,-2-3 14 15,-3 1 13-15,7-1 3 0,1 1 3 16,-3-2-1-16,2 0-17 0,0 0-9 0,0-1-7 16,0 0-3-16,0 2-1 15,4-1-1-15,34-3 12 16,32 2 42-16,-72 2-29 0,2 1 0 16,-4 1-2-16,2-2-8 0,-2 1-5 15,-2 1-5-15,0-1-2 0,-4 0-2 0,3 1-2 16,1 0 1-16,-4-1-2 0,4 2 2 15,-2-1-1-15,0-1 1 0,-5 2-1 16,3-1-1-16,4 1 1 0,-6-2 0 0,1 1 1 16,3 1 2-16,-2-2-1 15,0 2 1-15,24 0 5 0,-24 0-7 0,0 0 1 16,2 0-2-16,-3-3-1 0,-1 3 0 16,-2-2 1-16,5 2-4 0,-5 0 2 15,4 0 0-15,-3 0-2 0,3 0 2 0,-2 0-1 16,0 0-2-16,1 0 2 0,1-2 0 15,-2 2-1-15,1-2 1 0,-1 1-1 16,2-1 0-16,-2 1 0 0,1 0 0 0,-1-2 0 16,2 3 2-1,2 0 1-15,35-3-1 0,-42 3-1 0,3 3-1 16,-5-3 0-16,5 3 1 0,-8-2-1 16,3 0 1-16,1 1 0 0,-7-1 2 15,2 1-3-15,-1-2 1 0,-1 0-2 0,0 2 1 16,-3-2 0-16,-1 0 1 0,2 0 0 15,-6 2-1-15,13-2 2 0,-9 0-2 16,0 3-1-16,0-3 2 0,5 0-1 16,-5 0 0-16,4 2 0 0,-6-1-1 15,2 1 0-15,1-1-1 0,-3-1-1 16,2 0 0-16,-6 0-1 0,4 0 0 0,-2 2-1 16,-2-2 2-16,0 0-2 0,0 0-1 15,0 1-10-15,-6 2-140 0,-6 2-324 16,-32-1-1149-16,13-5 705 15,-31-17-377-15</inkml:trace>
  <inkml:trace contextRef="#ctx0" brushRef="#br0" timeOffset="94076.8924">15141 15951 69 0,'4'-3'269'0,"-2"0"33"15,-2-2-15-15,0 2-80 0,0 0-54 16,0 2-23-16,0 0-11 0,0-3-6 0,0 3-5 16,-2-1-10-16,-2-3-9 0,4 5-8 15,-2-2-5-15,-2-1-2 0,4 0-6 0,0 2-8 16,-4-2-9-16,4 1-4 0,-2 0-2 16,2 1 0-16,-4 1 5 0,4-2 5 0,0 0 1 15,-4 2-4-15,4-1-5 0,0-1 1 16,0 1 1-16,-2-3 3 15,2 4 0-15,-5 0-2 0,5-3-5 0,0 3-1 0,-2-2-5 16,2 1-6-16,-4-1-1 16,4 0-3-1,0-2 26-15,0 3-46 0,0-1 1 0,0 1 0 16,0-1-1-16,0 1-1 0,4-2 1 16,-2-3 4-16,3 2-6 0,-3 0 5 15,-2 1 0 1,4-2 4-16,6-2 25 0,-10 5-31 15,6-1-4-15,-6 1 1 0,6-1-2 0,-1 1-1 16,-5-1 1-16,6 3 0 0,-2-3-3 16,-2 2 4-16,2-2-2 0,0 3 0 0,-2 0-2 15,2-3 0-15,-1 3 1 0,1 0-2 16,0-2 2-16,-2 2-2 0,2 0 1 16,2 0-1-16,5 0 4 15,-5 0-5-15,-2 0 1 16,2 2 0-16,-2-2-1 0,-2 0 0 0,2 3 1 15,1-3-1-15,-5 4 3 16,2-3-1-16,-2 1-2 0,4 1 1 0,-4 2 2 16,2-3-3-16,-2 2 2 0,0 0-1 0,4 0 3 15,-4 3-2-15,0-2 3 0,0 0-1 16,0 1-1-16,0 0 1 0,0 0-2 16,0 0 2-16,0-1-2 0,0 2-1 0,0-1 4 15,0 1-3-15,0 0 2 0,-4 0-1 16,4 2 2-16,-6 8 7 0,4-10-5 15,2 1 1-15,-5-1 0 0,1 1-1 16,-2-1 0-16,6 0 0 0,-4 3 0 0,-2-3 1 16,4 1 0-16,-2-1-2 0,-1-1 3 15,-1-1-3-15,4 2 0 0,-2-1 2 16,0-1-3-16,2 1 2 0,-2 0-2 0,0 1 1 16,-3 0-2-16,5-2 1 0,-2 0-1 15,0 1 0-15,-2-2-1 0,6 2 0 16,-6 2 0-16,1-3 3 0,-1 2-5 0,4 1 2 15,-6-3 0-15,6-1 0 0,-2 3-1 16,0-2 1-16,-3-1-2 0,5 0 1 0,-2 1-1 16,0-1 0-16,-2 1 0 0,4-1-1 15,-2 1 0-15,-1 1 0 0,5-2 3 0,-6 1-3 16,6 0 0-16,-4-2 0 0,4 1 0 16,0-1 0-16,0-1 0 0,0 3 0 0,0-3 0 15,0 1 2-15,0-1-2 0,0-1 0 16,0 2 0-16,0-1 0 0,0 2-2 15,0-1 4-15,4-2-2 0,-4 2 2 16,6 0 2-16,-6-1 0 0,9 0 3 16,-7 2-2-16,8-3 1 15,1 1 1-15,11-2 2 0,-5 0-5 0,-1 1 0 16,5-1-2-16,-4 0-1 0,3 0 1 0,-1 0-2 16,-3 0 1-16,-1 2 0 0,-3-2 0 15,3 0 1-15,-3 0-1 16,-1 3 3-16,3-2-1 0,-6 2 0 0,1-3 1 0,-1 1 0 15,-4 1 0-15,2-2 1 0,-2 0-2 16,-2 0 3-16,-2 0-3 0,0 0 2 0,0 0-2 16,0 0 0-16,0 0-1 0,0 0 2 15,0 0-2-15,0 0 1 0,0 0-1 0,0 0 0 16,0 0-1-16,-2 0-1 0,-2 0 0 16,4 2-1-16,-2-1-1 0,-2 1 0 15,4 3 0-15,-4-1-3 0,2 1-92 0,-2-2-255 16,4-1-268-16,0-2-125 0,-7-5-50 15,3-2 64-15,4-2 246 0</inkml:trace>
  <inkml:trace contextRef="#ctx0" brushRef="#br0" timeOffset="99186.1317">15189 15951 209 0,'-4'-3'268'0,"0"1"14"0,-3 1-103 16,7-1-82-16,-6 1-37 0,6 1-17 16,0 1 4-16,0-1 11 0,0 0 8 15,0 2 5-15,0-2-3 0,0 0-11 0,0 1-6 16,6-1-5-16,1 0-3 0,1 0 4 16,-2-1 3-16,4-1 4 0,-3-1-2 15,5 0-1-15,-2 0-6 0,15-4 25 16,-17 5-46-16,7 0-9 0,-3-1-6 15,-1 1-3-15,3 0-3 0,-6 2-1 16,3 0 0-16,-1 0-2 16,5 0 0-16,-9 2-2 0,-4-2 2 0,2 2 0 15,-4-2-2-15,0 0 4 0,0 0 4 0,-4 0-1 16,-4 5 2-16,-7 2-1 0,3-1-2 16,-9 4 2-16,4-2-3 0,-3 2-2 15,-3 0 5-15,2-3-2 0,3 3 21 0,-3-3 13 16,7 0 12-16,-9 1 61 15,12-5-73-15,9-1-13 0,-2-1-10 16,2 1-6-16,2-2-5 0,0 1-2 0,0-1-1 16,2 0 1-16,-2 2 0 15,6-1 3-15,5-1 0 0,-1 2 1 16,23-1 5-16,-16-1-8 0,-1 0 1 0,5 0-2 16,-9 1 0-16,5 1-1 0,-3 0 1 0,-3 1-4 15,-1-3 2-15,-2 3 0 16,-3 1 0-16,-1-1 0 0,-2-2 2 0,-2 1 0 15,0 0 5-15,0-1 3 0,-6 3 2 0,-5 0 3 16,1 4-2-16,-9-1 1 0,-1 3-4 16,-3-2-3-16,2-1 2 0,0-1 7 0,5-1 6 15,6-2 1-15,3 0 1 0,1-2-1 16,6 2-14-16,-4 0-5 0,8 0-2 0,-4 1-4 16,10 1 4-16,1 2 1 0,1-2-1 15,5-2-1-15,3 1 2 0,1-1-3 16,-2-1 3-16,1 1-3 0,-3 2 1 0,4-1-1 15,-5 1 0-15,-3 1-1 0,1 0 2 16,-6 1-2-16,-3 3 2 0,-1-2 0 0,-8 4 0 16,-3 2 1-1,-36 30 8-15,22-30-6 0,5-3 0 0,-5 1 0 16,4-4 0-16,1 0 1 0,8-2-2 16,-1-3 3-16,3 0-4 0,2-1-1 0,4-1 0 15,4 1 0-15,2-2 2 0,5 2 0 16,-1-2-2-16,7 0 2 0,-1 0-2 15,1-2 1-15,16 0-5 0,-17 2 3 16,-5 0 0-16,-5 2-1 0,2 0 1 16,-6 1 0-16,4-3 1 0,-6 2-1 0,0 1 3 15,-2-1 0-15,-2 0-1 0,-2-2 3 16,2 3-1-16,-4-1 1 0,-1-2-5 16,1 2 0-16,-2 1 0 0,1 2-46 0,-3-5-275 15,2 0-166-15,-1-5-78 0,5-5-34 16,0-4 29-16</inkml:trace>
  <inkml:trace contextRef="#ctx0" brushRef="#br0" timeOffset="124685.3416">16235 4441 164 0,'-4'5'230'16,"-2"0"-11"-16,0 2-37 0,2 1-26 15,-3-3-15-15,1 2-7 0,-4-2 1 16,4 3 5-16,-1-4 11 0,-1 2 10 0,2-1 6 16,4-2 4-16,-6-1 4 0,8 2 5 15,-2-3 8-15,-3-1 13 0,5 2 14 0,0-2 17 16,0-2 9-16,0 2-11 0,0-3-28 15,5-1-44-15,-3-2-44 0,2-2-49 16,6 0-28-16,3-4-1 16,3-2 22-16,21-18 121 0,-14 16-67 15,4-5 8-15,6 0-1 0,4-3-9 0,7 0-1 16,3-3-2-16,3-1-19 16,0 1-20-16,57-29 15 0,-51 27-59 0,0 2-6 15,4-2-2-15,-2 0 0 0,2 1-1 16,-5 2-4-16,-3 0 0 0,-6 3-6 0,-3 5-1 15,-10 1-2-15,-2 2 0 0,-8 3-2 16,-7 4 2-16,-3 2 1 0,-5 3 0 0,-6 2 0 16,-2-1 2-16,0 4-3 0,-6-1 0 15,-4 2 0-15,-1 2-2 0,-5-2 2 16,-1 3-2-16,1 1 0 0,-3 5 0 0,3-2-2 16,-3 3-4-16,7 2-54 0,-5-5-224 31,3 2-363-31,-26 12-2500 0,24-20 2243 0,-1-4 350 15</inkml:trace>
  <inkml:trace contextRef="#ctx0" brushRef="#br0" timeOffset="125756.4934">15888 3606 226 0,'0'-13'271'16,"0"3"25"-16,4-2-112 0,-4 1-44 16,0 1-15-1,4-20 241-15,-2 21-228 0,-2 3-1 0,0-1 9 0,0 1 15 16,0 2 18-16,0 0-23 0,0 3-17 16,0 1-40-16,0 2-2 15,0 1-81-15,0 2-8 16,0 2-1-1,0 34 194-15,0-29-123 0,0 1-3 0,-2-2 11 0,2 3 7 16,-4-1 3-16,4 1 1 0,-4-1-2 16,4 1-44-16,-2-2-27 0,-2-2-11 15,4 1-5-15,0-2-4 0,0-3 0 0,-2 1-1 16,2-1-1-16,0-3 2 0,0 1-1 16,0-1 1-16,0-3 29 0,0 0 42 0,2 0 54 31,-2 0 47-31,16-16 513 0,-5 5-619 15,-5 3-31-15,4-5-18 0,0 3-6 0,3 2-6 16,1-1-2-16,-3 1-3 0,-3 1 2 16,2 6-3-16,1 0-3 0,-1 2 2 15,-4 0-2-15,4 4 0 0,-3 2 4 0,3 0-2 16,-4 3 4-16,5 1-2 0,-1 1 0 16,-4-1-2-16,4 1-1 0,-3 0 1 0,1 2-1 15,-2 0 3-15,-4-1-1 0,2 1 0 16,-4-1 0-16,-10 14 6 15,0-12-7-15,-1 3 4 0,-5-1-2 16,-1 0 2-16,1-3-4 0,-1 1 2 0,-1-3 0 16,-1 0-1-16,7-2 1 0,-5-3 11 15,7-2 62-15,3-5 31 0,3 0 20 0,2-7 7 16,2-3-10-16,2-5-62 0,2 1-33 16,7-5-16-16,-1-3-7 0,3 0-7 15,-1-1 1-15,2 5 1 16,-1 1-2-16,1 0 1 0,-3 4 0 0,-1 2 0 0,-2 2-1 15,3 3-1-15,-1 2-3 16,-4 2-4-16,11 16-144 0,-17-6-182 16,0 3-289-16,-2-1-334 0,-7-3-140 15,3-2 23-15,0 0 192 0,-4-3 277 0</inkml:trace>
  <inkml:trace contextRef="#ctx0" brushRef="#br0" timeOffset="126591.975">15888 3520 142 0,'-6'-9'292'0,"-5"0"23"0,5 2-29 0,-4 0-137 16,4 4-54-16,-1 2-10 0,3 0-9 15,-2 1-2-15,2 1-8 0,-2 0-5 0,6 2-34 16,0 1-12-16,0 0 53 0,6 0 28 15,-2 1 12-15,2-2 7 0,5-1 4 0,5-1-42 16,1-2 9-16,5-4 0 0,-1 0 3 16,6-3 0-1,33-16 10-15,-29 13-81 0,29-14-1 0,-31 13 28 16,-2 0 26-16,0 0 11 0,-5 4 3 0,-1 1 3 16,0-1-39-16,-9 4-28 0,1 1-9 15,-5 1-6-15,-2 2-4 0,-4 0-1 16,2 0-1-16,-4 2 0 0,0-1 2 15,0 4-1-15,-6-1 18 0,0 7 26 16,-15 12 78-16,11-8-56 0,0-1-14 16,-3 3-23-1,3-2-14-15,-11 34 7 0,19-32-20 0,4 1-2 0,-2 0-1 16,4-2 0-16,7 1 2 0,-5-2 2 16,4-1-2-16,0-1 0 0,1-3 0 15,-3-1 0-15,2-3 2 0,1 0-2 16,1-1 2-16,7 0 6 0,-13-6-5 15,0 0 1-15,0-4 3 0,1 1 57 0,-3-1 65 16,0-1 34-16,-4-1 18 0,0-3 6 16,-4 2-56-16,0-4-62 0,-3 0-35 15,-3 1-19-15,2-3-8 0,-1 1-5 0,-3-4-2 16,2 0 0 0,-7-13-2-16,17 14 1 0,-4 1-1 0,8-2-1 0,0 5 1 15,5-3 0-15,1-1-2 0,4 1 2 16,-1 3 0-16,8 2 0 0,-3 1-1 0,1 3 1 15,-1 2 0-15,-1 1 0 0,-1 1-1 16,1 4-1 0,20 16 0-16,-16 3 2 15,-15-9-1-15,0 1 1 0,3 0 1 0,-7 1-2 16,4 0 2-16,-2-2-1 0,0 0 1 16,-2 0-1-16,4-3 1 0,-1 0-1 15,1-2 0-15,4 4 4 0,0-6-2 16,19 0 22-16,-14-5 36 15,-3-2 48-15,-1-3 33 0,5 0 13 16,-1-2 9-16,11-16 22 0,-17 10-141 16,1-1 6-16,0-2 7 0,-3 2 0 15,-3-2 1 1,-4 0-6 0,-54-63 29-16,31 70-80 0,-4 5-2 0,-4 0 0 15,2 4-1-15,-2 4 1 0,2-1-6 0,3 2 1 16,-1 7-9-16,6 1-80 15,-12 22-1231-15,16-13 251 16,-26 17-1980-16</inkml:trace>
  <inkml:trace contextRef="#ctx0" brushRef="#br0" timeOffset="152953.3642">22628 5038 24 0,'-2'-4'286'0,"-2"1"34"0,4 0 24 0,-4 0-103 16,1 0-68-16,-1 1-30 0,4 0-22 15,0 2-15-15,-2 0-27 0,-2 0-26 16,4 2 1-16,-4 1 3 0,2 3 0 15,-4 0 2-15,-3 2-1 0,3 0-24 0,-4 4-16 16,0-2-6-16,1 0 1 0,-5 0 59 16,3 1 31-16,-5-2 11 0,4 2 4 0,-3-4 0 15,-1 3-64-15,3-3-28 0,-1 0-11 16,-3 0-9-16,5-4-1 0,1-1-2 16,-1-2 32-16,2-1 57 0,-1 0 29 15,1-4 12-15,4-2 6 0,-5-5-26 0,7 0-57 16,-2-1-27-16,6-3 37 0,0-2 26 0,4-3 8 15,2-2 7-15,5 1-2 0,1-3-47 16,5 5-32-16,-3 0-14 0,3 6-9 16,-1 2 1-16,-3 3-3 0,1 6 0 0,3 3 0 15,-5 3 2-15,9 1 4 0,-5 6 46 16,5 0 24-16,-2 1 9 0,1 3 8 16,1 0-4-16,-5 3-41 0,-3 3-21 15,1 0 42-15,-7 7 38 0,-1-2 15 0,-6 3 5 16,0 1 3-16,-2-1-51 0,-7 0-40 15,-3 0-19-15,2-4-7 0,-7-2-4 16,1 1-2-16,-1-4 39 0,-4-1 18 0,3-2 8 16,-3-4 6-16,0-2 0 0,5-3-38 15,3-2-17-15,-1-2-5 0,4 0 34 0,3-3 14 16,1 0 8-16,2-1 1 0,4-2 0 16,0-1-35-16,0-1-22 0,0 0-11 15,4-2-8-15,2 2-10 0,11-7-167 16,-11 6-265-16,2-1-458 15,-1 2-221-15,-1-1-83 0,0-1 73 16</inkml:trace>
  <inkml:trace contextRef="#ctx0" brushRef="#br0" timeOffset="153561.6013">23042 4928 129 0,'4'-12'269'31,"-2"4"33"-31,-15-28 661 0,9 30-816 0,-2 2-18 15,0 0-28-15,-5 3-20 0,1 1-2 16,-2 3-5-16,1 2-2 0,-1 2-2 16,-3 2 0-16,-1 1 21 0,6 2 15 0,-7 3 8 15,7 2 5 1,-3 3 42 0,-14 28 200-16,-4 34 116 0,29-56-415 0,2 4 48 0,11-5 31 15,1 0 16-15,9-3 7 0,1-3 1 16,5-3-74-16,0-3-47 0,2-3-20 15,-2 0-10-15,0-3-4 0,0-4-2 0,-4 1-2 32,-3-4 22-32,51-24 404 0,-59 16-298 0,-8-2-36 15,-4-2-21-15,-4-1-14 0,-8-2-6 16,-5 2-33-16,-6 1-16 0,-12 3-6 16,0 3-5-16,-50 5-12 0,46 4-38 31,0 3-307-31,-65 3-3817 0,90-24 3322 0</inkml:trace>
  <inkml:trace contextRef="#ctx0" brushRef="#br0" timeOffset="157630.8973">22405 6420 160 0,'0'-4'280'0,"0"-1"28"0,0 3-58 15,0-1-59-15,0 1-28 0,4 1-8 16,-4-1 8-16,0 2 9 0,0-1 3 0,0 0 0 15,0-2 2-15,0 1-5 0,0 1 2 16,0-1 6-16,0 1 9 0,-4-1 6 16,4-1 11-16,0 2 8 0,-3-1-14 0,3 1-6 15,-4-2-15-15,4 0-31 0,0-2-36 16,0 1-11-16,4 0-21 0,-1-3-19 16,1 0-9-16,2 0-6 0,0-1 10 0,4 0 2 15,-3-1-1-15,3 3-1 0,-4-1 13 16,2 2-6-16,-1-1-9 0,-1 4-4 0,0-1-1 15,-2 1-13-15,7 2-19 0,-5 0-7 16,4 0-7-16,0 3-2 31,36 15 9-31,-42-13-7 0,2 3 1 16,-6 2 3-16,4 16 65 16,-10 3 21-16,-2-13-44 0,2 0-25 0,-5 3-10 15,-1-1-4-15,-3 0 23 16,3-3 15-16,-4 2 8 0,1 0 6 0,3-2 0 0,-5 1-24 15,7-1-15-15,-1-1-11 0,1-4-5 16,4 0-1-16,2-3-4 0,2-1 0 0,2 0 1 16,0-3 3-16,6 1 22 0,-2-2 33 15,2-4 15-15,5 2 4 0,1-2 4 16,-2 0-19-16,7-1-34 0,-3 0-14 16,3-2-6-16,-1 0-5 0,1-1-2 0,0 1-2 15,-1-2-1 1,-4 1 0-16,22-10-2 0,-24 15 1 0,-6-3 0 15,2 2 0-15,-2-1-3 0,-2-2-2 16,3 4-6-16,-5-2-11 0,4 2-32 16,-4-2-114-16,2-2-224 0,-2 1-321 15,0-2-349-15,4-2-130 16,2 1 43-16</inkml:trace>
  <inkml:trace contextRef="#ctx0" brushRef="#br0" timeOffset="158039.643">23052 6203 216 0,'6'-12'505'15,"2"-1"74"-15,-8-9 490 16,-4 11-581-16,0 7-292 0,-2 3-8 0,2 1 0 16,-2 1-29-16,-1 3-53 0,-3 4-52 15,0 2 39-15,-3 3 23 0,3 2 11 0,-7 4 53 16,5 0 25-16,-3-1-50 0,5 1-4 15,0 0 17-15,4 0-43 16,-7 18 73-16,9-21-136 0,2 0-33 16,4-3-12-16,-2 2-7 0,6-3 36 15,15 10 98-15,-7-12-64 16,3-4 1-16,-1 0-41 0,3-2-17 0,-2 1-14 16,-3 1-2-16,3-2-5 0,-5 3 3 0,-2-2-2 15,-3 0 2-15,1 2-2 0,-6-2 1 16,2 5 2-16,-8-3 0 0,2 2 0 0,-6 0 0 15,-1 0 0-15,-5 0-2 16,1-1-3-16,-18 13-1 0,15-13-3 16,6-3-5-1,-1-2 0-15,-18 5-81 0,23-6-74 0,-4-2-189 0,3-3-223 16,-1 0-226-16,2-3-193 0,0 0 8 16,2-4 145-16,4-4 204 0,0-1 226 15</inkml:trace>
  <inkml:trace contextRef="#ctx0" brushRef="#br0" timeOffset="158192.5503">22946 6191 23 0,'7'-17'379'0,"-1"3"68"0,-2 4 30 16,-2 2-67-16,12 4 69 15,-1 3-273-15,1-1 14 0,3 0 14 0,2 1-30 16,7-3-46-16,-3 1-53 0,4 1-48 16,0-1-26-16,0 1-21 0,0 0-6 0,0-1-9 15,-5 3-95-15,-5 3-220 0,-1-3-238 16,-1-3-107-16,1 1-45 0,-3 0 71 15,-3-1 210-15</inkml:trace>
  <inkml:trace contextRef="#ctx0" brushRef="#br0" timeOffset="158508.0513">23546 6109 390 0,'-10'0'580'0,"-5"-1"55"0,-1 1 61 16,-3 3-194-16,-2 6-106 0,1 1-38 0,3 1-15 0,1 2-37 15,3 1-64-15,-1-1-85 0,8 2-72 16,4 1-44-16,2 0-19 0,2-1-12 16,8 0-2-16,2 0-4 0,5 2 3 0,4-3-4 15,-1 0 1-15,1-3-2 0,-2 1 0 16,1 0-1-16,-3 2 1 0,-1 1 1 0,-5 2-1 16,-1 0 2-16,-8 0 44 0,2 1 38 15,-8-3 24 1,-19 24 209-16,-4-19-257 0,11-11-51 15,-1-3-6-15,1 0-7 0,5-2-3 16,-1-1-2-16,4-2-15 0,0-2-79 16,-1-3-175-16,7-2-220 0,-6-3-241 0,6-3-212 15,-2-2-20-15,4-3 127 16</inkml:trace>
  <inkml:trace contextRef="#ctx0" brushRef="#br0" timeOffset="158679.9406">23503 6116 135 0,'12'-15'402'0,"5"2"63"15,-1 3 57-15,-1 2-99 0,3 4-55 0,3-2 8 16,2 1 43-16,4 0 14 0,-1 0-29 16,1 1-66-16,4-1-98 0,-4 0-99 15,2 0-70-15,-6 4-41 0,-2 0-20 16,-5 1-13-16,-1 0-68 0,-9 2-184 0,-4 1-291 16,-2 2-259-16,-6-1-114 0,-5 1 8 31,-1 2 162-31</inkml:trace>
  <inkml:trace contextRef="#ctx0" brushRef="#br0" timeOffset="165335.7716">23232 6892 283 0,'0'0'312'16,"-2"0"12"-1,-2 3-101-15,10 8 166 0,-6-4-221 0,0 1 11 16,0 2 28-16,-2 2-1 0,-7 2-30 0,3 1-28 16,0 0 20-16,-4-2-29 0,-1 0-23 15,-5-2-11-15,-1 2 9 0,1-5 14 16,-1 0 28-16,1-2 42 0,-1-3 44 0,1-5 7 15,1 1-37-15,3-5-17 0,1-2-22 16,1-2-32-16,8-2-6 0,-2-5-7 16,4-1-30-16,6-5-28 0,4-2-15 0,3 0-28 15,7-2-16-15,-3 0-5 0,4 4-2 0,1 5-3 16,-5 5 0 0,47-3 30-16,-47 23-2 15,-7 5 5-15,2 4 21 0,-5 5 9 16,1 5-9-1,-6 71 170-15,-4-65-159 0,-2 1-5 0,0-3-20 16,-3-2-20-16,1-1-7 0,0-4-4 0,0-3-2 16,-3 0-2-16,1-5 0 15,-6 8-4-15,7-16-2 0,3-1 0 0,-2-2 2 16,6-2-4 0,0-2 2-16,-4-2-16 0,4 0 1 0,4 0-11 15,0-3-40-15,2-2-100 16,5-3-200-16,24-46-2209 0,-18 32 1516 15,3-1 160-15,1-3 234 0</inkml:trace>
  <inkml:trace contextRef="#ctx0" brushRef="#br0" timeOffset="165675.5589">23575 6813 267 0,'4'-13'499'0,"-2"1"83"0,2 1 55 15,-8 3-155-15,2 4-126 16,-2 2-32-16,-6 5-9 0,4 5 3 0,-5 2-4 15,-1 5-33-15,-5 6-62 0,7 3-65 16,-2 5-57-16,-3 1-19 0,9 1-2 0,-5 2-1 16,7-1-1-16,4-3-2 0,0-3-28 15,4-3-25-15,1-1-10 0,1-1-5 16,0-3-2-16,17 14 2 16,-9-20-3-16,3-2 0 0,-1-1-1 0,1-3 2 15,-1-1-1-15,1-2 1 16,0-2 3-16,16-2 1 0,-19-2-3 0,-2-3-1 15,3-2 1-15,-5-2-1 0,-1 0 0 16,-5-3 1-16,2-11 2 0,-8 11-5 16,-2 0 0-16,-7 4 0 0,-1-2-2 15,-5 2-4-15,-3 1 2 0,-1 4-3 0,5 2-2 16,-7 2-7-16,2 2-40 0,2-2-168 16,-1 3-270-16,-3-2-346 0,2 0-148 31,-1 3-28-31</inkml:trace>
  <inkml:trace contextRef="#ctx0" brushRef="#br0" timeOffset="166159.2634">22051 7761 239 0,'-33'8'433'0,"0"-3"32"15,4-1 14-15,2-1-204 0,6 2-117 16,0 2-20-16,9-3 27 0,6-1 35 15,2-2 36-15,10-2 9 0,10-2-8 16,5-4-16-16,18-1 0 0,9-3-15 0,12-2-2 16,10 1-7-16,7-3 2 15,10-1-5-15,97-16 208 0,-85 15-222 0,11-1-17 16,-1 1-28-16,9-3-29 0,-2 3-32 16,8-2-16-16,-4 0-28 0,6-4-10 15,0 2 18-15,3-1 12 0,-10 0 4 0,-3 0 0 16,-12 1-4-16,-7 4-28 0,-14 4-13 15,-13-1-6-15,-10 5-3 0,-12 2 3 16,-11-1-2-16,-15 4 1 0,-5 1-2 0,-11 0-2 16,-2 3-4-16,-18 1-20 15,1 1-3-15,-7-1-59 0,-7 1-146 0,-2-2-248 16,-2 1-317-16,4-1-250 0,-2-3-62 16,2-1 95-16,-4-5 227 0,8-5 312 15</inkml:trace>
  <inkml:trace contextRef="#ctx0" brushRef="#br0" timeOffset="172441.7441">23902 7658 114 0,'0'0'237'15,"-2"-2"207"1,-2 2-285-16,4 0-27 0,0-2-15 0,0 2-5 0,0-1-1 15,-4 1 2-15,1 0-1 0,3 0 5 16,0 0 6-16,0 0 6 0,0 0 5 0,0-2 4 16,0 2 3-16,0-1-2 0,0 1-7 15,0 0-17-15,0 0-21 0,0 0-24 16,0 0-23-16,0 0-19 0,3 0-12 16,-3 0-8-16,0 0-1 15,4-2 36-15,-4 2 21 16,4 2 12-16,-2-2-39 0,-2 1-1 15,0 1 32-15,0-1 16 0,0 13 199 16,0-8-178-16,0 0-9 16,-2 0-6-16,-2-1-3 0,4 2-40 0,0-2-11 15,-4 2 18-15,1-2 10 0,3 2 3 16,-4 0 14-16,-2-1 14 0,0 0-17 16,2 3-10-16,-7-1-4 0,-1 2-14 0,2 0-23 15,-3-2-14-15,-3 3-7 0,1-1 0 16,-1-2-5-16,-5-1 1 0,9-1 0 0,-5-1 0 15,7-2 1-15,-11 1 77 16,15-4 4-16,0-1 15 0,-1-2 6 0,3 0-14 16,-2-3-37-16,2 0-23 0,4-2-12 15,-2 1 14-15,2-4 9 0,2 1 0 16,-2-2 5-16,4 0-2 0,-2 3-19 16,2-3-12-16,13-18 10 15,-7 20-20-15,-4 0 4 16,5 1-2-16,-5 0-2 15,4 0 1-15,46-38 6 0,-46 39-9 16,1 4 5-16,-1 0 12 0,0 1 6 16,3 3 4-16,-3 0 2 15,1 3-1-15,-1 0-16 0,2 2-3 0,-1 3-2 16,-5 4 0-16,4 0 13 16,-4 1 7-16,9 17 41 0,-13-10-35 0,2 0-11 15,2 1-5-15,-6 3 15 0,0 1 12 16,0-3 3-16,-6 2 2 0,2 0-3 0,2-2-19 15,-4-1-11-15,-3 1-5 0,3-3 10 0,0-1 29 16,-4-2 14-16,-1-1 9 0,5-1-2 16,-4-4-8-16,4-1-31 15,-1-3-15-15,1-1-9 0,-2-2-4 0,6 0-2 0,-2-3-1 16,-3 0-6-16,3 0-5 0,-2-3-46 16,6-2-116-16,-4-1-303 15,-2-4-514-15,0-2-237 0,-1-4-97 0,-3 0 86 0,0-2 282 16,-1-2 509-16</inkml:trace>
  <inkml:trace contextRef="#ctx0" brushRef="#br0" timeOffset="175773.4232">23273 7836 28 0,'0'-3'309'0,"0"-2"42"0,-4 1 34 16,0 1-99-1,2 0-81-15,-9-3 157 0,7 2-173 0,2 2 10 16,-2-4-5 0,4 1-11-16,-4-2-27 0,8 0-20 0,-4-3-16 0,6 0-11 15,-2 2 10-15,3-2 17 0,-1 2 20 0,2 1 16 16,-6 1 3-16,4 2-19 0,-6 1-30 0,0 3-34 16,5 0-33-16,-5 3-6 0,-5 1 13 15,3 2 5-15,-4 3 26 16,-2 1 15-16,-15 29 183 0,13-25-217 15,4 1-18 1,1 1 21-16,-1 53 194 0,12-51-204 16,5-1-7-16,5-2-1 0,1-5-1 15,4 1-23-15,1-4-16 0,5 1-10 16,-6-3-4-16,2 0-3 0,-1-2-4 0,-1 1 0 16,-4 0 2-16,-1-1-6 15,-6 2 0-15,1 0 6 16,-11 31 2-16,-11-23-2 15,-1 3-1-15,-4 1-3 0,-5-3 0 0,0 0-5 16,5-3 0-16,-1-3-6 0,7 0 2 0,-1-4-9 16,3 0-28-16,0-4-87 15,-2 0-151-15,-9-8-802 0,4 4 323 16,7-5-54-16,-17-10-698 0,15 6 940 16,-2-4 143-16</inkml:trace>
  <inkml:trace contextRef="#ctx0" brushRef="#br0" timeOffset="175908.3401">23161 7921 21 0,'9'-31'307'0,"-1"1"62"0,6 3 52 15,-1 7-80-15,18-8 174 16,-8 16-298-16,-7 0-8 0,5 4 3 0,2 1-1 16,-1-1 4-16,5 1-22 0,0-2-36 15,-4 0-43-15,2 2-43 0,-7 0-43 16,3 3-54-16,-4 0-189 0,-3 2-318 0,-8-1-140 16,0 0-64-16,-6 3 8 15,-6-3 168-15</inkml:trace>
  <inkml:trace contextRef="#ctx0" brushRef="#br0" timeOffset="177527.1593">22828 7940 245 0,'0'-12'422'15,"0"-5"66"-15,7-33 1057 0,-3 42-1355 16,-4-1 22-16,6 1 20 16,-6 0 13-16,6-4 349 0,-6 12-471 15,0 6-22-15,4 3 20 0,-4 3 23 0,0 6 47 16,-4 3 7-16,4 8 5 0,-2 5-10 16,-4 4-24-16,2 4-42 0,-2-3-19 15,1-1-9 1,1-4-23-16,8 58 102 0,7-51-123 15,-5-24-39-15,0 0-7 0,5-5-1 16,-7-4-6-16,2 1 2 0,0-4-2 0,-2-1-1 16,2-4-2-16,-1 0-10 0,1 0-12 15,-6-3-114-15,0 2-406 0,-4-5-424 16,-3-5-189-16,-9-6-77 0,4-6 77 16,-5-10 383-16</inkml:trace>
  <inkml:trace contextRef="#ctx0" brushRef="#br0" timeOffset="181526.7073">24200 7732 20 0,'0'-3'179'15,"-4"2"9"-15,4-1-57 0,0 2-47 16,0 0-17-16,0 0 4 0,0 0 10 0,0 0 4 15,0 0 2-15,0 0-3 0,0 2-6 16,0-2-5-16,-3 0-5 0,3 0-9 16,-4 0 1-16,4 0-3 0,0 0 4 0,-4 0 2 15,4 0 7-15,-2 0-3 0,-2 0-7 16,4 1-8-16,-6 1-6 0,6-1-1 16,-4 0 4-16,2 1 15 0,2-2 13 0,-5 0 3 15,5 2 0-15,0-1-5 0,0-1-4 16,0 2-3-16,0-2 1 0,0 0 5 15,0 0 10-15,-4 0 110 0,4 0-85 16,0 0 8-16,0 0 6 0,0 0 4 16,0 1 0-16,0-1-6 0,0 0-7 0,0-1-8 15,0 1-8-15,0-2-14 16,0 4-8-16,0-1-13 0,0-1-13 0,0 0-10 16,0 0-9-16,0 0 1 0,0 0 5 0,0 0 8 15,0 0 2-15,0 0 3 0,0 0 1 16,0 0-11-16,0 0-9 15,0 0-4-15,0 0 6 0,0 0-24 0,0 0-2 16,0 0-4-16,0 0-1 0,0 0 3 0,0 0-3 16,0 0 1-16,0 0 5 15,0 0 23-15,0 0 14 0,0 0 13 0,0 0 22 16,0 0 10-16,0-1-14 0,0 1 0 16,0 0-5-16,-2 0 31 0,2 0-65 15,0 0-6-15,0 0-11 0,0 0-3 16,0 0-4-16,0 0 2 0,0 1-4 15,0-1-2-15,0 0-1 0,0 0-4 0,2-1-1 16,-2 1-1-16,0 0-2 0,0 0-2 16,4 0 2-16,-4 0 0 0,7 0 2 15,-3 0 2-15,6-2 1 0,3 1 0 16,1-4-1 0,21-2 4-16,7 0-4 0,-24 4-3 0,3-1-2 0,-5 3 1 15,-1-2-2-15,-3 2 3 0,-1 1 0 16,-1-3 2-16,-4 3-2 0,0 0 1 0,1 0-2 15,-3 0 2-15,0 0 0 0,-2 0 1 16,-2 0 11-16,0-3 20 0,4 3 10 0,-4 0 2 16,0-1 40-16,0 1-67 15,0 0-9-15,0 0-5 0,0 0-2 16,0 0 2-16,0-3-3 0,0 3 0 0,0-1-2 16,0 1 3-16,0-2-2 0,2 2 0 15,-2-2-1-15,0 2 3 0,0 0-2 0,0-2-1 16,0-1 0-16,-2 3 2 15,2-3-4-15,0 3 1 0,0-2-2 0,0-1-2 16,0 2 0 0,0-2-2-16,0-5-25 0,0 5 9 0,0 2-57 15,-4-1-138 1,2 0-195-16,-15 0-1107 16,-8 2-422-16,-1 2 592 0</inkml:trace>
  <inkml:trace contextRef="#ctx0" brushRef="#br0" timeOffset="182087.5599">24293 7570 202 0,'0'-3'280'16,"-4"-1"33"-16,4 1-81 0,0 0-47 15,-2 2-18-15,2-2-5 0,0 0 175 16,-5 3-164-16,5-1-6 0,0 1-7 0,0 0-14 15,0-1-13-15,0 1-16 0,0 0-13 16,0 0-16-16,0 0-11 0,5 0-12 0,-5 0-9 16,0 0-5-16,0 0-7 15,0 0-5-15,0 1-4 16,2 6 244-16,-2-3-129 0,4-1 8 0,-4 4-16 16,0-2 0-16,0 1-39 0,4 1-22 15,-2 4-13-15,2-2-24 0,-2 6-21 16,6 2 11-16,-6-1 27 0,5 2 14 15,1 3 6-15,-2-1 0 0,-2 0-15 0,-2-2-32 16,5 0-17-16,-7-1-7 0,4-2-4 16,0-2-2-16,-2-1 0 0,-2-1-2 15,4-2 0-15,-2 4 2 0,-2-6-4 16,4-3 2-16,-4-1 0 0,0-2-1 16,0 1-1-16,0-2 1 0,0 0-2 0,0-2 1 15,-4-1-1-15,4 0-3 0,-2-2-8 16,-2 0-72-16,-2-2-229 0,0-5-383 15,-5 1-201-15,-5-3-85 0,1-2 31 0,-1-1 208 16</inkml:trace>
  <inkml:trace contextRef="#ctx0" brushRef="#br0" timeOffset="188711.8178">24653 7474 248 0,'-2'-4'287'0,"2"-1"25"0,-5 1-102 16,1 1-55-16,4 1-15 0,-2-1-3 15,-2 2 3-15,0-2-4 0,2 1-6 16,-2 1-15-16,2-2-8 0,-3 3-9 0,1-2-4 16,2 1-5-16,2 1-5 0,-4-2-1 15,4 2-5-15,0 0-3 0,0 0-2 0,0 0-7 16,0 0-12-16,0 0-10 16,0 0-13-16,0 0-10 0,0 0-9 0,0 0-2 15,0 0 8-15,0 2 7 0,0-2 2 0,0 0 1 16,0 1 0-16,0-1-6 0,0 0-8 15,0 0 0-15,0 0 6 0,-2 0 7 0,2 0 7 16,0 0-1-16,0 0 0 0,0 0-8 16,0 0-8-16,0 0-2 0,0 0-11 15,0 0-3-15,0 0-1 0,0 0 2 16,0 0-2-16,0 0-2 0,0 2 2 16,0-2 0-16,0 0 0 0,2 1 2 0,-2 1-1 15,0-2 0-15,0 1 2 0,4 1-1 16,-4-2-1-16,0 0 1 15,6 1 5-15,-6 1 31 0,5-2 23 0,-3 0 22 16,-2 0 23-16,0-2 21 16,0 2-4-16,0-1 1 0,0 1 1 15,0 0 120-15,0 0-128 0,0 0-6 16,0 0-12-16,0 0 50 16,-2 1-107-16,2-1-16 0,0-1-11 0,-5 1-7 15,5 0-3-15,0 0 1 0,0-2-2 0,0 1 2 16,0 1 1-16,0 0 0 0,0 0 2 15,0 0 2-15,0 0 5 0,0 0 7 0,0 0 3 16,0 0-1-16,0-2 1 0,0 4-6 16,0-2-3-16,0 1 2 0,0 1-12 15,0-2-2-15,0 0 0 0,0 0-1 16,0 0 1-16,0 0-2 0,0-2 3 16,0 4-3-16,0-2 3 0,0 0-5 0,0 3 3 15,0-2 0-15,0-1-2 0,0 0 0 16,0 0 1-16,0 0-2 15,0 1 0-15,0 1 1 0,0 0 1 0,0 1 1 0,5 0 22 16,-3 1 11-16,-2-1 7 0,0 4 2 16,4-3 1-16,-4 2-22 0,2 1-11 15,2-2-6-15,-4 1-1 0,0 1 0 16,4 1-3-16,-2 0 14 0,-2 2 17 0,4-1 6 16,-4 1 3-16,5 2 3 0,-3-1-12 0,-2-1-15 15,4 1-8-15,-2-2-3 0,-2 3-1 16,4 0-1-16,-4-2 1 0,4 1-4 15,-4 1 5-15,0-2 2 0,0 1 0 0,0 0 1 16,0 2 3-16,-4-3 3 0,4-1-2 16,-4 0 3-16,4-1 3 0,-2 1-3 15,2-3-1-15,-4-1-3 0,4 0-5 0,0-4 0 16,0 2-6-16,0-3-1 0,0 0 2 16,0 0 0-16,0 0 1 0,0 0 0 0,0-3 2 15,0 2-1 1,0-4-1-16,0 0-114 0,4-1-421 15,-4-3-421-15,-11-3-184 16,-3-5-77-16,-36-28-710 0</inkml:trace>
  <inkml:trace contextRef="#ctx0" brushRef="#br0" timeOffset="189640.8043">23499 8425 120 0,'-11'8'249'0,"-1"0"22"15,-3 0-59-15,3 1-54 16,-5 5 120-16,7-6 61 0,4-7-135 0,6 0 20 15,0-1 8-15,0 0 3 0,-4 0-6 16,4-1-7-16,0 1 0 0,-2-1-1 16,-2-1 6-16,-1 4-5 0,3-2-8 0,-2 0-13 15,4-2-12-15,0 1-19 0,-2 1-22 16,2-2-21-16,2 4-31 0,-2-2-18 0,4-2-7 16,3-1 5-16,3 1 15 0,2-5 2 15,5 0-9 1,63-25 56-16,-49 20-124 0,-2 0-9 0,2 0-3 15,-4 2-4-15,-2 3-2 0,0 2 0 16,-2 0-5-16,-3 2-3 0,-3 3-4 16,-1 0-33-16,-5 0-148 0,-5 0-224 0,-6 3-275 15,0-3-268-15,-4 3-89 16,-2 1 92-16,-7 1 203 0,-1 3 269 0</inkml:trace>
  <inkml:trace contextRef="#ctx0" brushRef="#br0" timeOffset="189828.6902">23525 8536 138 0,'-10'9'420'0,"0"-1"57"0,4-4 36 16,-1-1-130-16,7 2-108 0,0-1-50 16,7 1 10-16,-3-4 47 0,6 2 51 15,-4-3 21-15,7 0 4 0,1-2-35 0,-1 0-65 16,7-4-73-16,-3-2-65 0,6 1-55 16,1-1-35-16,-1-1-18 0,4 1-11 15,-4-1-6 1,4 1-7-16,33-13-1081 0,-48 13 224 0,2-2-99 15,-1 3 59-15,-5-1 196 0,0 0 299 16</inkml:trace>
  <inkml:trace contextRef="#ctx0" brushRef="#br0" timeOffset="190230.2357">24107 8216 102 0,'-5'-13'336'0,"5"1"46"0,0 0 35 0,-4 3-110 31,2 0-77-31,2-6 428 0,0 12-449 0,0 1-14 0,0 1-18 16,0 1-24-16,0 0 3 0,0 3 15 16,2 2 23-16,2 0 17 0,-4 7 29 15,0 0-3-15,5 2-25 0,-3 1-9 16,-2 2-15-16,0 0-13 0,0 0-17 15,4 0-13-15,-4-1-21 0,4 4-14 0,-2-2-30 16,4 0-3-16,-2 0 3 0,3 1-19 0,3 0-6 16,-4-3-4-1,-2-3-16-15,17 21 16 0,-19-27-43 16,4-1-3-16,-6-1-3 0,4 0 0 0,0-2 0 16,-1-1 0-16,-3-1-1 0,0 1-4 15,0-2-1-15,0 0-5 0,0 0-6 16,0-2-8-16,0-5-274 0,0-2-172 15,0-1-300-15,4-7-278 0,-4-1-75 16,6 1 89-16,0-4 222 0,0 0 298 0</inkml:trace>
  <inkml:trace contextRef="#ctx0" brushRef="#br0" timeOffset="190597.0082">24423 8097 338 0,'0'-2'492'0,"-4"-5"43"15,-2 1 22-15,-1 6-229 0,-3 3-103 0,4 5-25 16,-4 3 24-16,-1 4 40 16,-1 2 23-16,2 4-2 0,-5 1-22 0,5 4-46 0,3 0-26 15,1-1-39-15,6-3-29 0,0-1-27 16,6-2 2-16,5-2-17 0,-1-2-8 16,17 9 74-16,-15-15-83 15,9-4-9-15,-4 0-11 0,5-3-7 0,-5-4-15 16,4-1-9-16,16-6-3 15,-18 2-8-15,-5-2 0 16,-2 0 0-16,-3 0 1 0,-7 2-3 0,-2-1 0 16,0 1 0-16,-11 2 0 0,3 0-2 0,-10 3 2 15,-1 2-1-15,-2 0 2 0,-6 2-2 0,5 3 1 16,-1-3 0-16,2 4 0 0,5-3-4 16,5 1 0-16,5-2-4 0,2 1-3 15,2 0-4-15,4 1-27 16,8-1-548-16,7-3-1002 15,-7-3 579-15,0-1 96 0,7-1 196 16,-5-2 257-16</inkml:trace>
  <inkml:trace contextRef="#ctx0" brushRef="#br0" timeOffset="190955.7878">24750 8082 176 0,'12'-16'376'0,"-4"-1"26"16,-1 0 12-16,-5 5-179 0,2 2-87 0,-4 3-11 0,0 0 23 15,0 2 35-15,0 0 17 0,-4 5-10 16,-2-3-14-16,-1 6-11 0,3 2-3 16,-8 3 15-16,1 6 29 15,-1 2 12 1,-19 29 233-16,-6 34 103 0,31-54-426 16,-1-3-34-16,7-1-30 0,7 1-33 0,-1-7-17 0,4 1-3 15,0-4 21-15,3-2 6 16,1-3 3-16,3 0 6 0,-1-2-11 0,1-2-22 15,0-1-6-15,3-4 17 0,-3-3 8 0,6-2 5 16,-3-5 21-16,3 1 5 0,-2-6-4 16,-5-1 4-16,1-2-1 0,-7 0-13 0,0-3-14 15,-8 1-13-15,-4 0-18 0,-8 2-8 16,-4-1-7-16,-3 3-2 0,-6 1-2 16,-4 3-5-16,1 4 0 0,-1 2-6 15,0 4-10-15,-19 7-441 0,23 0-420 16,-1 5-229-16,1-1-94 15,2-1 20-15,-2 2 267 16,1-7 503-16</inkml:trace>
  <inkml:trace contextRef="#ctx0" brushRef="#br0" timeOffset="195412.8542">23863 8724 158 0,'-27'2'269'0,"-44"8"379"16,55-7-543-16,-1-1 2 0,1 0 13 16,5 1 13-16,-1-1 10 0,2-1-3 15,-1 3-6-15,1-4-12 0,0 3-10 16,-3 2-3-16,3-1-1 0,-7 1 4 0,7 0 8 15,-7 0 17-15,7 0 20 0,-2 0 17 16,1-2 18-16,1 1 9 0,4-2 3 16,0-1-9-16,1 0-13 15,1 1-20-15,8 0 221 0,3-2-258 0,3-2 10 16,4 0 11-16,5 1 5 0,8-2-14 16,4-3-21-16,8 0-26 0,5-4-24 0,5 0-19 15,5-2 5-15,2-1 2 0,4-2-2 16,4 2 1-16,6-2 7 0,1 1-9 15,1-1-3-15,9 2-3 0,-5-1-2 0,7 0-3 16,-9 2-9-16,3 0-3 0,-7 0-1 31,-4 4-1-31,102-15 33 0,-123 19-46 0,-3 1-3 0,-7-2-2 16,-4 2-1-16,-2 1 1 0,-8-1-3 16,-5 1 2-16,-5 2 1 0,-5 0 10 15,-2-2 19-15,-2 2 18 0,2 0 18 0,-4 0 16 16,0 2 3-16,0-2 0 0,0 0 1 15,-6-2 146-15,6 1-182 16,-4-1-22-16,2 0-12 0,-2 2-10 16,-1-3-7-16,5 3-1 0,0-2-5 15,-2 0 1-15,2 2-1 0,2 0 0 0,-2-1 0 16,0-1 0-16,0 2-1 0,0 3 2 16,0-3-1-16,0 0 1 0,0 0-2 0,5-1 2 15,-5-1-1-15,0 2-1 0,0-2 1 16,0 4-1-16,0-2 1 0,0 0 0 0,0 0 0 15,0 0-2-15,0 0 2 0,4 0-1 0,-4 0-3 16,0 0 4-16,0 0-1 0,0 0-1 16,0 0-3-16,0 0 0 0,-4-2-3 15,4 2-4-15,0-1-8 0,0 1-36 16,-5-2-167-16,-7-6-1301 16,2-1 255-16,-23-15-1345 0,12 7 1645 0,-2-5 464 15</inkml:trace>
  <inkml:trace contextRef="#ctx0" brushRef="#br0" timeOffset="201090.6863">23867 8843 94 0,'-9'0'182'16,"7"-3"-8"-16,-4 3 27 0,2 0-113 15,4 0-4-15,0-2-6 0,0 2-12 0,0-2-21 16,0 1-21-16,0-1-11 0,0 0-5 16,0 2-4-16,0-3 1 0,0 3 0 0,0 0 4 15,0 0 11-15,0 0 9 0,0 0 5 16,0-2 1-16,0 0-5 0,0 1-12 15,0-3-7-15,0 1-1 16,0-4 35-16,0 3-16 0,0-1 0 0,0-1 31 16,0 2 10-1,0-3 3-15,0-3 81 0,-4 5-68 0,4-2 1 0,-2 2-2 16,-2-2 3-16,4-1 38 0,-7 1-20 0,7-1-10 16,-4 1-4-16,2-2 0 0,-2-1-12 15,4 0-7-15,0-2-6 0,0 0 1 16,-4-1-4-16,4 0-33 0,0-2-16 15,0 1-3-15,0-1 39 0,0-1 19 16,0-1 10-16,0 1 3 0,0-3 2 0,0 2-45 31,0-4-19-31,-2-74-2 0,-2 71-18 0,4 3 1 16,-2 2-2-16,-2-1 2 0,-1 3-1 16,5 4 0-16,-6 0-1 0,6 2 2 0,0 4-2 15,-4 0 3-15,2-1-3 0,2 1 1 16,0 3-2-16,2-4 2 0,2 6-1 15,-4-1-1-15,0 0 1 0,4 0 0 16,-2-1 0-16,3 3-3 0,-1-2 3 16,-2 0 0-16,2 2 0 15,-2-2 0-15,12-2 0 0,-7 3 0 0,-1 1 0 16,4-2 0-16,1 1 3 0,-1-2-3 16,2-1 0-16,5 0 0 0,-1-1 0 15,5-2-3-15,2 0 3 16,-2 0-2-16,55-18 2 0,-53 17 0 0,2 1 0 15,-3 0 0-15,1 0-1 0,2 2 1 16,-2-1-1-16,-1 2 1 0,5-1-2 0,-4-1 2 16,4 1-2-16,-4 0 1 0,4 0 2 15,-7 1 1-15,7-2-2 0,-4 2 3 16,-2 0-2-16,24-4-1 0,-24 4 0 16,-1 2 0-16,1-2 0 0,-4 1 0 15,-1-1 0-15,-3 1 0 0,3-1 0 16,-1 0 0-16,-3 1 0 0,3 0 0 0,-3-1 0 15,-2 0 0-15,3 3 0 0,-3-3 0 16,0 0 0-16,1 1 0 0,-1 1 0 16,7-3-1-16,-11 2 0 15,4 4 1-15,-4-3 0 16,5 0 0-16,11-2-2 0,5 1 2 0,-16 2 0 16,1 1 0-16,-2-1 0 0,1 1 2 15,-1-1-2-15,2 2-2 16,-5-1 2-16,1-1 0 0,-2 2 0 0,0 0-2 0,1 0 4 15,-3 0-4-15,2-2 2 0,-2 2-1 16,-2 0 2-16,2-1-1 0,0 1 0 0,-2 0 0 16,-2 0 0-16,5 0 0 0,-5 0 0 15,0 0 0-15,0 0 0 0,0 0 0 16,0 0 0-16,0 0 0 0,0 0 0 0,0 0 2 16,0 0-2-16,0 0 0 0,0 0 0 15,0 0-2-15,2 0 2 0,2 0 0 16,2 0 2-16,2-1-4 0,1 1 2 0,1-2-1 15,-4 1 1 1,4 1-2-16,1-2 4 0,-5 2-2 16,-2 0 0-16,2 0-2 0,-2 0 2 15,3 2-1-15,-1-2 1 0,4 1 0 16,1 1 0-16,5 0-1 0,-6 0 1 16,-3 1 0-16,3 0 0 0,-4 2 0 15,0-2 0-15,-1 3 0 0,1 0 0 0,-2 2 1 16,-2 1 2-16,2 1 2 0,-4 0-1 0,0 0 1 15,4 3 0 1,-8 27 9-16,4-26-12 0,0 2 4 16,0-1-4-16,-4 2 4 0,4-2-3 15,-2 1-2 1,2 45 11-16,-4-47-10 0,4 0 0 16,0-1-1-1,-2 21 5-15,-2 2-2 0,4-23-3 16,0-3 1-16,0 2-1 15,0-1 1-15,0 0 1 0,0 0-2 0,0-2-1 0,0-1 3 16,4 0-2-16,-4 1 0 0,2-2 0 16,-2 1-1-16,0-3 0 0,0 2 0 15,0-4 0-15,0 1 0 0,0-1 0 0,4-2 0 16,-4 1 1-16,0-1 1 0,0 1 0 16,-4-2 0-16,4 0 1 0,0 0 2 15,-6 0-2-15,-11 5 0 0,-4 5 2 0,-6 7-1 16,-12 5-256-16,-11 2-289 0,-14-2-133 15,-12-5-59-15,-32-20-28 0</inkml:trace>
  <inkml:trace contextRef="#ctx0" brushRef="#br0" timeOffset="202596.0544">16922 3573 63 0,'0'-27'273'15,"4"15"-177"-15,-10-46 242 16,2 45-243-16,0 0-6 0,-3-1-8 0,1 1-6 16,2-1 1-16,-2-1-16 0,-5 2 11 15,1-2 4-15,-2 1-8 0,-5 0 0 0,3 1 15 16,-3 0-16-16,-1-1-9 16,-3 2-4-16,0 1-13 0,-24-9 67 15,24 11-47-15,-6 0-2 0,4-2 1 0,1 4-31 16,-5-1-10-16,-4 2-9 0,4 3 2 0,-6 1-1 15,0 4 7-15,-5 3 1 0,5 2 2 16,-6 2 0-16,0 5-7 16,-9 0-2-1,-105 48 5-15,95-37-12 0,7 4 2 0,-1 0 0 0,8 0 10 16,1 2 48-16,10-2 22 16,-27 27 108-16,33-27-104 0,0-1-50 0,4-1-18 15,1 3-10-15,1-1-6 0,4 0-1 16,1 1-2-16,-1 1-2 0,5 0 1 15,-3-1-1-15,5 2 4 0,0-1-2 0,4 1 0 16,-5-1 0-16,9-2-1 0,-2-1 0 16,4 1-1-1,33 65 6-15,-16-72-5 16,3-2 3-16,36 13 3 0,-25-18-5 16,2-3 0-16,4-2 1 0,3-1-1 0,3-4 67 15,1 1 30-15,5-3 14 0,9-1 8 16,-2-4 1-16,4-1-63 0,0-4-30 0,4-1-13 15,-2-5-5-15,2-3-5 0,2-2 0 16,5-4-2-16,-1-1 1 0,83-33 73 16,-76 27 23-16,-3-1 15 0,-8-1 6 15,0-5-2-15,-6-5-61 16,44-47-14-16,-61 38-35 0,-10-4-2 0,-8-1-1 16,-12-3 3-16,-7-3-2 0,-14 0-2 0,-13 1 0 15,-10 0-3-15,-8 7-2 16,-75-31 1-16,43 62-35 0,-17 17-304 15,-20 14-326-15,-12 9-144 0,-12 3-68 16,-9-6 3 0</inkml:trace>
  <inkml:trace contextRef="#ctx0" brushRef="#br0" timeOffset="203831.8726">8941 6973 220 0,'-6'-25'267'0,"0"-1"12"0,-1 4-104 0,1 5-93 16,-2 2-36-16,8 1-10 0,-6 3 9 15,2-1 16 1,2-11 96-16,-3 6 55 0,5 17-170 15,0 4-21-15,0 1-8 0,5 5 7 0,-5 3 6 16,2 2 3-16,-2 3 0 0,0 4 2 16,4 0-15-16,-4 0-4 0,6 1-5 15,2-1 0-15,-6-2 2 16,15 14 13-16,-7-20-8 0,3-2 43 0,1-3 36 16,3-3 15-16,-1-3 10 0,1-5 1 0,5-4-39 15,-1-4-37-15,2-2-18 0,-2-3 35 16,-5 1 27-16,5 2 12 0,-5 2 6 0,-3 1 0 15,1 4-46-15,-1 2-30 16,-3 3-17-16,0 3-7 0,-4 2 0 0,5 1-3 16,-5 3 3-16,-2-2 0 15,-2 2-2-15,7 1 1 16,-7 16 5-16,-2-17-6 0,0 2 3 0,-2 1 2 16,-7 0 1-16,3 5 2 0,0 0 0 15,-5 0-4-15,5-2-40 0,-4-4-146 0,-2-3-177 16,-3-5-191-16,3-3-87 0,-9-3 1 15,0-5 128-15</inkml:trace>
  <inkml:trace contextRef="#ctx0" brushRef="#br0" timeOffset="204479.1317">8862 6934 174 0,'0'-22'228'0,"2"0"16"16,7-2-112-16,-1 7-49 0,7-1-14 16,-3 0-15-16,9 1 6 0,-1 0-2 15,7 1-2-15,-8 0-11 0,8-1 9 0,4 3-1 16,-4 0-4-16,2 0-2 0,2 1 1 15,-7 0-17-15,3 0-16 0,-6 4-5 16,0 3-4-16,-9 1-1 0,3 4 0 0,-7 4 2 16,0 4-4-1,-6 3 1-15,4 33 16 0,-6-26-12 0,0-1 1 16,0 0-1-16,4 1-2 0,1-2-1 16,1-1 1-16,0 0-3 0,0-1 0 15,5-1 1-15,-1-2-3 0,4-2 4 0,-5-2-1 16,1-2-1-16,4-1 2 0,-5-1-2 15,1-1 1-15,-2-1 2 0,-1-1 0 16,-5-1 2-16,-2-2 0 0,0-1-3 0,-7-1 1 16,5 0-1-1,-6-3 0-15,-15-10 1 0,13 8-4 0,0 1 0 0,-3-4 1 16,-1 1-1-16,5-1-1 0,-1 1 40 16,4 2 35-16,2-1 15 0,0 2 9 15,8 1 1-15,2-2-37 16,4 2-35-16,21-12-13 15,-14 10-12-15,22-6-8 0,-16 9 4 0,-2 1-1 16,1 1 0-16,-1 1 0 0,0 0-1 0,-3 2 2 16,3 1 2-16,-4-1-1 0,-5 3 1 15,2 0 5-15,-1 0 7 0,-3 3 0 0,1 0 1 16,-5 4-2-16,0 2-3 0,-2 3-3 16,0 1-2-16,-2 3-3 0,2-1 2 15,-1 1-1-15,-3 1 0 16,4-2-2-16,12 22 4 0,-10-29-4 15,5-1 2-15,-1-2 3 0,0-4 1 16,1-1-1-16,-1-5 35 0,-2 0 69 0,7-3 32 16,-5-3 13-16,1-5 6 0,-3-2-28 15,2-3-39-15,-4-3-7 0,-2 0-4 16,3-1-1-16,-7 1-2 0,-2 0-33 0,-7 6-24 16,-3 1-12-16,0 6-5 0,-13 3-4 15,2 4-1-15,-4 4-1 0,0 4 0 16,-2 4 0-16,2 5 0 0,3 6 2 15,1 4-43-15,0 4-272 0,2 1-259 0,5 0-119 16,-1-6-54-16,7-4 18 0,-2-7 258 16</inkml:trace>
  <inkml:trace contextRef="#ctx0" brushRef="#br0" timeOffset="205754.4657">9262 7415 73 0,'-2'-4'139'0,"2"3"-31"15,0-2 195-15,-5 2-209 0,1 1-12 0,4-3-24 16,-2 3-6-16,2 0-2 0,-4 0-13 16,4 0-4-16,0 0 2 0,-2-3 1 0,2 3-2 15,0 0-1-15,0 0 6 0,-4-1 6 16,4 1-8-16,0 0-2 0,0-1-3 16,0 1-6-16,0-2-8 0,0 2-17 15,4 0 1-15,-4 0-2 0,0 0 0 16,0 0 2-16,0 0-2 0,0 0 0 15,0 0 1-15,0 0 4 0,0 0 11 16,0 0 8-16,0 0 20 0,0-1 14 0,0 1 6 16,0 0-5-16,0-2-4 0,2 0-14 15,-2 1 3-15,0 0 5 0,0 1 2 16,0 0 8-16,0 0 6 16,0 1 67-16,0-1-105 0,0 1-13 15,0-1-6-15,0 4-2 16,4 4 7-16,-2-4-5 0,2 4 4 0,1 0-1 15,-3 1-1-15,4 2 5 0,-2-1-1 16,2 2 58-16,0 1 36 0,5 1 12 0,-3 4 7 16,-2 0-1-16,0 0-58 0,1 1-34 15,-1-1-18-15,2 2-8 0,2-2-3 16,-8 1-1-16,15 9 0 0,-11-16-3 16,-2-3 1-16,3-2 1 0,-3 0-1 15,-2-3 2-15,2-1 16 0,-4-3 22 16,4-3 47-16,-4-1 22 0,2-1 8 15,-2-2 0-15,0-1-28 0,4 3-46 16,-4-2-19-16,4 1-15 0,-4-1-18 0,2-1-111 16,5 1-217-16,-3-4-260 0,2-5-115 15,0 2-41 1,2-5 85-16</inkml:trace>
  <inkml:trace contextRef="#ctx0" brushRef="#br0" timeOffset="206076.2652">9609 7287 63 0,'4'-14'290'0,"-4"-2"37"16,-8 0 33-16,8 4-137 0,-2 7-74 16,-2 2-43-16,4 3-32 15,-4 3-17-15,-5 14 20 0,5-1-43 0,0 0 1 16,2 5-15-16,4 1-3 0,2 2 1 16,2-1 0-16,1-3 2 0,3 0-2 0,4-3-1 15,-1-4-4-15,3 0-3 0,-1-3 1 16,1-1 2-16,1-3 35 15,-1-2 19-15,13-1 83 0,-14-3-74 0,-3-5-35 16,-1 2-10-16,-5-3 53 0,2 0 26 16,-6 0 13-16,-4 0 5 0,-2-2-7 0,-6 1-59 15,-1 1-34-15,-5 1-16 0,-1 2-7 16,-6 3-1-16,3 3-4 0,-3 0 0 16,2 2 2-16,9 0-2 0,-3 2-2 0,9 0 2 15,4 2 0-15,2 1 2 16,2 2-53-16,4 0-174 0,5-5-247 0,3-3-115 15,-1-4-51-15,3-3 29 0,5-5 161 16</inkml:trace>
  <inkml:trace contextRef="#ctx0" brushRef="#br0" timeOffset="206372.0799">10029 7128 135 0,'4'-20'338'0,"-8"-2"50"15,-2 4 29-15,-5 6-182 0,5 4-83 16,-8 8-54-16,5 6-38 0,-5 3-18 0,1 6-8 15,-1 3-5-15,12 3-4 0,-6 0-11 16,12 2-1-16,2 1-4 0,0-2-3 16,9-1 1-16,-3-4-1 0,5-2 0 0,-1-5-2 15,1-2 1-15,3-5 1 0,-3-3 0 16,-1-5 50-16,1-1 28 0,0-4 33 0,-7-4 42 16,4-1 20-16,-3-3-25 0,-9 0 32 15,-2-4-10-15,-2 1-31 16,-7 1-15-16,-26-16 19 0,10 23-125 0,-1 2-14 15,3 5-5-15,-4 6-3 0,4 5-2 16,3 5-2-16,3 7 2 0,-4 5-95 16,9 1-322-16,-9 26-914 0,13-26 576 15,-7-2 72-15</inkml:trace>
  <inkml:trace contextRef="#ctx0" brushRef="#br0" timeOffset="206750.375">8554 8056 184 0,'-16'-9'243'0,"-1"0"12"0,1 2-106 16,5 5-71-16,1 4-31 0,-2-1-15 0,5 4 0 16,1-1 12-16,-2-1 26 0,8-1 21 15,-2 1 17-15,8-6 93 16,0 0-130-16,9-5-25 0,1-2 11 0,3 0 4 16,2-5 3-16,-1 1 2 0,3-1 0 15,-2-2-31-15,1 1-15 0,-1-1-5 16,2-1-1-16,0 2-1 0,-3 1-2 0,3 0 0 15,4-1-4 1,-4 2-3-16,24-10 2 0,-30 16-6 0,3 3 3 0,-7 8 1 16,1 4-27-16,-5 1-207 15,-9 5-143-15,-2-1-63 0,-5-4-32 0,-7 1 12 16</inkml:trace>
  <inkml:trace contextRef="#ctx0" brushRef="#br0" timeOffset="207197.1018">8662 8361 73 0,'-54'20'154'15,"11"1"-39"-15,-38 18 103 0,56-23-106 0,4-3 13 16,11-5-6-16,6-5-13 0,12-3-5 0,11-8-12 16,8-4-19-16,14-6-16 0,9-7-3 15,12-5 14-15,12-8 7 0,13-5 37 16,10-8 20-16,9-6 40 0,12-9-15 0,12-6-10 15,2-3-35-15,9-3 33 0,-2 0-19 16,-1 1-11-16,-6 2-5 0,-1 3-7 16,-5 2-52-16,2 4-25 0,91-59-4 15,-121 67-13-15,-16 7-3 0,-7 10 0 16,-19 4-1-16,-9 8 1 0,-18 7 1 0,-12 6-2 16,-11 8 2-16,-8 6-1 0,-13 5-3 15,-12 6-28-15,-2 1-138 0,-4 0-212 16,-8-3-164-16,-2-7-73 15,-7-7-3-15</inkml:trace>
  <inkml:trace contextRef="#ctx0" brushRef="#br0" timeOffset="207795.7277">10378 7768 12 0,'0'-16'225'0,"-2"-1"38"0,-2 2-2 16,4 2-73-16,-2 1-14 0,-6 3-13 15,0 4-6-15,-3 1-3 16,-3 2-3-16,-40 33 330 0,37-14-409 16,9 3-26-16,-6 1-18 0,10 1-7 15,1-2-8-15,6-2-5 0,1-3-3 0,10-1-3 16,3-4 2-16,1-3-1 0,7-2 3 16,0-2-3-16,2-5 3 15,4-2 0 1,-4-3-2-16,66-50 18 0,-77 39-13 15,-3-4 47-15,3-46 239 16,-22 48-188-16,-4 2-45 0,-9 4-33 0,-8 4-16 16,-4 7-5-16,-2 3-4 0,-4 5-2 15,8 5 0-15,-2 2-1 0,8 4 0 0,7 2-1 16,3 6-14-16,3-3-164 0,4 2-266 16,-3-2-118-16,3-5-57 0,-4-4-9 15,4-1 148-15</inkml:trace>
  <inkml:trace contextRef="#ctx0" brushRef="#br0" timeOffset="208809.3267">9876 7936 114 0,'4'-8'210'0,"-2"1"3"0,-2 0-60 15,0 1-22-15,4 1-16 0,-2 1-2 0,-2-2 3 16,0 1 9-16,0 0 4 0,0 1 2 16,0 3 4-16,0-1-7 0,0 1-5 15,0 1-14-15,-2 1-18 0,-2 1-19 0,4 2 1 16,-2 4-2-16,-6 4 16 0,1 2 19 16,3 6 6-16,-2 1-20 0,0 3-14 15,6 2-32-15,0-4-24 16,0 0-8-16,6 15-2 0,0-25-8 0,5 0 1 15,-1-5-1-15,4-1 2 0,-5-3 19 0,7-1 22 16,-1-4 10-16,1-1 6 0,-3-3 0 16,5 0-17-16,-5-1-23 0,-3-2-12 15,0 0-5-15,-1-1-1 0,-1 0-3 0,-2-2-1 16,7-12 5-16,-9 12-5 16,0-1 1-16,-2-3-1 0,-2 3 6 15,0 3 89-15,-2-4 230 0,-2 10-134 16,4 1 7-16,-4 1-78 0,4 4-55 15,-2-1-22-15,-3 4-14 0,5 0 10 16,-2 5 6-16,2 0 6 0,0 3-1 0,0 3-1 16,0-3-19-16,2-1-14 0,3 0-7 15,-3 0-5-15,14 14 4 16,-6-13-6-16,1 0 1 0,3 4-2 0,-1-1 1 16,-1 3 1-16,3 2-20 0,-9-1-192 15,-6 0-362-15,-2 4-240 0,-7-1-110 16,-7 0-30-16,-1 1 168 0,1-7 349 0</inkml:trace>
  <inkml:trace contextRef="#ctx0" brushRef="#br0" timeOffset="212115.8297">9392 8208 114 0,'-4'3'169'0,"-5"1"-44"15,5-1-20-15,-2 0-6 16,0 0 234-16,6-1-212 0,-4-2-8 0,4 0-10 16,0 0-13-16,0 0-6 0,0 0-10 15,4 0-9-15,-4-2 0 0,0 1 0 16,2-3 5-16,-2 0 3 0,6 0 3 0,-6-2 4 15,4 0 9-15,0-2-6 16,-1 0-12-16,7-10 43 0,0 6-62 0,1-2 5 16,1 0 3-1,2-1-1-15,36-24 53 0,-33 29-102 16,-1 5-5-16,-3 0-3 0,5 5 2 16,-10 5-1-16,3 0 1 0,-1 7 1 0,-4 1 29 15,1 4 16-15,-3 2 6 0,-4 2 2 16,0-1 1-16,0 0-30 0,0-2-15 0,-4-1-4 15,4-3-5-15,-7 10 0 16,7-17-4-16,0 1 2 0,0-3-2 16,4 0 2-16,-1-3 2 0,5 1 0 15,2-3 60-15,25 8 243 16,-24-3-197-16,3-1-57 0,-1 4-21 16,-1 1 79-16,-2 4 43 0,-1 3 17 0,-1 1 9 15,0 0-2-15,-2 0-89 0,-4 1-40 16,3-3-17-16,-5 0-6 0,-5 0-3 0,-1 0-1 15,-4 0-6-15,-3 3-4 0,-3-1-4 16,-5 2-2-16,1-1-12 0,3-2-202 16,0-1-445-16,1-5-203 15,3-3-88-15,-7-17-830 0</inkml:trace>
  <inkml:trace contextRef="#ctx0" brushRef="#br0" timeOffset="217680.1258">16839 15933 117 0,'4'-13'385'16,"-2"1"87"-16,-2-1 68 0,0 6-108 16,0-1-59-16,0 4-33 0,-2-1-11 0,-2 1 25 15,4 0 16-15,-4 3 17 16,4-2-12-16,0 2-33 0,-2 0-64 0,2-1-68 0,0 0-66 15,0 2-50-15,0 0-42 0,0 4-12 16,0 1-2-16,2 3 2 0,-2 1 8 16,0 3 19-16,4 3 1 0,-4 4-1 15,0 4 25-15,0 2 9 0,0 4-10 16,0-1-10-16,-4 37 127 0,2-34-115 0,-2 1-5 16,0-2-1-16,4 2-37 0,-2-4-21 15,-2 0-10-15,4-2-4 0,0-4-7 0,0-1-5 16,4-5 2-16,-2-2-3 0,2-3-1 15,-4-2 2-15,6-2 1 16,-2-3-2-16,2 1 11 0,5-6 3 16,-5-4-11-16,-2 1-5 0,-2-2-1 0,-2-1-8 15,4 1-7-15,-4-1-12 16,0-2-36-16,4-3-108 0,-2-1-143 0,-2-4-206 0,5 0-231 16,-3-4-213-16,2-1-128 0,6-4 40 15,1 1 167-15,-1-3 220 16,2 0 241-16</inkml:trace>
  <inkml:trace contextRef="#ctx0" brushRef="#br0" timeOffset="218160.8256">17075 15918 117 0,'10'-12'401'16,"-3"1"67"-16,-3 4 35 0,0-1-141 0,-2 5-138 15,-2 2-64-15,0 2-10 0,0 3 33 16,4 3 62-16,-4-1 81 0,0 3 31 0,-4 3 14 16,4 1-11-16,0 2-53 0,-2 2-61 15,-2 1-22-15,0 2-52 0,-3-1-37 16,1 2-23-16,-4-1-17 0,4 0-49 0,1 0-19 15,-1-2-11-15,4 2-10 16,4 11 4-16,2-18-8 0,3 1 1 0,5-4-1 16,2-1-1-16,3 1 3 0,4-5 1 15,-3-1-1-15,3-6 0 0,2 0-2 0,2 1-1 16,-3-1-2-16,-3-3 1 0,2 5 0 16,1-5-1-16,-3 1 1 0,-3-4 0 15,3 1 0-15,6-8 1 16,-17 8 0-16,3-2-1 0,-5 2 0 0,-2-1 1 15,2-4-1-15,-2-10 2 0,0 11-4 16,-2 1 2-16,-2-2 2 0,0-1-1 16,0 4 2-16,-2-3 1 0,2 4-1 0,0-2 2 15,-4 6 1-15,4 0 11 0,0 2 12 16,0 1 0-16,0 1 1 0,0 4 4 16,-4 2 2-16,4 5 3 15,-6 35 94-15,2-27-102 0,2 1 18 16,-2-1 10-16,1-1 2 15,-1 44 100-15,4-45-142 0,0-1-7 16,4 0-4-16,-1 0-3 0,-3-3 1 0,4-3-4 16,-2 1-1-16,-2-2-7 15,0-1-2-15,0 2-9 0,0 0-16 0,0-5-86 0,0-1-198 16,0-4-283-16,-2-2-353 16,2 2-194-16,6-22-1007 15,4 11 1424-15</inkml:trace>
  <inkml:trace contextRef="#ctx0" brushRef="#br0" timeOffset="218349.7091">17640 16181 525 0,'6'-1'681'0,"-2"-3"68"0,-2 1 34 0,2 1-311 15,-4 2-144-15,4 0-41 0,-2 0 50 16,-2 0 58-16,4-1 41 0,3-2 287 16,-1-1-518-16,-2 3-83 0,0-1-53 15,-2 2-37-15,4 0-16 16,-6 0-16-16,5 0-20 0,-5 3-98 15,-5 2-204-15,-1 0-344 0,0-2-339 16,2-2-142-16,-2 1-2 16,6-2 199-16</inkml:trace>
  <inkml:trace contextRef="#ctx0" brushRef="#br0" timeOffset="218832.423">17954 15949 142 0,'2'-11'384'0,"4"0"62"0,2-21 576 16,-5 25-838-16,-3 0 2 0,0 3 40 15,4 0 68-15,-4 1 57 0,0 1 15 0,0 2-31 16,0 0-59-16,0 2-82 0,0-1-69 16,-4 4-18-16,4 0 13 0,0 2 27 0,-3 6 17 15,-1 2 17-15,4 3-21 16,-4 3-14-16,4 0-19 0,0 30 72 0,0-25-120 15,0 1-4-15,0-2 0 0,0-1-3 16,4 0-4-16,-4-3-5 0,0 1-31 16,4 0-15-16,-1-3-7 0,-3-1-5 15,4-2-2 1,-2-1 0-16,6 20 1 0,-6-27-7 0,-2-2-1 0,0 0-4 16,0-3-8-16,-2-2-19 0,-2 0-84 15,0-2-170-15,-2-3-237 0,-1-2-263 16,3-5-277-16,4-2-48 0,0-3 114 0,8-6 211 15,1-3 259-15</inkml:trace>
  <inkml:trace contextRef="#ctx0" brushRef="#br0" timeOffset="219058.2768">18167 15908 351 0,'12'-20'563'0,"3"0"82"16,-7 5 39-16,0 7-244 0,-1 3-135 0,-3 6-76 16,-2 6 29-16,-2 19 447 15,0-9-285-15,0 4-14 0,0 1-78 16,0 2-69-16,0 1-78 0,0 2-52 0,0-4-42 15,4 2-29-15,-2 19-3 16,2-23-40-16,6 32 9 16,-7-38-23-16,-3 2-2 0,4-2-1 15,0-2-5-15,-2-1-9 0,-2 0-10 0,4-6-51 16,-4 1-162-16,0-6-237 16,0-2-274 15</inkml:trace>
  <inkml:trace contextRef="#ctx0" brushRef="#br0" timeOffset="219208.1827">18494 16123 218 0,'12'-3'577'0,"5"3"129"0,-13-1 76 16,2-2-102-16,-2 3-178 0,-2 0-101 15,-2 0-13-15,0 0 491 0,0 0-409 0,0 0-38 16,0 0-89-16,0 3-104 0,0-3-88 16,0 0-73-16,0 0-44 0,0-3-27 0,-2 3-18 15,2 0-10-15,0 0-35 0,-4 5-146 16,0 0-309-16,-2-5-415 0,4 2-268 0,2-2-95 15,-5-2 95-15,5 2 284 0,0 0 412 16</inkml:trace>
  <inkml:trace contextRef="#ctx0" brushRef="#br0" timeOffset="219802.3308">18947 15820 164 0,'4'-10'421'16,"-2"-1"70"-16,-2 5 35 0,0 1-171 0,0 4-108 15,0 1-75-15,0 1-26 0,-2 3 26 16,2 0 43-16,0 2 47 16,0 2 27-16,-4 10 296 0,4-8-288 0,-5 2-17 15,3 1-17-15,-4 4-16 16,-2 1-56-16,-15 22 44 0,11-18-180 0,-3 1-21 15,5-3-16-15,-2 0-7 0,1-2-7 16,7-1-1-16,-2-5-2 0,6 3 0 16,0-4 0-16,0-2 3 0,6-1-2 0,4 0 0 15,1-3 2-15,5-2-2 16,1-3 0-16,26-3-1 0,-22-2-1 16,2 0-1-16,-1 2 1 0,3-4 0 0,-6 3 1 15,2 0 0-15,-1-1-2 0,-3 0 0 0,-5 2 1 16,5-4 0-16,-7 4-2 0,-4-2 4 15,3 1-1-15,-7 0-2 0,-2 0 1 0,0-1 2 16,-2-2-2-16,-3 2 0 0,-1-1 2 16,0-2-2-16,2 2 0 0,-2-2 0 15,-1 3 4-15,3-1-2 0,0 4 4 0,2-3 2 16,-2 5 2-16,4-2 6 0,0 2 6 16,0 0-2-16,0 2 2 0,0 3 11 15,0 2 1-15,0 1 1 0,0 4 4 0,-4 2-2 16,4 1-12-16,-6 2-9 0,4 0-8 15,-3-1 1-15,1 2-4 0,2 1-3 16,-2-2 1-16,4-3 2 0,-2 3-4 0,2-5 3 16,0 0-1-16,0-2-2 0,0 0-2 15,0 0-4-15,0-1-3 16,-4-2-2-16,0 3-57 0,2-7-114 0,-2-1-237 0,-3-4-288 16,3-2-304-16,-2 0-106 0,6-6 72 15,0 0 209-15,0-3 280 0</inkml:trace>
  <inkml:trace contextRef="#ctx0" brushRef="#br0" timeOffset="220128.121">19253 15870 514 0,'10'-12'684'0,"-4"-1"92"16,3 4 41-16,-7 2-309 0,2 6-192 0,0 1-150 16,-2 3-76-16,-2 3-26 0,0 2-7 15,0 0-1-15,-2 4 3 0,2 3-15 16,-4 0-10-16,4 5-11 0,0 1-1 15,4 1 24 1,4 22 73-16,13 10 168 0,-15-37-195 0,4-3 24 16,1-2 4-16,-1 2-17 15,0-1-5-15,13 28 183 0,-19-27-219 16,-2 3-9-16,5 0-25 0,-7 0-9 16,0-1-8-16,0 0-2 0,0-2-5 0,-3-1-2 15,-1-4 0-15,2-2-2 0,-2-1 0 16,0-1 0-16,-2 0 1 0,0-4-1 15,-1-1-3-15,-1 0-3 0,2-3-17 0,-4-1-74 16,3-5-167-16,-3-4-192 0,4-1-235 0,0-4-261 16,-5-5-50-1,-20-60-1113-15</inkml:trace>
  <inkml:trace contextRef="#ctx0" brushRef="#br0" timeOffset="220284.0219">19228 15879 174 0,'8'-6'469'0,"9"1"77"16,-3 0 58-16,3 4-120 0,3 1-104 0,-1 0-38 15,8 0 20-15,-6-1 12 0,5 1-14 16,-3-2-51-16,4 0-83 0,-4 2-95 16,2 0-70-16,-7 0-36 0,3 1-18 15,2 0-15-15,-9 2-76 0,-1 0-192 16,-7 0-280-16,-2 2-258 0,-4-5-118 0,0 4 23 16,-4-1 165-16,-7 3 269 0</inkml:trace>
  <inkml:trace contextRef="#ctx0" brushRef="#br0" timeOffset="220599.0797">19683 16199 502 0,'8'9'733'0,"-2"1"85"0,5-5 57 0,-5-1-235 15,0 1-201-15,-2 0-83 0,-2 0 15 16,2-1 14-16,-4-1 7 15,7 0 271-15,-3 0-426 0,-2-3-42 0,6 1-25 16,-6-1-16-16,6-1-18 0,-1 0-17 16,11-5 112-16,-14 6-193 15,-4-3-13-15,5 3-10 0,-3-2-6 16,-2 1-3 0,0 2 2-16,0-1-8 0,0-1 0 0,0 1 1 0,0 0-4 15,0-4-3-15,0 3-4 0,0 1-13 16,-2-1-13-16,-3 0-122 0,1 1-257 15,-2 0-434-15,4-2-379 0,-2-3-163 16,-6-15-1070 0</inkml:trace>
  <inkml:trace contextRef="#ctx0" brushRef="#br0" timeOffset="222750.3874">20268 15863 231 0,'2'-4'314'15,"2"0"29"-15,-2-1-79 0,3 5-97 16,-5 0-50-16,4 2-31 0,-4 1 5 16,2 1 20-16,-2 2 32 0,0 2 17 0,0 0 37 15,-2 2 14-15,-2 2-6 0,-1-2-26 16,3 2 14-16,-2-1-27 0,-6-1-15 0,4 0-4 15,-5 0 11-15,-1-3-18 0,-3 3-12 16,-3-2-27-16,-3 1-25 0,0-4 9 16,5-2 15-16,-3-1 32 0,3-5 31 15,1-1 15-15,3 1-21 0,2-7-22 0,-1-1-40 16,7-2-29-16,2-5-22 0,2 0-14 0,2-4-14 16,6 2-9-16,5-1 0 0,-3-1-5 15,7 5 0-15,-1 2-1 16,5 4-1-16,28-3 2 0,-32 18 9 15,0 3 9-15,-5 2 9 0,7 3 12 16,-3 5 8-16,-3 3 0 0,3 3 5 0,-6 3 5 16,3 1-2-16,-3 1-7 0,-6 1-3 15,3-1-9-15,-7-1-8 0,0 3-5 16,-7-3-5-16,-3 23 15 0,0-28-24 16,3-1-3-16,-3-1-2 0,4-2-3 15,-4-3-1-15,3-2-2 0,-3 0 0 0,4-1 0 16,0-3 2-16,1-4 0 0,1-2-1 15,2 1-2-15,-2-1-5 0,4-3-2 16,10-5-40-16,1 0-88 0,-1-5-217 16,3-6-259-16,1-4-293 15,-2-4-165 1</inkml:trace>
  <inkml:trace contextRef="#ctx0" brushRef="#br0" timeOffset="223063.1997">20651 15804 400 0,'10'-9'582'15,"-4"-2"65"-15,-2 2 438 0,-4 4-847 16,0 8-108-16,0-1-33 0,-4 5 24 0,2 3 44 16,-6 3 36-16,2 5 6 0,0 2 7 15,-5 4-39-15,1 3-48 0,4 4-36 0,-5-2-20 16,7 0-34-16,2 1-19 0,-2-2-8 16,4 1-3-16,4-4-1 15,9 21 5-15,-3-24-3 0,0-2 44 16,7-2 22-16,-1-1 10 0,5-5 8 0,-2-4 2 15,1-1-18-15,1-3-3 16,2-2 2-16,16-8 123 0,-18-1-109 16,-7 1-14-16,-1-3-7 15,-3-3-27-15,-16-36 17 0,-11 40-60 16,-8 1-1-16,-2 0 0 0,-1 4-5 16,-6 3-9-16,1 3-47 0,0-1-256 15,-2-2-437-15,2 2-251 0,0-4-110 0,6 0 3 16,-2 2 229-16,4-3 430 0</inkml:trace>
  <inkml:trace contextRef="#ctx0" brushRef="#br0" timeOffset="224782.8375">21319 16044 47 0,'0'1'344'16,"-4"-5"64"-16,4 4 48 0,0 0-95 15,0 0-99-15,0 0-56 0,0 0-26 16,0 0-1-16,4 0 18 0,2 0 27 0,0 0 22 15,11-3 12-15,3 3-1 0,3-3-17 16,8-1-23-16,4 0-33 0,7 0-12 0,3-2-24 16,9-1-13-16,6-1-11 0,6-1 5 15,4-1-13-15,1 0-10 0,5 0 4 16,1 1-1-16,3 0-20 0,7-2-12 16,-4 2-9-16,4 0-28 0,0-1-13 0,0 0-9 15,-1 2-4-15,3-3-1 0,-4 2-2 0,-2 0-2 16,-7 0 1-16,-5 0-3 0,-5 1-1 15,-12 3-2-15,-5-2-2 0,-11 2-1 0,-12 2 2 16,-5 0-1-16,-13-2 0 0,-8 2-4 16,-2 0 0-16,-12 2-2 15,-3 1-5-15,-80 6-109 16,4 0-965-16,37-3 88 0,-4-3-115 16,0 3 19-16,-4-3 236 0,-2-5 369 15</inkml:trace>
  <inkml:trace contextRef="#ctx0" brushRef="#br0" timeOffset="225267.5353">21697 15773 93 0,'9'-10'378'0,"-3"1"61"16,6-1 29-16,5-8 73 0,-7 10-407 0,0 1-21 15,1 1 17-15,1-1 32 0,-2 0 37 0,-3 4 20 16,-3-2-10-16,0 5-32 0,-2-3-35 16,-2 3-44-1,0 3 24-15,-27 23 213 16,11-12-237-16,-3 1-2 0,-2 0-19 16,-1 2-4-16,-3 1 9 15,-4 4-14-15,2-1-10 0,0 0-5 16,0-3-15-16,0 3 8 0,0-4 9 15,-2 3 7-15,-35 31 100 0,48-35-143 0,5-4-10 16,1-2-4-16,4-3-3 0,4 0 0 16,-2 0-1-16,4-4 2 0,0 4 0 15,0-2 0-15,6 0 29 0,-2 0 33 0,2 2 33 16,4-2 25-16,7-3 15 0,0 3-18 16,3-2-30-1,40 4 21-15,73 7-13 16,-84-7-75-16,96 11 8 0,-102-13-26 15,-7 2-2-15,-1 0-3 0,-10-2-1 16,1 2-3-16,-11 1-6 0,1-1 0 0,-9 2-16 16,-7-1-169-16,-7-1-448 15,-3 0-327-15,-11-4-144 0,-5-3-56 0,-8-3 144 16,1-7 435-16</inkml:trace>
  <inkml:trace contextRef="#ctx0" brushRef="#br0" timeOffset="227189.8838">16899 16820 267 0,'0'-7'328'16,"4"0"40"-16,-4-1-69 0,0 1-67 15,0 2-14-15,2 0 14 0,-2 3 24 0,0-1 21 16,0 0 20-16,0 1 9 0,-2 1-1 15,2 1-14-15,0-2-18 0,0 2-31 0,0 0-34 16,0 0-41-16,0 2-38 0,0-1-37 16,0 1-18-16,2-1-16 0,-2 5 19 0,0 2 18 15,0 3 31-15,5 6 9 0,-5 3 0 16,2-2-29-16,-2 1-25 0,0-1-36 16,4 1 4-16,0 0 7 0,-2 0 2 15,4 1 3-15,-2-2 4 0,13 12 2 16,-11-17-50-16,2-1-6 0,11 8 2 15,-13-11-9-15,2-2 0 0,-1 1 1 0,-1-4-3 16,0 2-1-16,-2-2 1 0,2-2-1 16,-2 0-2-16,-1-1 0 0,-3 1 1 15,0-2-2-15,4 0-4 0,-4 0-4 0,4 0-3 16,-2 0-9-16,-2-2-23 16,4-3-77-16,19-23-1240 0,-13 14 574 15,7-5-102-15,-1-5 6 0,1-2 114 16,3-4 156-16,3-1 165 15</inkml:trace>
  <inkml:trace contextRef="#ctx0" brushRef="#br0" timeOffset="227516.6827">17317 16752 40 0,'8'-14'389'16,"3"5"99"-16,-5 1 59 0,-2 3-74 0,0 5-140 15,-4 4-85-15,0 4-51 0,0 4-2 0,-4 3 32 16,4 3 16-16,0 0 7 16,0 28 155-16,0-23-278 0,6 0-46 0,-2-1-37 15,2-3-19-15,1-2-9 0,3 0-2 16,0-2-1-16,3-2 0 15,-3-4-1-15,0-2 2 0,5-1-4 0,-3-3-1 0,1 0-2 16,1-4-2-16,-1-2-1 16,-3-2 0-16,17-13 36 0,-17 6 36 0,3-2 21 15,-3-3 11-15,4-1 5 0,-3 2 2 16,-3-3-12-16,0 6 5 0,-2 1 18 0,1 4 6 16,-7 5-25-16,4 2-22 0,-4 2-18 15,-4 7-16-15,4 2-5 0,-4 3-2 16,-3 4 1-16,-3 21 11 0,4-18-39 15,0 1-7-15,1-5-2 0,5 0-3 16,-2 1-4 0,2 12-11-16,7-1-19 0,-1-17-45 0,0 1-166 0,-2-7-241 15,6-1-272-15,1-4-268 16,1 0-66-16,3-5 108 0,3-2 221 16</inkml:trace>
  <inkml:trace contextRef="#ctx0" brushRef="#br0" timeOffset="227683.5781">17879 16993 271 0,'17'-1'643'0,"-7"-1"145"15,-3 0 75 1,-7 1-135-16,4 1 95 0,-4 0-550 0,0 1 33 0,0 3 50 16,0-3 34-16,0-1-8 0,0 0-63 15,0-1-97-15,0 1-84 0,0 0-62 0,0 0-44 16,0 0-24-16,-4 1-16 0,4 1-8 16,0-1-16-16,-3 2-111 0,3 0-236 15,-4-1-347-15,4-2-1578 0,-4-3 1115 16,8-5 208-16,0-2 336 0</inkml:trace>
  <inkml:trace contextRef="#ctx0" brushRef="#br0" timeOffset="227944.417">18229 16733 583 0,'8'-14'806'16,"1"-1"125"-16,-5-2 58 0,2 4-291 15,-6 5-274-15,0 3-198 0,0 7-121 0,0 3-50 16,0 5-17-16,0 4 1 0,-2 2 10 15,-2 5 4-15,4 3 11 0,0 3 2 0,0 1-2 16,4 0-10-16,-2-4 21 0,-2-1-10 16,4 1-2-16,-2-5-3 0,2-1-3 15,0-1-26-15,3 9-5 0,-3-14-20 16,-2-3-5-16,2-1-4 0,-2 0-1 0,2-1-6 16,-4-2-8-16,4 0-83 0,-2-3-193 15,-2-4-230-15,6-1-258 0,-1-4-209 16,1-4-19-16,4-4 150 0,1-2 212 0</inkml:trace>
  <inkml:trace contextRef="#ctx0" brushRef="#br0" timeOffset="228115.3112">18467 16818 202 0,'16'-23'515'16,"5"2"120"-16,-9 7 94 15,-1 2-101-15,-5 4-174 0,-2 4-106 0,-4 4-47 0,2 2-29 16,-4 5 5-16,-2 6 27 0,4 0-7 16,-4 4-45-16,2-1-49 0,-2 0-54 0,4 2-57 15,-2 0-30-15,2-1-21 0,2 1-20 16,-2-1-11-16,4-2-7 0,-2 0-6 15,6-2 0-15,-6-1-7 0,6 0-8 0,-5-4-54 16,3-3-141-16,2 0-199 0,0-5-223 16,1-1-206-1,1-4-146-15,29-17-1294 0</inkml:trace>
  <inkml:trace contextRef="#ctx0" brushRef="#br0" timeOffset="228276.2111">18713 16935 352 0,'14'0'536'0,"-7"0"93"0,-5 0 26 0,2 0-123 15,-4 1-94-15,4 1-55 0,-4-1-5 0,-4 1 26 16,4 1 15-16,0-2-25 0,0 0-42 15,0-1-72-15,0-1-78 0,-4 0-80 16,4 1-58-16,-7-3-38 0,7 3-23 0,-6 0-14 0,2 3-15 16,-2-2-90-16,4-1-248 0,-6 0-332 15,1-1-324-15,7-4-134 0,-2 1 21 16,4-5 220-16,3 0 325 0</inkml:trace>
  <inkml:trace contextRef="#ctx0" brushRef="#br0" timeOffset="228749.9203">19100 16710 176 0,'4'-6'382'16,"-2"-2"70"-16,2 0 23 16,-4 3-104-16,4-1-58 0,-2 2-24 0,-2 1-9 0,0-1 9 15,0 4-6-15,0-1-25 16,0 6 165-16,0-2-253 0,0 2-11 0,0 5 26 15,0 3 10-15,-2-1-6 0,-2 3-16 16,0 0-24-16,4 0-43 0,-2 0-35 0,-2 0-21 16,4 1-20-16,-2 3-15 0,-3-4-7 15,10 2-5-15,-3-2-2 0,4-2 1 16,-2 2 0-16,6-3 0 0,1-1-1 0,-1-2 0 16,2-1-1-16,1-5 1 0,5 1 0 0,-5-4 1 15,3 0 0 1,1-4-1-16,26-14 3 0,-26 8 1 15,-3-1-2-15,-1-3 2 0,3-1-2 0,-5 0-1 16,1 0 1-16,-2 0-2 0,1 3 5 0,-5 4 35 16,-2 1 19-16,0 4 9 0,-2 0 1 15,-2 4 2-15,0 2-30 0,-2 6-14 16,-2-1-5-16,0 4 2 0,-2 2-1 0,2-2-1 16,2 0-6-16,-3 3-3 0,-1-1-5 15,2-1-5-15,4-1 0 0,-2-2-5 0,-2 1-3 16,4 1-4-16,0 0-6 0,0-2-7 15,0-2-45-15,0-3-147 0,0 0-228 0,-2-3-286 16,2-2-288-16,2-3-87 0,4-3 86 16,4-3 209-1,7-2 275 1</inkml:trace>
  <inkml:trace contextRef="#ctx0" brushRef="#br0" timeOffset="228987.771">19710 16716 310 0,'10'-5'674'16,"-6"0"140"-16,-2 0 63 0,-2 2-153 15,-2 4-254-15,-2 4-184 0,-2 1-107 0,2 3-29 16,-2 1 11-16,-1 2-10 0,3 2-15 0,-2 1-25 16,6-2-36-16,0 2-35 0,4 0-22 15,2 0-7-15,1-1-5 0,-1-1-3 0,4-2 0 16,0 2 3-16,1-2 39 16,-1-1 21-16,0 1 14 0,-1-1 24 0,1 0 9 15,-4 0-33-15,-2 0-15 0,3-3-15 0,-7 1-22 16,0-1-15-16,0-3-6 0,-7 1-7 15,-3-1-2-15,0-2-8 0,-7 3-11 16,1-2-87-16,-1-3-227 0,1 0-288 0,-1-3-331 16,0-4-137-1,1-1 17-15</inkml:trace>
  <inkml:trace contextRef="#ctx0" brushRef="#br0" timeOffset="229139.009">19644 16743 174 0,'14'-19'490'0,"3"6"85"0,-5 1 59 16,0 1-101-16,3 5-145 0,-3 1-48 0,3 1-9 15,-3 1-25-15,3-1-33 0,-3 4-55 16,-2 0-83-16,1 2-70 0,-1 3-40 0,-4 0-29 16,7 3-140-16,-3 5-993 15,-10-6 285-15,0 0-51 0,4-4 106 16,-2 4 257 0</inkml:trace>
  <inkml:trace contextRef="#ctx0" brushRef="#br0" timeOffset="229306.905">20034 16956 599 0,'11'7'884'0,"1"-4"136"16,-1-6 92-16,11-9 355 0,-11 5-1095 15,1-1-115-15,-4 1-81 0,-1 2-60 0,-3 1-43 16,-2-1-34-16,-2 2-28 0,0 2-17 16,-2 1-25-16,-7 1-117 15,3 0-290-15,-15-2-1497 0,9-1 762 16,8-1 62-16,-2 1 274 0</inkml:trace>
  <inkml:trace contextRef="#ctx0" brushRef="#br0" timeOffset="229802.5972">20423 16773 12 0,'-2'-13'251'16,"-4"-2"17"-16,2 3 6 0,0-1-118 0,2 3-53 15,-2 2 0-15,4 1 30 16,0 0 36-16,0 2 14 0,4-1 4 0,-2 2-15 0,2 1-25 16,2-2-22-16,0 1-10 0,5 1 1 15,-1 1 13-15,4-1 20 0,3-1 23 0,-5 3 17 16,5-1 15-16,-3 2-4 0,-1 2-19 16,-1 3-18-16,-1 3-29 0,-1 4-14 15,-10 5-11-15,0 6-5 16,-2 5 6-16,-19 34 90 0,7-29-126 0,-3-3 11 15,5 2-5-15,-3-6-5 16,3-2 0-16,-1 15 54 0,9-25-82 0,4-2-3 0,0-2 15 16,0-2 10-16,6-3-1 0,5 0-9 15,1-3-6-15,3-4-21 0,1-3-21 16,1 0-11-16,-1-2-9 0,5-1-20 0,-4 2-107 16,-5-3-232-16,5-4-308 0,-7-2-279 15,6 0-108-15,18-26-754 16,-18 17 1313-16</inkml:trace>
  <inkml:trace contextRef="#ctx0" brushRef="#br0" timeOffset="230087.4205">20835 16661 433 0,'0'4'625'0,"0"-3"68"0,-4-1 32 16,2 2-252-16,-3 4-152 0,1 0-63 16,-6 2 9-16,4 3 30 0,-5 0 1 15,3-1-31-15,0 1-66 0,6-1-71 0,-2 1-59 16,8 0-34-16,-2 2-19 15,6-1-8-15,15 11 1 0,-7-11-10 0,1 0 2 16,4-1-2-16,-5-1 0 0,-3 3-2 16,1-1 1-16,-6-2 1 0,3 1 0 15,-7-1-1-15,2-1 1 0,-6 0 0 0,0-1 1 16,-2-1 0-16,-6 1-1 0,2 0 1 16,-7-1-1-16,3-2-1 0,-15 0 1 15,19-3-2-15,0-2-2 0,-1-2-5 0,3-3-33 16,-2 0-123-16,6-2-177 0,-4-3-201 0,4-2-186 15,4-3-165-15,-4-1 33 0,6-4 137 16,0-2 185-16</inkml:trace>
  <inkml:trace contextRef="#ctx0" brushRef="#br0" timeOffset="230256.3189">20928 16706 114 0,'16'-29'368'0,"-5"1"86"0,-1 9 49 16,-4 2-84-16,1 6-78 0,-3 4-77 16,-2 3-74-16,2 4-61 0,-4 2-52 0,4 3-34 15,-2 0-21-15,4 4-11 0,-2 0-8 16,3 1-3-16,-3 0-3 0,6 2-21 0,-4-2-68 15,0-3-116-15,5 0-124 0,-1-6-169 16,3-1-62-16,1-1 33 16,5-2 98-16</inkml:trace>
  <inkml:trace contextRef="#ctx0" brushRef="#br0" timeOffset="230490.1784">21255 16641 154 0,'12'-5'407'0,"3"-2"63"16,-9-2 36-16,0 1-144 0,2 1-88 0,-6 1-24 15,2 2 27-15,-8 2 30 0,4 2 8 16,-6 2-17-16,-4 6-51 0,-3 4-70 0,-1 6-63 15,-3 5-28-15,1 1-18 0,5 1-18 16,1-1-9-16,4 0-6 0,4-1-15 0,-2 0-9 16,4-2-3-16,6 1-2 0,-2-3-1 15,2-2-1-15,0-2-1 0,1-1 15 16,3-4 18-16,0 3 15 0,-3-2 6 0,1 1 17 16,0-4-4-16,-4 1-18 0,0-2-11 15,-2-1-7-15,-2-1-15 0,0 0-11 16,0 0-3-16,-6-1-6 0,0 0-3 0,-4 0-3 0,-1-4-34 15,-1-2-166-15,2-1-287 0,-1-6-308 16,1 0-135-16,4 0-29 0,6-4 137 16,0-1 277-16</inkml:trace>
  <inkml:trace contextRef="#ctx0" brushRef="#br0" timeOffset="230658.0688">21238 16728 58 0,'-6'-5'330'0,"2"-2"24"15,0-1 11-15,-3 2-179 16,1 0-256-16,-6-22-1138 16</inkml:trace>
  <inkml:trace contextRef="#ctx0" brushRef="#br0" timeOffset="231045.83">21201 16692 443 0,'4'-4'545'0,"25"-14"1194"0,-12 18-1546 0,7-5 44 16,-1 1 45-16,37-9 305 15,-21 6-350-15,-1 2-80 0,5 0-54 0,-4 0-7 16,3 0 16-16,-7 1 28 0,0 0 18 0,-6 3 0 15,-6-1-26-15,-3 2-40 0,-3-2-35 16,-3 2-30-16,-5 0-11 0,-5 0-9 16,-4 0-5-16,-4 0-2 0,-3 2-1 0,-9 0-4 15,-5 1 1-15,-2 2-11 0,-3-1-87 16,-1 1-299-16,-6-4-419 0,0-2-189 16,4-2-75-16,-2-3 45 15,4-2 286 1</inkml:trace>
  <inkml:trace contextRef="#ctx0" brushRef="#br0" timeOffset="231314.8522">20928 16685 467 0,'0'-3'582'0,"4"-4"43"0,2 2 15 16,0 1-302-16,7 1-163 0,1 1-95 16,9-1-43-16,-2 3-20 0,1 0-13 15,5 0-15-15,-4 0-188 0,2 0-254 0,-2-4-115 16,-3-5-48-16,-1-7-12 0,2-6 175 15</inkml:trace>
  <inkml:trace contextRef="#ctx0" brushRef="#br0" timeOffset="232076.3813">22038 16794 302 0,'-14'-3'439'0,"2"3"46"16,-5-3-8-16,-4 3-166 0,5 0-92 0,-1 0-31 15,1 3 7-15,-11 0 283 16,16-2-208-16,-7 2 232 0,8-2-307 16,5 1-41-16,-1 0-38 15,6 1-27-15,6 2 406 0,9-3-302 16,1 0 18-16,7-2-17 0,8-4-43 16,4-1-49-16,13-3-24 0,6-2-31 15,6-2-13-15,2-1-5 0,74-14 30 16,-65 14-32-16,-3-2-5 0,-6 3-7 15,-2 1 0-15,0 0-1 0,-6 3-2 0,-1 0-4 16,3-2 0-16,-2 3-2 0,0-3-3 16,2 0-2-1,-9 2 3-15,69-10-4 0,-89 13-4 0,-7 1 0 16,-9-1-1-16,-5 2-4 0,-6 1-1 16,-6 0-3-16,-5 2-6 0,-5 2-7 15,-5 0-22-15,-6-1-88 0,-2 1-174 0,-8 0-217 16,0-2-242-16,-6 0-249 0,-1 3-29 15,-6-1 122-15,1 0 197 0,-1-1 243 0</inkml:trace>
  <inkml:trace contextRef="#ctx0" brushRef="#br0" timeOffset="232441.1561">22115 16661 174 0,'-4'-8'363'0,"2"-4"33"16,4 1 15-16,2-1-186 0,8 1-89 0,3-1-18 15,6-2 24-15,-3 3 36 0,-1-3 40 16,-1 4 47-16,-1 1 29 0,-5 0 12 0,-4 5-2 16,0 0-21-16,-1 0-49 0,-3 4-58 0,-2 0-58 15,0 2-40-15,-7 3-14 0,1 4-5 16,-4 5-1-16,-7 4 0 0,-5 4 0 16,-5 3-11-16,-4 2-7 0,2 5 10 0,-4-1 13 15,2 1 15-15,2-3 10 0,2-2 5 16,-21 19 75-16,32-29-107 0,-1 0-14 15,5-3-6-15,3-4-12 0,-1-1-10 16,4-1-9-16,6-5-2 0,0 4 1 0,4-3 24 16,6 2 27-16,3 0 23 0,14-1 15 15,6 0 4-15,10-2-19 0,7 1-25 16,10-4-22-16,0 0-18 0,60-4-8 16,-62 1-15-16,-9 2-3 0,-1-3-6 0,-9 4-13 15,-10-2-89-15,-8-2-279 0,-7-1-488 16,-12-2-216-16,-8-4-89 15,-10-3 45-15,-5-1 263 0</inkml:trace>
  <inkml:trace contextRef="#ctx0" brushRef="#br0" timeOffset="233276.6379">23385 15813 263 0,'0'-20'300'0,"0"2"21"16,4-16 10-16,2 23-248 0,-2-1-15 16,3 2 14-16,3 0 37 0,-4 0 46 0,0 1 42 15,3-1 37-15,-3 1 22 0,0 1 12 16,-2 1 3-16,-2 2-2 0,2 2-14 16,-2 0-30-16,2 3-45 0,-4 0-48 0,5 2-36 15,1 0-19-15,6 5-12 0,3 0-2 16,1 4-4-16,7-1-12 0,-2 3-19 15,-3 1-14-15,1 4-7 0,-7 2-6 16,-1 5 0-16,-5 4 1 0,-6 2 0 0,-6 3 22 16,2-3 10-16,-7 1 5 15,-18 53 91-15,19-63-114 0,0-1-3 16,3-1-4-16,1-5-3 16,2-3-2-16,2-2-4 0,8 6 11 0,0-9-2 15,11-2 31-15,-1 0 16 0,11-2 4 16,-4-3 1-16,2 0-7 0,-2 0-30 15,-7 0-20-15,-5 4-7 0,-5 1-5 0,-6 3 1 16,0 1 0-16,-6 4 1 0,-5 3 2 16,1 4-2-16,-13 34 2 15,23-38-4-15,0-2-1 16,0-3 1-16,6 1-1 0,0 0 1 0,5-2 5 16,5-1 2-16,32 3 15 15,-21-5-13-15,0-2-1 0,-5 3-5 0,1 4 4 0,-6 1-3 16,-11 5 0-16,-2 3 3 0,-10 3 0 15,-4 3-2-15,-7 2 1 0,-4-1-1 16,-1 0-2-16,-5-1-1 0,0-2-3 0,4-2-1 16,0-4 0-16,3-4-5 0,3-4-3 15,7-3-14-15,-1-3-72 0,1-4-209 0,0-5-283 16,4-1-332-16,-1-4-138 0,3-1 6 16,4-4 176-16,4-1 274 0</inkml:trace>
  <inkml:trace contextRef="#ctx0" brushRef="#br0" timeOffset="234228.0484">23983 15925 285 0,'0'-5'490'15,"0"1"61"-15,0-4 35 0,0 3-223 16,6 0-131-16,10-5 66 0,-7 5-132 16,-1 1 44-16,0-1 34 0,-2 1 13 15,-4 1-12-15,2 1-38 0,1 0-48 0,-5 2-49 16,0 0-40-16,0 0-32 0,0 0-20 15,0 0-6-15,0 0-6 0,-5 0-2 16,5 2 4 0,-4-2-3-16,2 2 3 0,-2-1-6 0,4-1 3 15,0 0-2-15,-2 0 5 16,2 0 12-16,0 0 7 0,0 0 3 0,0 0 3 0,0-1-2 16,2 1-12-16,-2 0-6 0,0-2-4 15,0 0-4-15,0 1 0 0,-2 0-2 16,2-1-1-16,0 0 0 0,-4 0-1 0,4 0 0 15,0 1 0-15,0-1 0 0,0 2 0 16,0 0 1-16,0-2 1 0,0-1-1 0,-4 3 1 16,4-2 2-16,0 0 1 0,0-1-1 15,0 2 0-15,-2-3 4 0,-2 2-6 16,4-1-1-16,0 1 1 0,-2 0-2 16,-3-1 0-16,5 1 0 0,0-4-1 0,0 4 1 15,-4-3 0-15,4 3-1 0,0-1 0 16,0 0 2-16,-2 0-2 15,2 1 2-15,0 1-1 0,0-3-1 16,-4 0 3-16,4 3-1 0,0-2 0 0,0 1 1 16,0-1 1-16,0 1 18 0,0-1 19 0,0 3 20 15,0-4 20-15,0 6 12 0,0-2-7 16,0 0-16-16,0 0-16 0,0 0-19 16,0 0-14-16,0 0-10 0,0 0-5 15,0 0-5-15,0 0 2 0,0 0-3 0,0 0 0 16,0 0 0-16,0 2-1 15,0-2-1-15,0 0 2 0,0 3 0 16,4 1 2-16,-2 2 2 0,-2 4 0 16,4 3 4-16,-4 4 4 0,5 5-3 15,-3-2 5-15,4 6-3 0,-2-2-2 0,2 3 2 16,0-3 1-16,5 3-2 0,-5-3 0 16,4 0 3-16,1-2-6 15,3 17 7-15,-8-21-12 0,0 0 0 16,-1-3-1-16,-3-1 0 0,2-1 3 0,0-2-4 15,-4 1 1-15,2-4-1 0,-2-3 2 16,0 2-2-16,0-2 0 0,-2 0 0 0,2-2 2 16,0-1 1-16,0 0 1 0,0-2-1 15,0 0 3-15,0 0-1 0,0 0 1 0,2 0 3 16,-2 0 1-16,0 0 1 0,0-2 1 0,0 2-1 16,0-1 0-16,0-4 4 15,0 3-10-15,0 0-2 0,0-1-6 16,4 3-1-16,-4-7-18 15,6 0-124-15,-6 2-217 0,0-2-347 0,0-1-263 16,0 0-110-16,0-2 37 0,-4-3 221 16,4-2 338-16</inkml:trace>
  <inkml:trace contextRef="#ctx0" brushRef="#br0" timeOffset="234945.4403">24452 15724 14 0,'8'-9'322'0,"-6"-1"69"15,2 0 61-15,-1 3-58 0,-6 2-86 16,3 1-58-16,-4 3-50 0,-6 2-46 0,-2 6-43 15,-5 2-28-15,-4 4-11 0,-1 6-10 0,-1 2-7 16,-2 4-7-16,8 0-8 0,-1 0-5 16,3 2-10-16,3-3-2 15,2 1-4 1,-1 27 20-16,15-3 5 0,-1-25-22 0,7-3-2 0,0-1-7 16,3 0-2-16,-3-6-3 0,6 0-3 15,1-4 22-15,0-2 41 0,3-3 26 0,-3-1 31 16,3-4 22-16,-1-2-9 0,0 0-14 15,-3-5 2-15,-3 1 8 0,-3-1 10 16,-4-1 6-16,-2-1-16 0,-4 0-28 0,-4-1-33 16,-6 0-34-16,0 1-19 15,-3-1-10-15,-63-18 0 16,55 22-10-16,4 2-1 0,1 3-2 0,5 1-3 16,1 0-3-16,8 0-3 0,2 3-24 15,0 0-167-15,12 3-1054 16,-1-6 340-16,-1-1-39 0,3-5 142 15,1 0 259-15</inkml:trace>
  <inkml:trace contextRef="#ctx0" brushRef="#br0" timeOffset="235272.2572">24762 15727 87 0,'-6'-3'334'16,"0"2"31"-16,-5 2 16 0,-1 5-136 0,-2 8-101 16,-3 3-42-16,0 4-3 15,5 3 2-15,2 1 16 0,-1 2-2 0,5-2 7 0,2 0-8 16,4-1-1-16,0-1-12 0,6 0 15 16,5-1 3-16,-1-2 16 0,6-2 26 0,1-3 45 15,4-3 36-15,-3-2 31 0,9-7 23 16,-2-1-7-16,-2-5 5 15,26-13 217-15,-28 1-297 0,-4 0-26 0,-5-4-52 16,-8-2-41-16,-4 0-30 0,-6 0-27 16,-11 2-20-16,-9 0-14 0,-8 2-12 0,-3 4-14 15,0 2-105-15,-6 3-402 0,3 3-394 16,3 0-175-16,0 1-72 16,-33-8-641-16</inkml:trace>
  <inkml:trace contextRef="#ctx0" brushRef="#br0" timeOffset="238162.7529">16972 17711 42 0,'-3'-5'402'15,"-1"-2"86"-15,-2-1 62 0,2-3-33 0,2 1-166 16,-2 1-63-16,4 0-35 0,-2 0-2 16,2-3 6-16,0 4 14 0,0-1-3 0,2 0-21 15,-2 0-40-15,6 3-39 0,-6-4-36 0,4 0-26 16,2 1-20-16,1 2-2 0,-3 1 6 15,2 0 2-15,0 0-2 0,-2 1-1 0,0 4-15 16,-2 0-22-16,3 2-17 0,-5 2-5 16,4 3-3-1,-2 3 4-15,4 21 48 0,-2-9-36 0,0 3 0 0,-2 1-4 16,-2 4-5-16,0-2-4 0,0 1-2 0,4-4-3 16,-1 1-6-16,-3-3 1 0,0-1-3 15,4-1-2-15,-4-3-5 0,0 0 0 0,6-2-2 16,-6-3-2-16,0-3-2 0,4-2-4 15,-4 0 6-15,0-4-4 0,0 1 4 0,0-3-1 16,0-1-2-16,0-1-2 0,0-1 0 31,0 0-1-31,4 6-42 0,-2-1-15 0,2 0-128 16,-2-3-235-16,3-1-280 0,1-6-301 16,0-2-101-16,4-2 68 0,1-6 212 0,5-1 271 15</inkml:trace>
  <inkml:trace contextRef="#ctx0" brushRef="#br0" timeOffset="238539.7955">17352 17546 296 0,'6'-8'455'15,"-6"-4"68"-15,0 3 15 0,0 2-199 0,0 4-88 16,0-1-70-16,-2 4-57 0,2 2-20 16,-4 1-14-16,4 2-8 0,-6 6-1 0,6 6-6 15,-4 3-9-15,2 5-12 0,-2 3-12 16,8 3-17-16,-2-2-6 0,2 1-3 15,2-2-5-15,0-5 1 0,5 0-3 0,-1-3 0 0,4-3 1 16,-1-3 0-16,1-1 19 0,3-4 25 16,-1-4 18-16,18 0 170 0,-16-5-110 15,-3-5-12-15,5-3 8 0,-3-2-13 0,-5-2-10 16,5-3-4-16,-7-1 7 0,3 0-9 16,-3-3-13-16,-6-1 11 0,2 0 34 0,0 3 17 15,-1 0 20-15,-1 5 13 16,-2 3-16-16,-8 11 125 15,1 11-259-15,-1 6 4 0,0 5 4 0,-4 2 1 16,-1 1-4-16,5 0-6 0,-4 1-3 16,8 2-9-16,-2-4-2 0,-1 1-4 0,3-3-3 15,-2-2-3-15,4-1-2 0,-4-1-8 16,4-1-10-16,0 15-169 0,0-24-257 16,-2-7-403-16,2-3-254 0,0-3-100 0,0-6 64 15,2-1 268-15,8-5 394 0</inkml:trace>
  <inkml:trace contextRef="#ctx0" brushRef="#br0" timeOffset="238723.1201">17879 17835 542 0,'13'1'781'0,"5"-2"110"0,-9-3 65 15,-1 2-233-15,-2 2-204 0,0-2 274 16,-1 2-405-16,-3 0-13 0,-2 0-60 16,-2 0-81-16,2 0-71 0,-5 0-76 0,1 2-54 15,2 2-31-15,-8 4-25 0,0 2-135 0,-7 2-379 16,-4 0-486-16,-1-4-216 0,-5-6-84 0,4-10 86 15,2-6 362-15</inkml:trace>
  <inkml:trace contextRef="#ctx0" brushRef="#br0" timeOffset="239723.4332">18287 17582 246 0,'2'-12'310'0,"6"-2"28"0,-6 2-74 16,4-2-83-16,9-5 181 16,-9 10-131-16,-6 2 43 0,4 0 27 0,-4 0 11 15,0 4-6-15,-4-1-18 0,4 3-38 0,0 1-50 16,0 1-48-16,-2 4-44 0,-2 4-35 16,0 5-6-16,2 7 3 0,-2 4 5 15,4 5 10-15,0 3-2 0,6 1-1 0,-2 0 3 16,8 29 54-16,-3-34-86 15,-3-2-15-15,0 1-13 0,0-5-5 0,0-2-3 16,3-1-3-16,-7-4-3 0,2 1-2 16,2-5-2-16,-6-2-4 0,4-2 0 0,-2-1 0 15,-2-2-2-15,0 0 1 0,0-4-2 0,0 1 0 16,0-1 0-16,0-2-3 0,0-1-13 0,0-4-63 16,4-2-120-16,1-6-136 0,1-5-134 0,4-3-122 15,3-5-42-15,36-62-834 16,-24 55 1215-16,-6-2 109 0,5-1 99 15,-1 1 86-15,-2 4 64 0,-2 6 61 0,-3 2 53 16,-6 7 33-16,1 4 3 0,-1 6-19 16,-8 3-32-16,2 5-23 0,-4 4 5 15,0 5 14-15,0 7 30 0,-4 3 37 16,-2 31 274-16,4-22-286 0,2-2-14 0,0-3-37 16,2-1-35-16,-2-4-47 15,6-1-43-15,2 11-10 16,5 5-42-16,-9-23-25 0,2-3-3 0,-6 2-5 15,6-3-34-15,-1-2-184 0,-5-3-287 16,0-2-319-16,0-9-139 0,0 1-30 0,2-4 151 16,2 0 272-16</inkml:trace>
  <inkml:trace contextRef="#ctx0" brushRef="#br0" timeOffset="239906.3182">19013 17793 1131 0,'8'0'738'16,"-6"0"60"-16,4-2-250 0,-2 1-160 15,1-1-62-15,-3 0 7 0,4 2 41 0,-6-3 6 16,4 1-26-16,-4 2-58 0,0-2-88 0,4 1-92 16,-4-1-63-16,0 0-35 0,2 2-22 15,-2 0-13-15,0 2-27 0,0 1-155 0,0-1-348 16,0-2-394-16,0 0-173 16,-6-2-60-16</inkml:trace>
  <inkml:trace contextRef="#ctx0" brushRef="#br0" timeOffset="240952.7516">19350 17418 70 0,'-2'2'217'0,"-2"-2"14"16,4 3-47-16,-4-3 56 0,4 0-135 0,0 0 12 15,0 0 19 1,0-3 180-16,-7-1 159 0,7 3-328 15,0-3-4-15,0 1 0 0,-4 1-6 0,4 0-1 16,4-3-10-16,-4 4-6 0,0-2-10 16,0 2-11-16,4-1-12 0,-4 2-15 0,0 0-18 15,0 2-14-15,0-1-4 0,0 3 1 16,0 3 11-16,-4 7 19 0,-2 2 14 0,0 3 26 16,-4 5 10-16,-5 2-5 0,3 0 12 15,-3 1 4-15,3 1-23 16,-9 27 68-16,15-31-123 0,0-4-20 0,2-1-13 15,2-3-6-15,4-1-1 0,-2-5-1 0,4-1 13 16,6-2 51-16,2-2 39 0,3-4 21 16,4-1 4-16,1-4-6 0,3-5-55 0,2 0-37 0,-2-1-24 15,3-2-6-15,-3 0-4 0,0 2-4 16,-2 1-1-16,-5 2-1 0,-1 1 1 0,-3 1-1 16,0 4-3-16,-7-1 2 0,5 4 1 0,-8-1-1 15,2 2 0-15,-4 1-1 0,0 1 2 16,0-2 1-16,-6 2 0 0,6-1 0 0,-4-1 0 15,-2 0 1-15,1-1 0 0,-1-2-1 0,4 0 0 16,-6-5 0-16,6 0 2 0,-4-2 1 16,-3-2-2-16,7-3 2 0,-6 1-3 0,6-3 4 15,-2-1-5-15,4 0 2 0,0-2-1 16,0 1 1-16,0 1 0 0,0 3 0 0,4 1 5 16,-2 4 3-16,2 3 2 0,0 4 2 15,-2 5 8-15,3 4 5 16,7 24 53-16,-8-12-22 0,2 4 1 0,0 6-4 15,-1-3-3-15,1 0-12 0,-2-2-9 0,2 0-6 16,0-3 1-16,-1-4-3 0,1-1-1 16,-2-2-3-16,-2-1-5 0,2-3-4 15,0 0 0-15,2 6-3 0,-4-10-6 0,-2-4-1 16,5 1-4-16,-5-2-2 0,4-2-4 0,-2 2-2 16,-2-3-10-16,4 0-9 0,-4 0-70 15,0-3-143-15,4-4-217 0,-4-1-241 0,0-4-260 16,2-5-89-16,2 2 74 0,-2-2 190 15,7-1 235-15</inkml:trace>
  <inkml:trace contextRef="#ctx0" brushRef="#br0" timeOffset="241298.0932">19803 17446 174 0,'0'-6'421'0,"4"-2"68"16,-4-4 56-16,0-2 121 0,0 9-458 0,0 3-45 15,0 2-29-15,-4 2 1 0,2 3 7 0,-2 7 6 16,-7 3-1-16,-1 6-13 0,-5 4-27 31,3 4-26-31,-19 94 26 0,33-93-99 0,4-3 0 16,0-4-4-16,4-2-3 0,1-4 2 16,3-2 1-16,52 14 14 15,-45-29-13-15,22-7 4 16,-22 0-7-16,24-20 129 15,-28 15-18-15,-9-1 15 0,0-1 8 0,-2 0-34 16,-4 1-43-16,-6 1-25 0,-2 3-15 0,-9 1-11 16,1 3-4-16,-7 1-2 15,2 6-1-15,-2 0-1 0,3 3 0 0,-3-1-5 0,6 2 2 16,5 1-5-16,-2 2-10 0,3 2-110 16,1-2-208-16,4-1-319 0,-1-3-176 0,3 2-73 15,4-7 78-15,0 0 190 0</inkml:trace>
  <inkml:trace contextRef="#ctx0" brushRef="#br0" timeOffset="241486.5708">20123 17754 55 0,'27'6'643'0,"-10"-6"180"0,-1-8 101 16,-5-1 60-16,-1 2-345 0,0 1-203 15,-3 1-103 1,-3 3-34-16,-2-18 753 0,-4 16-918 0,-7 3-57 15,3 1-48-15,-4 5-25 0,-3 3-13 16,3 1-23-16,-17 11-619 0,17-14-308 16,-2-3-209-16,1-4-76 0,1-5 74 0,4-3 329 15</inkml:trace>
  <inkml:trace contextRef="#ctx0" brushRef="#br0" timeOffset="242677.4821">20531 17660 87 0,'-4'0'157'0,"2"0"-47"15,2 0-30 1,-5 1-6-16,5-1 93 0,0 1-60 0,0-1 16 0,0 0 11 15,0 3 9-15,0-3 2 0,0 0 5 0,0 0-1 16,0 0-1-16,-2 0-3 16,2 0-9-16,-4 0-11 15,0-4 192-15,4 4-228 0,0-1-7 0,0 1-17 0,0 0-12 16,0-2-12-16,0 1-17 0,0 1-9 16,0 0-6-16,0 0-3 0,0 1 4 0,4 1 4 15,-4-2 6-15,0 1 10 0,0-1 15 16,-4 0 11-16,4 1 231 15,0-1-141-15,-2 0 23 0,2 0 11 0,-4 0 1 16,4 0-21-16,-6 0-31 0,6 0-34 0,-4 0-32 16,4 0-18-16,-7 3 20 15,7-3-39-15,0 0-4 0,0 0-6 0,0 2-5 16,0-2 0-16,0 1 11 16,7 1 8-16,1-2 9 0,0 0 10 0,9 0 15 0,-1-2 13 15,5 1 8-15,6-1 2 0,6 2-7 16,0-4-9-16,4 3-21 0,2 1-7 0,9-2-2 15,2 1 7-15,3-1 3 0,12-1-4 0,3-1-8 16,12-3-8-16,7-3-7 0,6 0-7 0,5-1-4 16,9-1-5-16,5-1 1 0,6-4-4 15,6 2 6-15,-2 0 15 0,4 0 11 16,2 2 5-16,114-16 45 0,-118 18-61 16,-10-1-9-16,2 0-4 0,-9 1-3 0,-3-1-1 15,-5 0-4-15,-2 0-1 0,-6 2 1 0,-2 1 1 16,-8-1 0-16,-5 0-2 0,-5-2 4 15,-11 4-6-15,-5-1 1 16,26-5 0-16,-54 11 0 0,-10-1 0 0,-7 2 1 16,-8 0 2-16,-4 1-2 0,-4 0 2 15,-9-1-6-15,-5 1-6 16,-5 2 0-16,-6 2-8 0,-7 0-3 0,3 2-14 0,-6-1-71 0,-2 0-181 16,-7 1-246 15,0-3-293-31,-233 8-3395 0</inkml:trace>
  <inkml:trace contextRef="#ctx0" brushRef="#br0" timeOffset="243303.0952">20750 17470 290 0,'-19'-7'661'0,"-5"4"-289"0,11 1-284 0,7 2 2 16,-4 2 22-16,-1-2 25 0,5 0 19 0,2 0 4 16,-2 0-17-16,0 0-20 0,6 0-24 15,-5 0-20-15,5 1-10 0,-2 1-8 16,-2-2-7-16,4 1-3 0,0 1-2 15,-4-1-1-15,4 2 3 0,-6 1 0 0,0 1 0 16,2 2 1-16,-3 0 0 0,1 0 3 16,-4 3 3-16,-1 0 5 15,-1 0 14-15,-19 16 105 0,14-9-82 0,-1 0 1 0,-1-1-7 16,1 2 6-16,-3 3-10 0,4-4-5 16,1 2-10-16,6-1-12 0,-3-1-19 0,3-1-13 15,4-2-5-15,-3 0-6 0,3-3-4 16,4 1-3-16,-2 7 8 0,8-11-10 0,2 0 40 15,0 1 23-15,21 12 274 16,-4-13-127-16,4-1-25 0,6-2-15 0,4-3-68 16,3-2-51-16,3-2-26 0,0 0-15 0,1-3-9 15,-3 5-8-15,-6-5-1 0,-2 5-3 16,-2 0-3-16,23 0-10 0,-35 2-47 16,-5 1-280-16,-7-1-478 0,-7-2-215 0,0-7-93 15,-7-5 6-15,3-11 261 0</inkml:trace>
  <inkml:trace contextRef="#ctx0" brushRef="#br0" timeOffset="244471.3791">24216 16970 283 0,'-4'0'383'0,"4"0"37"0,0 0-50 16,0 0-137-16,0 0-76 15,0 3-38-15,0-3-8 0,-2 0 16 16,2 0 176-16,-4 0-152 0,4 0-22 0,0 2-26 16,0-2-29-16,-6 2-19 0,2-2-6 0,1 0 5 15,-1 0 16 1,-2 0 24-16,-4-4 178 0,6 4-99 0,2-5-1 15,-7-7 131-15,9 4-182 0,0-2-28 16,4-4-21-16,-4 2-12 0,7-2-14 16,1-1-17-16,0 1-10 0,3-1-7 15,5-1-2-15,9-9 7 0,-13 15-9 16,-1 2 3-16,1 2 2 0,3 0 2 0,-5 3 1 16,2 0 0-1,11 3 6-15,-2 9-8 0,-11-1-8 16,2-1 0-1,9 30 16-15,-17-21-13 0,-4 3-2 0,0 1 2 0,-4 0 2 16,-2 3-1-16,-4-1 1 0,-1 2-1 16,1-4 0-16,0 1-2 0,-3-3 1 15,3-2-1-15,-3-2 0 0,3 0-1 0,0-1-1 16,6 0 0-16,-3-4-2 0,1 1 0 0,2-2-2 16,4 0-1-16,-2 1 0 0,-2-4 3 15,4 1-2-15,4-2 2 0,-2 0 3 16,2 1 3-16,2-1 9 0,5-1 37 0,-1-1 34 15,7 0 18-15,3-4 6 0,-1 0-5 16,2-1-32-16,1-2-33 0,-1 0-22 0,2 1-10 16,-7-1-5-16,17-3-3 15,-18 4-3-15,-5 3-1 0,-1-2 1 0,-1 1-2 16,-2 1-3-16,0 1 1 0,-6-2-2 0,6 1 0 16,-6-1-2-16,0 0 1 0,0 0-7 15,5 1-5-15,-5-2-21 0,4-2-78 16,-2-2-152-16,-2-2-155 0,0-4-171 15,4 0-145-15,2-4-94 0,-2-1 20 0,2-4 102 16,1-4 152-16,3-1 154 16</inkml:trace>
  <inkml:trace contextRef="#ctx0" brushRef="#br0" timeOffset="244737.215">24686 16752 184 0,'4'-14'385'0,"-4"0"54"0,0 6 13 16,-4 2-163-16,4 1-102 0,-2 4-72 15,-3 1-41-15,-1 6 40 0,2 0-51 16,-2 7 8-16,2 3-1 0,-2 0-1 15,4 2-7-15,-3 1 3 0,5-1-4 0,0 2-1 16,7-2 3-16,-3-2-1 0,2 2 9 16,0-1 6-16,4-1 14 0,1-1 10 0,1 0 32 15,3-1 2-15,-3-1-2 16,3 1-19-16,-3-1-21 0,-6-2-41 0,9 14-12 16,-13-16-32-16,-2 2-5 0,-2 1 2 15,-2-2-2-15,-3 1 0 0,-9 6 5 16,1-8-5-16,7-4 1 0,0 0-3 15,-5-3-3-15,9-2-21 0,-6-4-86 16,-3-9-562-16,3 1 80 16,4-3-126-16,2-3 21 0,-2-7 113 0,-1 1 150 15</inkml:trace>
  <inkml:trace contextRef="#ctx0" brushRef="#br0" timeOffset="244933.0915">24653 16762 110 0,'6'-21'346'0,"2"4"41"31,-2 4 21-31,44-8 104 0,-34 19-482 0,1 2-10 15,4-1-1-15,-5 1-10 0,7 0-5 0,-2 0-3 16,-5 1-1-16,1 1-55 0,-7 0-196 0,0-1-100 16,-3-1-48-16,-5-1-20 0</inkml:trace>
  <inkml:trace contextRef="#ctx0" brushRef="#br0" timeOffset="245481.754">24766 16721 20 0,'-6'0'178'0,"-4"-1"15"0,-1 1-44 15,5 1-38-15,-4 1-1 0,0-1 17 16,3 1 21-16,1 0 15 0,-2-2 3 0,6 0-7 15,-2 1-15-15,2-1-14 0,-3 0-13 0,5 0-7 16,0 0-4-16,0 0-2 0,0 2-4 16,0-2 75-16,0 2-102 15,0-2-8-15,0 0-12 0,0 0-5 16,0 0-7-16,0 0-5 0,0 0-8 16,0 0 17-16,5 0-33 0,-3 0-2 15,-2 0-6-15,4 0-3 0,2 0-2 0,0 0 0 16,2 0-1-16,-1 0-1 0,-1 0 0 15,4-2-2-15,-4 2 2 0,1-2-6 0,1 1-36 16,-6-1-86-16,-2 0-154 0,0 2-198 16,0-8-83-16,0 2-7 0,-2-3 72 0</inkml:trace>
  <inkml:trace contextRef="#ctx0" brushRef="#br0" timeOffset="246116.3602">25170 16635 29 0,'0'-8'373'0,"0"1"62"0,0-1 43 16,-7 1-60-16,7 1-152 0,-4 2-69 16,2 0-32-1,-2 3-23-15,-6 1 155 0,-1 5-244 0,-1 2-20 16,-2 3-6-16,1 4-2 0,-3 1 2 0,1 5 0 16,3 4 2-16,-5 1 0 15,1 3 1-15,5 2-2 0,-1-2-2 0,-3 3-5 16,9-3-4-16,-4-2-4 0,4 1-3 15,6-4-2-15,0 2 0 16,10 15 7-16,0-22-6 0,3-1 6 0,3-5 16 0,7-3 9 16,-2-1 6-16,6-5 6 0,-5 1-2 15,5-4-9-15,21-6 98 0,-30 2-21 16,-1-3 39-16,-3 2 38 0,-3 0 17 16,-5-2-1-16,-2-2 0 0,-2 1-26 0,-4-2-35 15,-6 0-36-15,2 1-36 0,-11 0-39 16,5 1-23-16,-3 1-11 0,-1 2-7 15,5 1-7-15,1 1-66 0,2 3-376 0,-1-2-374 16,3-1-167-16,0-4-71 0,2-3 31 0,2-6 359 31</inkml:trace>
  <inkml:trace contextRef="#ctx0" brushRef="#br0" timeOffset="250266.9687">9135 16480 239 0,'-4'-22'436'0,"-2"0"74"15,2 0 56-15,4 4-186 0,-2 4-95 16,2 2-54-16,0 3-45 0,0 1-40 15,0 4-28-15,-4 0 55 0,4 4-110 0,-2 3-8 16,2 0-1-16,-4 4-1 0,4 1-10 0,0 1-11 16,-5 1-5-16,5-2-9 0,0 0-6 15,5-3-1-15,-5 2 0 0,0-4 24 16,0-3 29-16,0 0 38 0,6-2 24 0,0-2 20 16,2-2-9-16,5-2-22 0,-3-2-35 15,7-1-23-15,-1-3-22 0,1 2-16 0,-1 4-8 16,-1-2-5-16,1 3-1 0,1 4-2 15,16-1-1-15,-17 7-1 0,1 0 1 16,-1 4 3-16,1 4 0 0,-3 4 1 16,-1-1 2-16,-3 3-1 0,-4 2 0 15,1 1 0-15,-3-1 3 0,-4 4-3 0,0 0 3 16,-4-3 1-16,-3 2 0 0,5-3 0 16,-6-1-1-16,-2-2 1 0,4 0-1 0,3-6-2 15,-1-2 0-15,0-4-2 16,4-1 2-16,0-1 1 0,0-2 2 0,4-3 1 15,7-3 0-15,1-3-1 0,3-3-4 0,1-1-2 16,5 1-5-16,-5 4 2 0,-3 0-4 16,3 5 2-16,-1 2 2 0,1 2-1 15,-7 4 3-15,1 1-1 0,0 6 2 0,5 0 1 16,-13 3 2-16,4 1 1 16,-6 1 4-16,-12 41 27 0,1-38-25 15,-1 2-3-15,-5 0 1 0,1-2-4 16,-5-1-3-16,-18 17 0 0,20-22-5 15,3-3 0-15,-1-2 0 0,7-4 0 0,1-3 1 16,1-4-1-16,8 1-4 0,-2-3-9 16,2-2-62-16,2-6-162 0,2-2-214 15,3-7-269-15,3-1-179 0,4-2-22 0,-5-3 122 16,7 0 200-16</inkml:trace>
  <inkml:trace contextRef="#ctx0" brushRef="#br0" timeOffset="250640.7415">9741 16276 129 0,'0'-6'429'0,"-2"2"64"0,-2 4 33 15,2 0-126-15,-6 3-158 0,2 4-82 0,4 5-36 16,-7 2 2-16,7 2 18 0,-2 1 20 16,0 2 7-16,2 2-6 0,2-4-17 0,2 2-36 15,2-1-32-15,11 16-2 16,-7-17-63-16,6-6-4 0,-1 2-6 15,3-4 1-15,-1-2-2 0,1-3-1 0,1-1 1 16,-1-3 0-16,1-3 0 0,-5-1 0 16,7-5 24-16,-3 1 29 0,-3-4 20 15,-1 0 24-15,-1-5 36 0,-1 0 6 0,0 1-1 16,1 0 9-16,-5 1 9 0,-2 3 9 16,-2 3 5-16,2 2-8 0,0 5-22 15,-4 0-30-15,0 2-45 0,0 4-27 0,0 1-13 16,0 5-5-16,0 21 18 15,-4-14-26-15,4 2-4 0,0-1-6 0,0 1 0 16,4 0-5-16,-4-2-1 0,2 0-9 16,5 1-1-16,1 0-12 0,-2-1-95 0,0-2-246 15,-2-5-340-15,-1-6-275 0,-3-4-117 16,6-3 39-16,12-15-275 16</inkml:trace>
  <inkml:trace contextRef="#ctx0" brushRef="#br0" timeOffset="250949.5619">10291 16150 182 0,'5'-21'508'0,"-1"3"111"16,-4 3 66-16,0 5-112 0,0 6-218 15,-4 5-114-15,4 6-91 0,-5 5-50 0,5 6-12 16,-6 3 8-16,6 1 0 0,0 3 4 16,0 2-1-16,0 0-8 0,4 1-21 15,3-3-13-15,-1 0-21 0,4-4-14 0,1-1-9 16,1-4 0-16,-2-3-3 15,7-2 22-15,-3-2 36 0,-1-3 22 0,3-3 20 0,1-3 24 16,3-3-4-16,-3-3 4 0,-3-4 18 16,-1-3 5-1,14-18 135-15,-11-56 0 16,-22 64-261-16,-4 4-11 0,-11-2-10 16,2 6-10-16,-7 1-5 0,-5 5-4 0,2 4-1 15,-2 9-4-15,2 2-15 0,4 4-175 16,-2 3-413-16,2 4-334 15,0 2-146-15,-20 15-1058 0,24-12 1552 0</inkml:trace>
  <inkml:trace contextRef="#ctx0" brushRef="#br0" timeOffset="252494.9679">9725 17142 21 0,'-6'0'296'0,"4"0"39"0,-9-2 25 0,3 0-97 16,-4 1-78-16,5 0-19 0,1 0 4 0,-2-2 17 15,-2 1 10-15,3 0 2 0,1-3-4 16,0 2-6-16,0-2-8 0,-3-2-6 15,7 2-13-15,-4-3-3 0,2 1-2 0,0 0 0 16,-2 0 4-16,6 1 8 0,-4 0-10 16,4 2-25-16,0-2-24 0,0-1-32 0,4 0-33 15,2-2-20-15,2-1-12 0,0-1-6 16,9 1 0-16,0 0-2 0,1 4 4 16,-5-1 5-16,24 9 17 0,-25 3-11 15,5 5 1-15,-7 2 0 0,5 4 0 16,-7 4 2-16,0 0-3 0,-2 1 0 0,-4 2-2 15,-2 0 2-15,4-2-1 0,-4 0 4 0,-4-4-2 16,4 2 3-16,0-4 0 16,0 0-4-16,-2-2-1 0,2 0 0 0,0-1-3 15,0-3-6-15,2-1 2 0,-2-2-2 16,4 2 0-16,3-4 13 0,3-1 46 16,13-4 143-16,-7-3-97 0,3-3-8 0,-3 0-47 15,1-3-30-15,2-2-17 0,1 0-7 0,-3 3-6 16,4 1-4-16,-3-2-5 0,3 0-2 15,-5 1-5-15,7 0-7 0,-4 1-27 16,-3-1-101-16,1-3-192 0,-5 2-204 0,-1 1-204 16,-5-3-192-16,0 1-17 0,2-1 138 15,-2-2 185-15,1-1 202 0</inkml:trace>
  <inkml:trace contextRef="#ctx0" brushRef="#br0" timeOffset="253176.6934">10250 16890 123 0,'0'-29'382'0,"0"-34"1005"0,0 54-1080 0,0 5-80 15,-4 2-66-15,0 5-39 0,2 5-16 0,-6 6 19 16,1 5 27-16,1 3 29 0,2 3 15 16,2 3-2-16,-2-6-26 0,8 0-30 0,2 0-5 15,0-5-10-15,11-3-14 0,-1 0 5 16,1-4 14-16,4-2-23 0,1-3-16 0,-1 2-6 16,2-5-12-16,-3 3-19 15,-3-2-12-15,-2-1-9 0,-3 3-9 0,-6-2-10 0,0 1-5 16,-2 2-4-16,1 1-3 0,-5 1 0 15,-5 0-3-15,-1 4 1 0,-4-2-2 0,0 0-2 16,-3 0 0-16,3-2-6 0,-5-2-44 16,7-3-134-16,-6-2-157 0,3-2-173 15,-5-2-137-15,3-1-63 0,-18-11-440 16,21 2 847-16,-2-3 181 0,1-2 153 0,1-1 110 16,0-3 67-16,7 1 20 0,-1 2-17 15,4 0-23 1,7 3-26-16,13-13 69 0,-5 15-131 0,-3 0-10 15,9-1-6-15,-3 3-11 16,51-31 48-16,-47 32-94 0,1-3-8 16,4 2-5-16,-4-3 1 0,4 3-4 0,-3-2 0 15,1 1-1-15,0-1 0 0,-2 0 0 0,-2 3 0 16,-3 0-1-16,-3 2 1 0,-3 1 1 16,-2-2-1-16,-3 3 5 0,-7 0 1 0,0 4 8 15,-7 3 20-15,1 0 22 0,-4 0 17 16,-3 5 23-16,-1 2 14 0,2 6-1 15,-3 2-3-15,3 3-2 0,-3 2-8 16,-8 27 59-16,17-22-102 0,2 0-15 0,2-2-12 31,2 2-9-31,23 35 4 0,-11-40-17 0,5-4-3 0,1-5 2 16,-1 2-2-16,-1-4 2 0,3-3 0 16,2-2 4-16,1-1-1 0,3-6 55 0,-2-1 52 15,-2-1 37-15,-3-2 29 0,-1-2 27 16,-1-1-32-16,-5-2-12 0,-1 0 13 15,-10-13 142-15,-4 13-185 0,-2 0-42 16,-11 3-45-16,1 4-27 0,-7 2-12 16,-4 8-7-1,-4 3-5-15,-74 45-53 0,63-31-106 0,-1 3-268 16,-3 0-391-16,-3-1-202 0,-3-1-73 0,6 3 92 16,-1 1 252-1</inkml:trace>
  <inkml:trace contextRef="#ctx0" brushRef="#br0" timeOffset="253666.9893">9309 17824 102 0,'-25'9'314'0,"3"-3"22"15,-1 0 14-15,-25 10-67 0,26-9-205 16,1 3 9-16,-45 16 368 0,45-20-259 16,4 0 1-16,-1-2-10 0,3 0-15 15,-1 0-8-15,-3-1 155 0,11-3-155 16,6 2 8-16,-2-2-9 0,8 0-15 0,-2 0-28 15,8-2-17-15,7-1-18 0,10-8-12 16,10-4-7-16,13-9-3 0,10-3-16 0,14-7-16 16,9-5-11-16,6-4 8 0,14-4 10 15,0-5 6-15,11-1 11 0,0-4 19 16,6 0-7-16,130-59 79 0,-115 59-74 0,-7 2-9 16,10 0 35-16,-1 1 2 0,-1 1 2 15,1-2-5-15,-5 4-5 0,-2-2-45 16,-5 3-22-16,-5 3-11 0,-7 1-7 15,-7 5-1-15,-9 3 2 0,-14 5-3 0,-5 6 1 16,-22 2-3-16,-8 7-4 0,-15 6-4 16,-15 3-4-16,-18 8-17 0,-16 6 9 15,-7 3-8-15,-8 5-70 0,-8-1-203 16,-5 0-280-16,-5-2-331 0,-5-2-143 0,-6-1 5 16,0-4 178-16,-6-5 267 0</inkml:trace>
  <inkml:trace contextRef="#ctx0" brushRef="#br0" timeOffset="255383.9266">11106 17207 223 0,'0'-5'259'0,"0"1"10"16,4-1-115-16,-4 3-85 0,3 1-40 15,-3-1-14-15,6 0-10 0,-6 2-1 0,4 0-3 0,-4-3 2 16,4 3 2-16,-4 0 7 0,0 0 9 16,0 0 12-16,0-2 19 0,0 2 27 15,0-3 32-15,0 1 27 16,-4 0 176-16,4 2-164 0,-4 0-23 0,4-1-20 15,-2-1-20-15,-2 1-11 0,1 0-9 0,3-1 2 16,-8-1-1-16,8 3 6 0,-6-1 5 0,6-1 12 16,-2 2 7-1,2-1 15-15,-8 1 149 16,1-2 174-16,3 2-282 0,4-2 4 0,-2 2-3 16,-2-1-10-16,4 1-18 15,0 0-26-15,0-1-23 0,-2-1-21 0,2 2-12 0,0 0-8 16,0 0-7-16,0 2-4 0,0-2-2 15,0 0-4-15,0-2-3 0,0 2-6 0,0 0-3 16,0 2-3-16,0-1-4 0,0 0 0 0,2 4 5 16,-2 3 3-16,0 2 3 15,0 4 2-15,-2 3 0 0,2 0-1 0,0 1-5 16,0 0-1-16,2-1-1 0,2-1-2 0,2-1 1 16,1-3-1-16,3 1 2 0,4-4 0 15,-5 1 0-15,5-3 2 0,3-1-1 0,-1-1 1 16,1-4-1-16,-1-1-2 0,5-3 0 15,-4-1-2-15,3-2 2 0,-7-2-3 0,3 0 1 16,-3-1 2-16,1 1-1 0,-1-1 9 16,-5 0 40-16,-2-2 33 0,0 2 26 0,-2 1 10 15,-4-4 4-15,0 3-31 16,0-3-29-16,-4 2-16 0,0 0-11 0,4 1 5 0,-6 0 2 16,4 0-2-16,-2 2-1 0,-3 2-3 15,3 1-10-15,-2-1 1 0,2 2 0 16,-2-2 5-16,2 3 5 0,2 1-4 0,-3 0-2 15,5 1-5-15,-2-2-4 0,-2 2-8 0,4 0-6 16,0 2-4-16,0 0-1 0,-4 5 5 16,4 1 4-1,-6 54 70-15,6-35-55 0,0 2 1 0,6-2-2 16,-2 7 1-16,17 71 56 16,-15-72-60-16,0-3-1 0,5-5-2 0,-5 0 0 15,4-4-4-15,1-2-6 0,-1-4 1 0,0-1-6 16,-1-1-2-1,1 5 3-15,0-5-6 0,-4-10-5 0,-6-1-3 16,0 1-8-16,-2-1-5 0,-2 3-11 0,0-3-18 16,-4 3-137-16,-7-3-323 0,3-2-506 15,-9-5-218-15,1-7-85 0,3-6 94 0,-6-6 307 16,3-8 500-16</inkml:trace>
  <inkml:trace contextRef="#ctx0" brushRef="#br0" timeOffset="260821.4918">10742 17493 325 0,'-16'5'445'0,"-5"-5"49"0,-2-3-15 15,1 1-188-15,-5 2-88 0,0 2-55 0,4 1-20 16,-2 1-5-16,3 1 2 0,3 1 5 0,0 1-10 16,7 2-16-16,-1 3-20 0,5 3-14 15,6 2-17-15,-2 2-8 0,4 2-8 16,4 2-2-16,6 21 37 0,-1-25-32 15,1 2 16-15,0-6 18 0,5-2 18 0,1-3 15 16,3-2 6-16,2-3-8 0,2-2-7 0,1-1-15 16,1-2 2-16,2-2 4 0,0 1 3 0,0-1-9 15,-4 4-12-15,-3-1-24 0,1 6-19 16,-9 0-11-16,3 3-7 0,-7 2-6 0,0 1 1 16,-6 3-2-16,3 1 2 0,-10 5-3 15,3-1 3-15,-8 1-2 0,0-2 0 16,-19 19 3-16,14-24-4 0,-1-4 2 0,3-1-1 15,-3-6 0-15,-3-1 1 0,3-3 0 0,-1-3 30 16,0-4 75-16,1-3 41 16,4-5 37-16,1-8 16 0,1-7-21 0,6-3-73 15,4-6-38-15,14-43-24 0,-3 41-46 16,1 0-6-16,4 4 0 0,9 4-2 0,-6 3-1 16,6 6-1-16,-3 5-1 0,1 5-8 31,74 20-3076-31,-86-1 1935 0,-1-2 196 0,-8-3 411 15</inkml:trace>
  <inkml:trace contextRef="#ctx0" brushRef="#br0" timeOffset="265103.6567">10310 18456 227 0,'-19'9'421'16,"3"-1"40"-16,4-5 20 0,-1-2-208 16,-1 0-128-1,7 3-50-15,-26 1 477 0,29-2-318 16,-2-3 20-16,2 0-6 0,2 0-30 15,-2 2-47-15,4-2-50 0,-4 0-33 16,4 1-6-16,0-1 21 0,0 0 34 16,4 0 39-16,6-1 33 15,7-4 9-15,5-4-17 0,11-6-28 0,15-4-38 0,8-7-45 16,8-4-21-16,8-6-16 0,7-1-8 16,4-4-6-16,6-2-7 0,6 4-8 15,196-95 82 1,-90 33-34-16,-104 49-46 0,7 1-7 0,-5 0-5 15,-2 3-6-15,83-40 15 0,-99 47-27 16,-9 5-4-16,-4 2-4 0,-8 5-2 0,-8 5-4 16,-9 4 0-16,-5 4 0 0,-12 3-4 15,-3 5 1-15,-6 2 1 0,-7 2-1 0,-6 3 2 16,-4 1 2-16,-4 1 2 0,-6 1 0 0,1 5 0 16,-5 0-3-16,-23 12 3 15,-3 5-10-15,24-11 0 0,-5-1-5 0,3 1-5 16,1 0-5-1,-18 19-207-15,0 3-1232 0,14-22 257 16,5-3-81-16,-1-3 96 0,-4-9 281 0,3-8 495 16</inkml:trace>
  <inkml:trace contextRef="#ctx0" brushRef="#br0" timeOffset="267802.7777">16976 18540 123 0,'-7'1'429'0,"1"-2"73"0,-2-4 46 16,2-1-93-16,0-1-151 0,1-1-53 16,3-1-19-16,4-11 291 15,-2 11-234-15,5-1 6 0,-5 2-21 0,4 3-34 16,-2-1-45-16,-2 1-35 0,4 2-34 16,-2 0-18-16,-2 2-4 0,4 1-1 15,-4 0 2-15,0 0 1 16,4-2 6-16,-2 1 2 0,-2-2 8 0,4 3 12 15,-1-2 9-15,-3 2-2 0,0 0-7 16,0 2-23-16,0-1-26 0,4 1-25 0,-4 2-9 16,0 2-2-16,4 1 5 0,-2 4 10 15,2 2 6-15,2-1-1 0,-2 7-6 16,3-1-3-16,5 20 40 16,-2-18-60-16,-3-1-4 0,-3 0-5 0,2 0-3 15,-2 1-3-15,2-1-2 0,-6-2-1 16,6 0-4-16,-6-1-2 0,5-3-1 0,-5 1-5 15,0-2-2-15,4-1 0 0,-2-2 2 16,-2-2-5-16,0-1-1 0,0-2-2 16,0-3-4-16,0 3 0 0,0-4-3 0,0-2-4 15,0 0-2-15,0 1-2 0,0 0-7 16,0-2-2-16,0-2-5 0,6-1-15 16,-2-1-50-16,9-3-103 0,-3-2-127 15,4-1-155-15,-1-4-177 16,3-1-129-16,22-22-913 0,-18 18 894 15,-1 0 105-15,-3-1 143 0,1 0 198 0,2 3 203 16,-7 3 191-16,0 2 152 0,-1 1 100 16,-3 5 41-16,-2 2-9 0,-4 1-15 15,2 4-17-15,-4-3-36 0,0 5-32 16,0 5-14-16,0-2 6 0,0 6 34 16,-4 3 55-16,4 5 45 0,-2 0 5 0,2 0-40 31,2 1-40-31,6 15 81 0,1-17-249 0,1-2-22 0,0-2-32 15,5-3-20-15,-3 0-12 0,5-4-7 16,-3-3-6-16,3 0-1 0,-1-4-3 16,3 0-1-16,-2-5-2 0,-1 2-3 15,5-4 1-15,-5-5-1 16,-1 1-2-16,-3-4 3 0,-1 0 34 0,1 1 27 0,-4 0 34 16,-2 4 43-16,-3 2 28 0,-3 6-14 15,0 3-19-15,0 1-18 0,0 3-22 16,-3 2-12-16,-3 7 3 0,-2 5 4 15,2 1 0-15,0 0-9 0,-1 2-9 16,3-1-12-16,0 1-10 0,-2 15 18 16,6-19-49-16,4 0-6 15,-2-2-6-15,19 25-51 0,-15-30-19 16,8-3-150-16,-1-5-217 0,1-2-281 16,-1-10-309-16,7-2-224 0,-3-5 34 15,6-5 164-15,-1-4 266 0,5-3 308 16</inkml:trace>
  <inkml:trace contextRef="#ctx0" brushRef="#br0" timeOffset="268051.1391">17923 18553 70 0,'16'0'737'0,"-5"0"195"0,-5-1 89 16,0 1 44-16,-6 1-363 15,4 4-261-15,-4 2-115 0,4-2-4 0,-1-1 28 0,-3-1 0 16,4 0-52-16,-4 0-69 0,2 0-82 16,-2 0-69-16,4 2-47 15,0 4-50-15,-2-6-111 0,-4 4-303 0,-2-2-548 16,-2-5-269-16,-1-5-112 15,-1-7 49-15,6-4 275 0,4-4 540 0</inkml:trace>
  <inkml:trace contextRef="#ctx0" brushRef="#br0" timeOffset="269311.2592">18401 18381 300 0,'0'-3'415'0,"0"-5"48"0,-5 1-11 15,1-5 268 1,4 10-518-16,-2-1 12 0,-2 0 13 0,4 2 6 0,-2-1 0 16,-2 2-8-16,4-3 6 0,0 1-4 15,-4 2-9-15,4 0-18 0,0-2-21 0,0 1-33 16,-2 1-33-16,2 0-20 0,0 0-15 16,0 0-12-16,0 1-3 15,0 1 0-15,0-2 76 0,0 0-75 16,0 0-3-16,0 0-4 0,2 2-9 0,-2 1-3 15,0-3 1-15,4 2 33 0,0-1-47 0,-2 1-7 16,2-1-2-16,-2 1 1 0,-2 1-2 0,0 0 2 16,4 1 2-16,-4 2 7 15,5 0 6-15,-3 5 15 0,-2 6 14 0,4 0 13 0,-2 6 8 16,-2 2 10-16,4-1-5 16,2-1-4-16,-2-2-8 0,-2 1 5 0,3-1-4 15,1 0-10-15,-2-3-7 0,2 1-8 16,0-5-22-1,5 21 26-15,-11-28-57 0,4-4-2 16,-4 0 1-16,2-2-6 0,-2 2-5 0,0-3-8 16,0-3-4-16,0 2-9 0,0 0-7 15,0-1-20-15,0 2-94 0,4-1-143 16,-4-4-200 0,6-2-220-1,36-61-3212-15,-26 44 3183 0,3-2 213 16</inkml:trace>
  <inkml:trace contextRef="#ctx0" brushRef="#br0" timeOffset="269499.1414">18653 18417 742 0,'16'-26'541'0,"1"5"22"0,-7 5-116 16,-3 5-99-16,-3 8-76 0,2-2-41 0,-2 10 23 16,-2 4 53-16,2 6 67 0,-4 4 59 0,-4 6 17 15,4 3-29-15,-6 1-49 0,4 1-46 16,-2-2-35-16,4-3-30 0,-4-3-36 16,4-3-44-16,4-2-46 0,-4-4-54 15,4 0-34-15,-2-3-23 0,2-1-15 16,-2-2-12-16,-2-1-7 0,4 0-10 0,-4-2-12 15,0-2-60-15,0 0-168 0,-4-4-255 16,2-4-328-16,-2-3-353 0,4-3-108 0,6-4 98 16,4-4 226-16,1 1 316 15</inkml:trace>
  <inkml:trace contextRef="#ctx0" brushRef="#br0" timeOffset="269709.0351">18990 18548 520 0,'27'14'1746'0,"-21"-11"-731"0,0-1-203 15,3 1-192-15,-7-3-90 0,4 0-1 0,-2 0 17 16,-4-2-23-16,0 2-90 0,4-1-125 16,-4-1-124-16,0 2-98 0,0 0-54 0,0-3-37 15,-4 3-56-15,0-2-304 0,-2 0-656 16,-1-4-335-16,1-6-147 0,0-8-24 16,6 20 268-16,12-44 644 0</inkml:trace>
  <inkml:trace contextRef="#ctx0" brushRef="#br0" timeOffset="273856.9897">19420 18415 84 0,'4'-7'330'0,"-2"-3"43"0,-2 0 31 0,0 1-125 15,0 2-91-15,5 1-27 0,-5 0-10 0,0 1 15 16,0 1 12-16,0-2 15 0,0 1 6 0,0 0-1 15,0-2-17-15,0 2-12 0,-5 0-15 16,5-2-19-16,0 2-2 0,0 0-8 0,0-1 1 16,5 0-5-16,-5 0-6 0,6 0 0 15,-2-1 2-15,-2 2-7 0,2 0-2 0,2 0-1 16,-6 2-26-16,4 1-18 0,-1 2-22 0,-3 2-12 16,0 1-3-16,-3 2 0 0,-1 5 4 15,-2 1 8-15,0 5-1 0,-4 2-2 16,-1 2-1-16,-1-1-1 0,-3 3-5 0,5 0 4 0,-2-2 1 15,1 1 0-15,1-4-6 16,4 0-4-16,2-5-7 16,-3-1-1-1,22 24 46-15,-7-31-11 0,9-1 13 16,3-3 3-16,3-2 0 0,2-3-21 0,2 2-22 16,0-3-13-16,-3 1-7 0,1-1-1 15,-6 0-1-15,2 2 0 16,-5-1-1-16,7 2 0 0,-15 3 0 0,-2-1-1 15,-4 1 0-15,3 0-1 0,-5-2 2 16,0 2 0-16,0 0 0 0,0-3 3 16,0 1 2-16,0-1 1 0,-5-3-3 15,3-1 1-15,2-4-4 0,0 0 0 0,-4-4 0 16,4-2 19-16,4 0 10 16,-4 2 10-16,0 2 4 0,2 3 13 0,-2 1-6 0,0 4-4 15,0 2-7-15,0 3-8 0,0 2-11 16,0 4-7-16,0 3 1 0,-2 3 10 15,2 6 5-15,-4 0 5 0,-2 3 2 16,6 3 1-16,-4-4-1 0,2 5 3 0,2-4 1 0,0 0 1 16,0-3-4-16,2-3-8 15,-2 0-6-15,4-2-7 0,0-1-4 0,-2-2 1 16,4-1-8-16,-1-1-1 0,1-2-4 16,-2 0-7-16,2-1-4 0,-6-1-3 15,4-2-4-15,-2-1-4 0,-2-1-4 16,4-1-11-16,-4-1-36 0,5-2-106 15,-3-5-158-15,4-2-191 0,-2-3-190 0,2-3-144 16,5-4-75-16,-1-4 18 0,2-2 134 16,3-2 170-16,-3-2 176 0</inkml:trace>
  <inkml:trace contextRef="#ctx0" brushRef="#br0" timeOffset="274155.8043">19824 18320 291 0,'4'-14'373'0,"-2"5"55"16,-4 1-58-16,-2 4-108 0,4 4-62 0,-3 1-47 15,-1 2-23-15,4 2-2 0,4-1 8 16,-1 2 18-16,7-2 9 0,-4 3 3 0,9-3-10 15,-3 0-9-15,4-2-17 0,5-2-21 0,2-2-26 16,0-1-17-16,4-1-24 0,-3-1-8 16,-1 0 0-16,0-2 12 15,41-4 227-15,-47 9-150 0,-1 2-4 0,-4 3-8 16,3 3-4-16,-5 3-1 0,-4 3 4 16,-1 4 20-16,-3 1 31 0,-2 3 15 0,-2 1 14 15,-3 1 3-15,-5 22 173 16,6-27-229-16,-2 0-27 0,4 0-29 15,-7-2-33-15,1 11-2 16,0-14-37-16,6-1-4 0,-4 0-6 0,-3-1-6 31,7 1-6-31,-12 9-228 0,8-16-169 0,-5-5-304 16,1-2-332-16,0-5-125 0,1-3 51 16,1-4 216-16,0-4 296 15</inkml:trace>
  <inkml:trace contextRef="#ctx0" brushRef="#br0" timeOffset="274370.6751">19977 18495 514 0,'-13'4'630'0,"9"-5"58"16,-2-2 32-16,6-2-320 16,10 0-135-16,3-2-31 0,3-1 20 0,5-1 17 15,-1-1 7-15,3-2-39 0,0 0-78 16,4 2-80-16,0 3-51 0,-5 2-23 0,5 3-24 16,0 0-122-16,-4-1-233 0,-2 0-329 0,-1-2-172 15,-3-2-66-15,-1 2 83 16,-3 1 217-16</inkml:trace>
  <inkml:trace contextRef="#ctx0" brushRef="#br0" timeOffset="275056.2616">20427 18540 390 0,'0'5'649'0,"0"-2"119"16,-4-3 76-16,4-4-167 16,-6 0-169-16,6-1-78 15,0 1-20-15,-2-20 649 0,2 16-839 0,0 2-99 16,0 3-64-16,2 3-68 0,-8 6-345 16,2 0-519-16,-5-3-231 0,-5-7-102 15,14 4-19-15,-10-36 304 0,14-12 504 16</inkml:trace>
  <inkml:trace contextRef="#ctx0" brushRef="#br0" timeOffset="282316.8445">11661 17885 36 0,'6'5'287'0,"0"-3"29"15,-6 1 19-15,4 3 21 0,-4-3-243 16,0 1 1-16,0 1 14 0,0-2 16 0,0 0 16 16,0-1 18-16,0-2 8 0,0 0 9 0,0 0 5 31,2 0 6-31,9-19 791 0,-5 12-822 15,-2-2-7-15,2-2-11 0,0-3-18 0,-2-2-3 16,3-2-9-16,-1-2-21 0,2-1-10 0,-2-5 5 16,1 1-19-16,-3-4-11 0,-2-1 4 0,2-1-12 15,-4 0-15-15,0 2-10 16,-4-3-7-16,2 0-14 0,-5 2-6 0,-1 0-8 16,-2 4 6-16,2-3 12 0,-7 4 1 15,5 1 3-15,-40-53 29 16,32 50-46-16,-1 1-3 0,-4-1-1 0,2 1-1 15,-1 3-1-15,3 0 1 0,-2 6-3 16,1 0 3-16,-1 3-1 0,5 1 2 16,-1 1-1-16,0 2 4 0,1 3-3 0,3 2 3 15,-1 0-1-15,-3 1-2 0,5 3-4 16,-5-1 1-16,-3 2 1 0,3 3-2 0,-5 2 1 16,-3-1 1-16,0 3-1 0,0-2 2 15,-2 0-2-15,0 2 1 0,-29 3-5 16,30-4 0-16,-3-2 5 0,-2 0-1 0,-2 3 3 15,1-4 1-15,-3 2 0 0,-2 2-2 16,4-2 0-16,0 0 0 0,0 0-3 0,2 0 0 16,2-1 0-1,4 1 0-15,-25 5 0 0,30-6 2 16,-5 2-4-16,0 2 4 0,-4 1-2 0,-2 3-2 0,4 2 5 16,-6 1-1-16,0 4 0 0,4 0 2 15,-6 1 0-15,-4 4-1 0,6-2-1 0,-7 2 3 16,-1 1 0-16,6 1 1 15,-7 1-2-15,-51 52 11 16,66-53-12-16,7 2 2 0,3 1 0 16,5 1 4-1,-3 5 0-15,-14 157 35 0,25-154-36 0,4 3 2 16,0 0 3-16,8 44 10 16,-5-46-9-16,7 0-1 0,0-1 0 0,3-2 0 15,3-4-3-15,5 2 3 0,2-4-3 0,4 0 2 16,6-5-2-16,4-1 0 0,2-3 4 15,9-2-4-15,1-6 2 0,5-3-3 0,2-4 0 16,8-6-2-16,-4-4-1 16,66-21-4-16,-66 4-8 15,64-25-5-15,-58 14 4 0,5 0 0 0,-1-4 2 0,5-3-4 16,-7-6 1-16,6-6 0 0,-1-6-4 16,-5-5-3-16,-6-3-4 0,-2 0-7 0,-6 2-10 15,-11 2-126-15,-12 5-407 0,-12 3-383 16,-13 5-168-16,-12 0-68 15</inkml:trace>
  <inkml:trace contextRef="#ctx0" brushRef="#br0" timeOffset="283659.3834">12283 16789 275 0,'0'-13'330'0,"-6"-1"42"16,2 2-67-16,-2 3-89 0,3 4-33 16,-15 5 101-16,12 5-176 15,-5 6-10-15,3 7-9 0,-6 3-6 16,-13 59 134-16,25-51-156 0,2-2-7 15,6-1-7-15,0-1-3 0,6-4-5 0,3-1-2 16,1-3 1-16,5-1 7 0,2-5 10 16,0 0 3-16,1-4 22 0,-1-2 9 15,0-3 7-15,4-2 15 0,-4-3 32 0,-3-2 21 16,3-4 33-16,-2-1 29 0,-5-3 6 16,-3-2-1-16,-3-5-2 0,-2-5-29 0,-2 0-33 15,-3-7-35-15,-3 1-20 0,-7 0-40 16,1-1-20-16,-8 3-12 0,-5-2-6 0,-6 6-16 15,-4 1-9-15,-2 6-8 0,-2 4 0 16,0 8-1-16,0 4-2 0,6 6 0 16,4 3 0-16,3 5-3 0,3 5-2 0,7 4-1 15,4 4-2-15,10 2-1 0,6 4-21 16,-2-5-168-16,9 2-338 0,1-6-355 0,1-4-160 16,4-3-52-16,-2-7 138 0,1 1 323 15</inkml:trace>
  <inkml:trace contextRef="#ctx0" brushRef="#br0" timeOffset="283989.1702">12757 16898 486 0,'-11'-3'587'0,"1"-6"45"0,4-1 27 16,-5 4-302-16,9 2-137 0,-2 1-72 15,4-2-8-15,6-1 16 0,3-1 14 0,-1-1 8 16,11-4 0-16,-3 0-20 0,3 0-32 16,6 0-41-1,-1 0-22-15,101-34 194 16,-103 39-227-16,-5 2-12 0,1-1-8 16,-5-1-1-16,-1 3-3 0,-1 1-2 15,-1-1 0-15,0-1-3 16,-10 3-2-16,0 1-5 0,0 1-2 15,0 1-1-15,-4 4-1 0,4 1-12 0,0 0-121 16,-2 0-204-16,2-1-268 0,0-5-202 16,0 0-85-16,6-6 82 0,0-2 183 15</inkml:trace>
  <inkml:trace contextRef="#ctx0" brushRef="#br0" timeOffset="284536.3436">13288 16400 253 0,'-4'-8'424'15,"-6"-2"39"-15,-36-2 533 0,28 12-908 16,5 5 7-16,-3 0 17 0,3 0 9 16,-5 2 4-16,5 1-11 0,3-2-19 0,0 7-23 15,10-1-25-15,0 2-17 0,8 3-14 16,0 1-5-16,7 1-4 0,5 2-2 16,-1-4-1-16,62 34 3 15,-53-36-4-15,-1 0-2 0,0-2 1 16,0 1 3-16,-4-1 13 0,-2 3 7 15,-5-3 5-15,5 16 29 0,-19-12-44 0,-2-1-7 16,0 0-4-16,-6-1 0 0,-1 0-1 16,-3-2-1-16,-2-1-1 0,-19 10 1 15,10-16 0-15,2 0-2 0,-1-5 4 16,3-1-2-16,1-4 2 0,-1-4 80 16,7-2 38-16,-1-5 39 0,9-5 21 0,-2-4 11 15,4-5-73-15,6 0-36 31,1-4-34-31,51-137 85 0,-46 143-87 0,-4 3-2 16,0 0-2-16,-3 6-22 16,1 0-10-16,-2-11-6 15,-8 17-4-15,2 0-2 0,-7 4 0 0,1 0 0 0,-6 2 0 16,1 3-3-16,-1 2 1 0,-3 1 1 0,1 1-1 16,3-1 1-16,-1 0-1 0,4 3 1 15,1-1-1-15,-5 0 2 0,3 3 0 16,1-2 0-16,-2 2 0 0,-1 0-2 15,5-1 1-15,6-3 0 0,-2 1 1 0,0 0-2 16,4-2 2-16,-2 3-1 0,-3-3 0 16,5 2-2-16,-2 0-2 0,2 1-1 15,2-1 0-15,-2 5-2 0,7 1-19 0,-3 0-161 16,2 1-289-16,2 0-272 0,-2-4-120 16,1 2-37-16,-1-2 138 0,0-2 278 0</inkml:trace>
  <inkml:trace contextRef="#ctx0" brushRef="#br0" timeOffset="285059.02">13545 16375 300 0,'2'-9'452'0,"2"-4"42"15,-4 1 19-15,4 6-248 16,-4 1-45-16,0 8-169 0,-4 2-1 0,0-2 10 15,2 5 10-15,-7 1 7 0,3-1-4 16,0 1-10-16,0-1-9 0,2-3-5 16,-3 2 0-16,3-1 231 15,4-6-81-15,0 0 64 0,4-3 20 16,-4-3-13-16,7-3-40 0,-1-4-72 0,4 1-74 16,5-5-36-16,-3 2-19 15,5-1-10-15,24-20 8 0,-2 10-11 16,-16 16-10-16,2 7-1 15,-7 3 0-15,5 7-2 16,12 24 4-16,-12 19 0 0,-19-17-4 0,-2-1 0 16,-2 4-1-16,-2 0 1 0,-2-5-1 0,0-2-1 15,4-6 1-15,-2-3 1 0,-2-4-1 16,4-4 0-16,-4-4-1 0,4-4 0 16,0 1-1-16,0-3 5 0,4-2-1 0,6-3 2 15,3-2 1-15,3-2 1 16,1-2-5-16,3-3-1 0,-3 4-1 0,4-2-1 0,-5 3 0 15,5 3-1-15,-5 4 1 0,-3 3 1 16,-3 4 4-16,2 8 14 0,-7 5 11 0,1 3 11 16,-2 5 11-16,-4 1 4 0,-4 2-11 15,2-3-2-15,-2-2-7 16,-7-2-7-16,5-4-6 0,-6 1-4 0,-7-3-5 0,-4-1-5 16,-4-1-7-16,-6-1-71 0,-4-1-404 15,-6-6-353-15,-7-6-162 0,-4-9-73 16,-6-6 39-16,0-8 387 0</inkml:trace>
  <inkml:trace contextRef="#ctx0" brushRef="#br0" timeOffset="288064.8666">20891 18235 272 0,'-2'-4'410'16,"-3"-5"61"-16,-1 0-16 0,-2 0-132 15,2 1-70 1,-17-15 382-16,6 8-172 0,7 10-215 0,0-1-7 0,-1 3-9 16,3-2-20-16,-2 4-21 0,0-1-29 15,-1 1-27-15,5 2-28 0,-4 1-27 0,5 2-19 16,-3 2-8-16,0 2-6 0,-2 4 5 0,3 5 8 15,-3-1 6-15,2 3-5 0,0-1-4 16,1 1-11-16,7-5-14 0,0 3-7 16,4-2-5-16,3-2 20 0,3 1 14 0,2-4 12 15,5-1 20-15,-1-1 8 16,9-1-16-16,-2-2-13 0,4-2-12 0,-4-1-17 16,4 2-11-16,-7-1-7 0,3-3 8 15,-6 4 5-15,5-1 1 16,-5 0 2-16,-7 1-2 0,5 3-12 0,-9-2-7 0,4 0-7 15,-8 1-1-15,-2 0-3 0,0 2 6 16,-6 2-4-16,-4 1 1 0,-7-1 2 16,1 3-3-16,-3-4-2 0,-2-1 0 15,1 0 0-15,3-4 2 0,1-1 1 16,-1-3 0-16,7-3 1 0,3-3 0 0,3-3-2 16,8-5-2-16,13-27 13 31,-5 16 14-31,53-50 85 0,-39 46-84 0,-5 6-12 15,2 0-5-15,10-17-4 0,-23 24-9 16,1 2-2-16,-5 1-1 0,-2-1 1 0,-8 2 0 16,0 3-1-16,-5 0-1 0,-5 2 0 0,-3 1 1 15,-3 3 1-15,-3 1-5 16,-20 8-6-16,26 0 4 0,0 0-5 0,1 3-3 16,1 5 2-16,3-1-11 0,6 1-68 0,2-1-149 15,2-1-272-15,2 0-337 0,6-4-265 16,0-3-53-16,11-3 95 15,-1-6 251-15</inkml:trace>
  <inkml:trace contextRef="#ctx0" brushRef="#br0" timeOffset="288585.0721">21315 18123 205 0,'-7'1'429'0,"1"-2"37"15,-2-2 15-15,2 1-176 0,-5 2-138 0,5 0-24 16,2 0 34-16,-2 0 56 0,0 0 45 0,2 0 27 16,1-1-8-16,-1 1-15 0,4 0-17 15,0-2-12-15,-4 2-12 0,4-3-7 0,4 1-27 16,3-1-29 0,1-4-22-16,60-20 216 0,-47 21-322 15,1 3-11-15,-1 0-7 16,0 3-7-16,8 5 1 0,-19 0-17 0,0 5-4 15,-3 4 1-15,-7 1 0 0,4 2-2 0,-8 1 2 16,2 0-1-16,-7 2-2 0,3-1 2 0,-6-1-1 16,1-2 1-16,-3 0 4 0,1-3-4 15,3-2 1-15,-2-1-2 0,3-2 0 0,3-3-1 16,0-1-1-16,6-1 1 16,0-3 0-16,10 0 3 0,3-3-3 0,3-2 0 15,11-1 4-15,0 0-7 16,33-6-1-16,0 8 2 0,-29 5 1 15,-4 2 27-15,-2 3 18 0,2 3 22 16,-7 1 17-16,3 4 10 16,-6-2-20-16,3 17 35 0,-13-14-77 0,-10-3-11 15,-5 2-5-15,-4-1 0 0,-5-3-7 16,-3 1-3-16,-3-1 0 0,2-4-4 0,-2-2-6 16,1 0-1-16,-3-4-9 0,2-4-3 15,2 2-9 1,5-4-13-16,-28-28-1521 15,32 17 387-15,2-3-91 0,3-5 78 0,3-2 279 16,4-2 486-16</inkml:trace>
  <inkml:trace contextRef="#ctx0" brushRef="#br0" timeOffset="288988.8186">22032 18236 49 0,'-14'12'595'16,"-5"-7"135"-16,1-5 62 31,1-3 30-31,0 1 357 0,38 2-966 0,2 0 69 15,8 0 17-15,8-3-13 0,11 2-29 0,8-3-27 16,8-3-58-16,8 0-42 0,5 0-33 0,2-2-27 16,1 1-17-16,-1 2-6 0,2 0-3 0,-3-1 4 15,-7-1 4-15,-3 2 4 0,-2 0-2 16,-8-1 1-16,-4 2-7 0,-6-1-8 0,-1 0-5 16,-5 2-7-16,-11-1-9 15,58-10 19 1,-95 15-41-16,-2 0-3 0,-7 0-5 0,-3 0-6 15,-5 3-4-15,0 2-11 0,-6-1-27 0,1 0-114 16,-3 3-239-16,-2-1-317 0,2-3-360 16,-4-1-139-16,6-2 44 0,0-2 209 15</inkml:trace>
  <inkml:trace contextRef="#ctx0" brushRef="#br0" timeOffset="289648.4022">22165 18102 208 0,'-11'-4'445'0,"5"-1"58"0,-10-14 381 16,5 12-698-1,5-5-39-15,2 6-125 0,8-1 50 0,-4 5-15 0,0-1 8 16,0 3 7-16,0 0-10 0,0 0-7 0,-4 3-6 16,4 0 4-16,-2 2 7 0,-2 1 14 15,2 0 11-15,-3 1 15 0,-1 0 4 16,-2 4 6-16,2-2-1 0,-5 4 6 0,-1-3 3 15,0 3 12-15,-3-1 2 0,-1-1 6 0,3 1 5 16,-1-2-15-16,-3 0-11 16,1 3-12-1,-40 25 129-15,45-30-196 0,1-2 1 0,4 1-2 16,2-4-3-16,-2-3-4 0,6 5 17 0,0-2 41 0,2 5 21 16,2-3 25-16,2 3 20 0,0 0-16 15,9-1-24-15,-3 0-7 0,3 1-16 16,7 0-8-16,28 8 69 15,-19-8-88-15,2-2-4 0,6 1-8 0,9 1-11 16,2-1-14-16,-1-1-11 0,5 2-10 16,-4-3-14-16,-7 4-8 0,-2-4-20 15,-8 1-179-15,-6 0-494 16,-10-3-357-16,-11-10-158 0,0-8-56 0,-6-12 144 16,6-9 485-16</inkml:trace>
  <inkml:trace contextRef="#ctx0" brushRef="#br0" timeOffset="292319.8016">23763 18052 191 0,'2'-9'296'16,"-2"-1"41"-16,0-3-52 0,0 3-56 15,-2 1-16-15,-2 0 2 0,-6-12 226 0,4 10-223 16,-5-1-12-16,5-1-6 0,-4-1-12 0,-3 3-2 16,-1-1 4-16,1 1 3 15,-3 2 9-15,-5 4 1 0,5 0-10 0,-5 3-27 0,-2 4-26 16,3 3-37-16,-3 7-29 0,2 2-15 16,-2 6-14-16,7 2-7 0,1 4-6 15,3 25 14-15,16-27-27 0,2-2 0 0,7-1 2 16,7-1 2-16,3-2-2 0,10-3 1 15,-2-2-4-15,2-1-4 0,0-2 0 0,5-1-4 16,-5-1-1-16,-6-2-1 0,2 0 13 0,-3 0 22 16,-1 2 12-16,-6-1 3 0,-3 1 1 0,-1 4-13 15,-9 0-22-15,0 1-8 0,-6 4-8 16,-6-1 0-16,0 2-1 0,-17 18 4 16,5-19-7-16,-22 18 6 0,13-21-6 15,5 1 1-15,-1-4 29 16,2-2 33-1,-16-17 294-15,31-7-253 0,10-8-30 0,2-2-39 16,6-6-13-16,5-5-6 0,4-2 0 16,1-2-2-16,5-1-3 0,0-2-4 0,0 2-8 0,4-3-4 15,-6 5-5-15,2 3-1 0,-6 7 2 16,-5 7-2-16,11-10-13 16,-21 23 4-16,0 6-24 0,-6 7 16 0,-2 5-19 15,-2 1-97-15,-2 2-217 0,-4 4-269 16,-7-1-327-16,7 1-159 0,-7 0 18 0,7 3 185 15,-3 0 258-15</inkml:trace>
  <inkml:trace contextRef="#ctx0" brushRef="#br0" timeOffset="292745.5416">24049 17988 154 0,'10'-21'438'16,"-4"-1"70"-16,5-45 692 0,-11 50-1019 0,0 1-19 15,6 1 52-15,-6 3 61 0,0 2 62 0,0 2 29 16,0 3-16-16,0 3-70 0,0 0-74 0,0 4-79 16,0 3-60-16,0 2-30 0,0 5-12 0,-2 6-4 15,-2 3-1-15,4 1 0 16,0 1-2-16,4 0-5 0,-2-2 0 0,2 1-2 16,2-1 0-16,25 31 25 15,-18-40-23-15,1-1-2 16,3-5 1-16,55 3 112 0,-51-14-72 15,6-4 0-15,-5-1-10 0,1-4-16 0,-2-1 16 16,-5 0 11-16,1-1 2 0,-3-2 9 16,-5-1 16-16,1-2-9 0,-4 2 6 15,2 1 10-15,-6 4 13 16,3-15 227-16,-10 24-229 0,5 3-21 0,0 2-18 0,-6 4-16 16,0 4-2-16,-4 4 3 0,-1 7 8 0,1 3 6 15,-2 5-2-15,-3 2-8 16,9-3-10-16,-4 1-8 0,8-2-10 0,-3-3-6 0,3 3-2 15,-2-2-5-15,4-2-4 16,4 1-6-16,5 21-33 0,-1-23-46 0,0 0-269 0,-4 1-472 16,2-9-349-16,-6-3-153 15,0-9-17-15,0-5 238 0</inkml:trace>
  <inkml:trace contextRef="#ctx0" brushRef="#br0" timeOffset="296076.8451">22148 11681 70 0,'-6'-8'309'0,"2"-4"51"16,-2-2 38-16,-5-8 106 0,9 11-299 15,-2 2-6-15,0-1-3 0,4-1 1 0,0 0 8 16,0 1-8-16,0 0-7 0,0 3-19 0,0-1-20 16,4 1-26-16,2 2-23 0,-2 2-9 15,3 0-10-15,3 1 3 0,-4 2 0 0,0 0-4 16,5 3-4-16,-5-1-1 0,4 4-5 15,-4 1-5-15,5 3 5 0,-3 4-2 0,0 1 25 16,-4 6 11-16,3 4 6 0,-1 1 42 16,-2 6 24-16,-4-1-25 0,4 2-16 15,-2-1-10-15,-2 1-57 0,0-3-34 0,4-1-15 16,-4-3-10-16,2-3-2 0,2-1-3 16,3-2-1-16,-7-5 0 0,4 1-2 0,-4-4-1 15,6-3-1-15,-6-4 0 16,0-2 0-16,4-2 1 0,-4-1 1 0,0 0 3 15,0 0 1-15,0-1 1 0,0 0 1 16,0-6 2-16,2 0-13 16,-2-3-5-16,4-2-10 0,3-1-8 15,3-2-37-15,6-22-446 0,-5 12 16 16,1 1-148-16,3-7-88 0,-3 1 18 0,5-1 105 16,-3-2 132-16,3-1 149 0,-5 2 135 15,-2 0 126-15,11-20 220 16,-15 31 24-16,-2 5 44 0,-1 1 22 0,-3 6 10 15,0 4-14-15,0 2-39 0,0 1-35 0,0 4-28 16,0 5-25-16,-3 6-11 0,-1 2-1 16,0 5-8-16,2 6-15 0,-2 0 7 15,2 5-4-15,2-3-8 0,2 1-4 16,4-2-6-16,5-4-28 0,-1-1-18 0,6-1-6 16,1-3-7-16,-1-4-1 0,5 1-3 15,0-4-1-15,-3-2 0 16,-1-3 1-16,4-3-2 0,-5 0 2 0,1-4-1 0,-1-2 1 15,-5-3 2-15,-1-2-1 0,-4-2 21 0,-2-1 55 16,-4-1 23-16,-4 2 12 0,-2-1 9 16,-4 4-17-16,-3-1-53 0,-1 3-26 15,-5 4-14-15,-2 1-5 0,5 3-6 0,-1 3-1 16,1 0-5-16,1 2 1 0,5-2-4 16,4 4-1-16,4 0-3 0,4-1-6 0,2-1-81 15,2-2-148-15,0 0-200 0,5-3-236 16,3-3-130-16,-1-1 20 0,3-4 123 15,5 1 192-15</inkml:trace>
  <inkml:trace contextRef="#ctx0" brushRef="#br0" timeOffset="296370.6621">22938 11555 164 0,'17'-29'454'0,"-9"5"103"0,-6 2 75 16,2 7-130-16,-8 5-150 0,-2 3-108 15,-5 7-89-15,1 7-68 0,-6 3-27 16,3 8-15-16,-3 4-8 0,1 4-7 0,5 3-10 15,4 3-5-15,6-1-3 0,4-1-3 16,2-2-4-16,4 1 0 0,3-6-1 16,3-2-2-16,-1-4 3 0,1-3-2 0,5-3 3 15,-2-4 2-15,1-2-2 0,-3-5 4 16,3-3 59-16,-3-4 82 0,0-4 61 16,-5-3 46-16,4-4 49 0,-5-3-4 15,-5-1-49-15,-2-4-42 0,-4-1-40 0,-10 1-44 16,-1-1-56-16,-5 2-35 0,-7 4-16 15,-4 1-16-15,-2 9-5 0,-6 5-5 0,6 9-9 16,-2 10-83-16,2 6-419 16,2 1-369-16,5 6-165 0,-3-2-69 15,-14 24-615-15</inkml:trace>
  <inkml:trace contextRef="#ctx0" brushRef="#br0" timeOffset="297904.5816">22322 12605 84 0,'-13'0'407'16,"-1"-7"61"-16,4 2 29 15,-3-4-90-15,3 1-157 0,-1 0-67 16,5 1-20-16,2-2 14 0,-2-3 5 0,6-2-9 0,4-1-18 16,-2-1-28-16,8-2-32 0,1 1-23 15,1 0-18-15,9 0-16 0,0 3-9 16,1-1 1-16,5 3-1 0,6 0 3 0,-2 2 0 15,-2 3 5-15,2 2-10 0,-8 5-4 16,0 4-8-16,-9 4-2 0,-1 2-3 0,-7 7-2 16,-2 2 2-16,-4 2-1 0,-4 4 3 15,-2 0 2-15,0 0-1 0,-5 0 4 16,-1 1 3-16,-3-2 6 0,3 1 6 0,-3-5 3 16,5-2 4-16,2 0-4 0,0-4-4 15,5-2-6 1,-1-3-5-16,8 3 17 0,3-8-17 0,-1-1-4 0,8 0-1 15,3-3-3-15,1-2-4 0,-1 0-5 16,4-3-3-16,1-1-2 0,-5 1 0 16,4 0 0-16,-1-1-1 0,-3-1-2 0,-1-2 1 15,1-1-5-15,0 0-15 0,-5-4-67 0,2-1-86 16,-1-2-80-16,-3-4-79 0,1-1-57 16,-5 0 13-16,4-5 56 0,0 0 71 15,1-4 75-15,-5 2 72 0,0 1 53 16,-2 3 35-16,-2 3 20 0,-2 4 25 0,-2 3 25 15,-2 7 19-15,2-1 15 0,-2 4 7 16,-2 5-7-16,0 2-8 0,-3 3-8 0,3 2-5 16,0 4-2-16,2 2-5 15,4 1 3-15,4-1 5 0,2 2 4 0,4-1 18 0,7 1 13 16,4-2 3-16,1-1-15 16,1 1 13-16,-2-1-12 0,2-2-10 0,-3-2 12 15,1 2 0-15,-9-2-20 16,11 15 30-16,-15-12-81 0,-6 1-11 0,-4-1-3 15,-2 2-5-15,-2-4-2 16,-4 2 0-16,-13 11-2 0,8-13 2 16,-1 0-1-16,-1-2-2 0,1 1-2 15,1-4-43-15,-18-1-365 0,15-6 13 0,1-3-123 16,-4-1-105-16,5-7 29 0,-1-3 99 16,1-3 117-16</inkml:trace>
  <inkml:trace contextRef="#ctx0" brushRef="#br0" timeOffset="298262.3562">22721 12530 12 0,'-2'-29'163'0,"2"-2"61"0,6 0 37 16,4 1-65-16,7 4-69 15,4 2-44-15,28-15 9 0,-20 22-57 0,2 3 3 16,2-2 21-16,0 4 21 0,1-1 17 0,-1 2 16 16,0-1 10-16,2 1 0 0,-6-2-1 15,2 2 5-15,-4 1 1 0,-5 1 1 0,1 0-10 16,-6 2-13 0,-7 3-22-16,0 1-16 0,-7 2 44 0,-3 2-47 15,-7 2 8-15,1 4-1 0,-6 3-4 0,-3 3-14 16,3 4-11-16,-3 7-8 0,3-1-7 15,-3 5-5-15,5 2-2 0,4 0-10 16,0 1-3-16,6 0-5 16,0-3 3-16,10 21-2 0,0-28-3 0,1-1-1 15,1-3 3-15,1-4-3 0,5-1 2 16,-1-5 0-16,1-1 0 0,-1-4 4 16,4-2-2-16,26-11 7 0,-24 0-6 15,0-2 68-15,-3-1 62 0,-3-3 44 16,-5-1 24-16,-3 2 13 0,-7-3-61 0,-9 4-61 15,-3 2-42-15,-6 5-25 0,-11 4-16 16,-6 5-7-16,-1 7-6 0,-5 2-4 0,2 6-6 16,0 1-132-16,-1 1-390 0,5-1-238 15,4-1-104-15,3 3-45 16,-1-2 112-16</inkml:trace>
  <inkml:trace contextRef="#ctx0" brushRef="#br0" timeOffset="301193.3852">23068 12940 14 0,'-6'-4'198'0,"-4"-1"28"0,4 1-34 0,2 0-36 16,1 1-17-16,-1 0-1 0,-2-2 1 16,2 1 7-16,2-3 6 0,-2 2 0 0,-2-2-2 15,1 1-5-15,-11-6 109 16,6 6-150-16,3 2-19 0,-5-1-17 15,-3 4-13-15,3 1-6 0,-2 3-5 0,-5 1-2 16,0 4-4-16,1 3-2 0,3 4-7 16,-1-2-2-16,5 1-5 15,3 2-3-15,0 30 30 0,8-29-33 16,4-1-5-16,2 0 1 0,-2 1-3 16,7 2-1-16,-5-2 1 0,6 1 0 15,3-2 1-15,1 0 1 0,7-1 1 0,0-2 2 16,4-4-1-16,0-2 1 15,-1-2-1-15,1-2-3 0,17 4 2 0,-32-3-9 16,3 1-1-16,-9 2 0 0,0 2 0 16,-6 3 1-16,0 0 1 0,-6 4 0 15,-5-1 0-15,-1 2 0 0,2-2-1 0,-7 0 2 16,1-2-3-16,-1-1 13 16,1-2 16-16,-11 0 159 0,16-8 5 0,1-4 43 15,4-1 18-15,2-7-18 0,-3 1-42 16,7-7-68-16,0-5-53 0,7-3-31 15,-3-5-16-15,8-2-12 0,-1-6-5 0,3-1-6 16,3-1-2-16,-5-2-2 16,5 1 2-16,-3 5-3 0,5-20-1 15,-9 36-3-15,-6 6-1 0,2 3-2 0,-2 3-1 16,-2 4-1-16,3 1-2 0,-5 4 2 0,4 3-22 16,-2 2-126-16,-2 2-195 0,-2 2-243 15,-2-1-223-15,4 1-79 0,0 2 81 16,6-4 176-16</inkml:trace>
  <inkml:trace contextRef="#ctx0" brushRef="#br0" timeOffset="301600.1291">23395 12821 4 0,'0'-13'358'0,"-2"-2"77"16,-6 0 42-16,0 4-50 0,-1 2-148 15,-1 2-80-15,4 4-61 0,-5 3-30 16,-1 7-20-16,2 3-15 0,-3 3-11 0,-1 8-13 15,1 5-8-15,-1 1-13 0,4 4-10 16,3 1-8-16,1-2-4 0,0-2-3 16,6-1-3-16,6 19 2 0,0-29 1 15,5-2 0-15,-1-3 0 0,2-1 1 16,-1-6-1-16,5 0-1 0,-1-3 5 0,-3-4-2 16,5-3-1-16,-3 0 2 0,-1-3 21 15,-3-4 18-15,2 1 11 16,15-23 92-16,-16 13-86 0,-1-2-1 15,0-1 30-15,1 2 27 0,-5 3 48 0,0 2 45 16,-6 7 10-16,4 3-31 0,-4 5-37 0,0 4-53 16,0 3-48-16,-4 6-26 15,2 26 6-15,-2-12-17 16,0 2-3-16,-3 28 3 0,3-30-11 0,4-2-3 16,-2-1 2-16,2 1-2 0,0-3-1 15,0 0 2 1,0-1-4-16,-4 35-6 0,4-35-2 15,-6-2-113-15,0-3-211 0,0-3-287 0,-5-2-205 16,1-4-86-16,0-1 73 0,3 1 190 16</inkml:trace>
  <inkml:trace contextRef="#ctx0" brushRef="#br0" timeOffset="302208.7526">22247 13813 15 0,'-49'12'253'0,"-5"-1"21"16,4 1 23-16,-53 15-13 0,53-12-174 16,1 0 12-16,5-2 24 15,1-1 36-15,-38 6 599 0,71-20-507 0,14-3-35 16,10-6-53-16,15-1-62 0,15-6-56 0,10-2-10 16,18-5-2-16,15 0 16 0,10-4 4 15,13-2 4-15,7-4 16 0,6 1 9 0,11-4-16 16,2 2 13-16,11-1 9 0,-4-1-24 15,4 1 3-15,6-1 15 0,-2 4-15 16,-2-3-7-16,2 3 10 0,-9 1-8 16,3 3-18-16,-12 1-13 0,115-21 15 15,-143 28-57-15,-12 7-6 0,-12-2-4 16,-15 6-2-16,-12 2-1 0,-17 1-1 0,-8 5-2 16,-12 0 0-16,-13 1-1 0,-8 2 2 15,-13 2-3-15,0 2-1 0,-9 2-12 16,-3-3-112-16,-9 0-196 0,-1-5-244 15,-8-2-268-15,-3-3-113 0,-4-5 59 0,-6-8 167 16,-6-4 238-16</inkml:trace>
  <inkml:trace contextRef="#ctx0" brushRef="#br0" timeOffset="305483.5838">23606 13615 191 0,'0'-1'224'0,"0"-2"-34"16,0 1-43-16,-4 1-28 0,4-2-20 16,-2 0-15-16,-2-1-6 0,4 2-4 0,-4-2 0 15,4 0 5-15,0 1 6 0,-2 1 8 16,-3-1 0-16,5 3 1 0,-4-4-3 0,2 1 4 16,2 1 3-16,-4-1 13 0,4 1 5 15,-2 2 10-15,-2-3-2 0,4-1-10 16,-4 1-16-16,2 1-10 0,-2 0-19 0,-3 1-12 15,1-2-10-15,0 3-7 0,-2-2-7 16,-3 2-6-16,5 0-4 0,0 0-1 16,-4 2-4-1,-13 13 30-15,17-7-35 0,-5 4 4 16,7 2 2-16,-6 3 0 0,4 2 3 16,-1 3-2-16,1 28 16 0,2-22-22 15,4-2-2-15,0-1-2 16,4-1-1-16,9 22 8 0,-3-29-9 0,6 0 2 15,1-3 1-15,22 4 43 16,-12-14-9-16,0-2 11 0,0-5 7 0,0-4 17 16,0-1 19-16,20-20 169 15,-28 9-94-15,2 1 29 0,-9-3 22 16,2 0 1-16,-7-1-29 0,-1-29 116 16,-12 22-228-16,-1 0-29 0,-7 0-23 15,-3-1-16-15,-5 2-10 16,-32-19-10-16,25 31 2 0,-2 4-3 0,8 7-4 15,3 5-3-15,7 5-11 0,3 5-193 16,-1 3-448-16,7 4-284 0,-2-1-122 16,4 0-50-16,-2 0 170 0,-2-6 437 15</inkml:trace>
  <inkml:trace contextRef="#ctx0" brushRef="#br0" timeOffset="316228.2934">23135 13683 151 0,'-2'-6'283'0,"2"1"25"16,-5-4 132-16,3 6-312 0,-2 1-14 0,4-1-7 16,-4 1-3-16,4 0 4 0,-6 1-1 15,6-1 2-15,0 0-6 0,-2 2-9 0,-2 0-12 16,4 0-15-16,-5 0-22 0,5 2-16 15,-2 1-8-15,-6 4-2 0,2 2 3 0,0 4 4 16,-5 3 3-16,1 2-1 0,-2 1-1 16,5 3-2-1,-3-1-4-15,0 44 48 0,10-40-44 0,0 1-1 16,4 0 3-16,-2-1-3 0,4 2-4 16,5-6-1-16,-1 2-3 0,0-4-1 15,3 0 2-15,1-6-2 0,3 1 2 0,-5-5 9 16,3-1 12-16,1-4 24 15,1-3 27-15,-1-2 37 0,1-3 33 0,-1-4 35 0,5-3 43 16,-5-4 11-16,1-2-1 0,-5-5-22 16,-1 1-11-16,-1 2-32 15,-10-23 97-15,-6 24-176 0,0-3-43 0,-9 2-31 16,-1-1-17-16,-7 0-5 0,-4 2-6 16,0 1 1-16,-4 0 0 0,2 2-1 0,2 1 1 15,0 2-2-15,7 5-3 0,3 1-4 16,5 4-2-16,-1 9-16 15,9 1 0-15,0 6-173 0,4 2-341 0,-2 0-328 16,-2 0-148-16,4-1-53 0,0-6 142 16,-4-4 332-16</inkml:trace>
  <inkml:trace contextRef="#ctx0" brushRef="#br0" timeOffset="319932.4189">22725 13755 722 0,'-6'-5'303'0,"2"2"-95"0,-2 1-29 0,1-1-3 16,3-1 4 0,-12-11 433-16,8 10-393 0,2 0 7 0,1 0-4 15,3 1-12-15,-4 1-35 16,4 3-39-16,0 0-45 0,0 1-40 0,4 2-23 16,-1 3-9-16,1 4-1 0,2 6 1 0,2 2 1 15,-2 4-5-15,-4 2-2 0,7 2-1 16,-7-1-3-16,2 3 0 0,-2-3 1 15,-2-3 2-15,0 2-1 16,-2-3 4-16,-2 18 12 0,2-20-12 0,-2-2-5 16,-1-3 1-16,3-2-3 0,2-4 1 15,-4-1-2-15,4-4 0 0,0-1 3 16,0-2 13-16,0 0 24 0,4 0 47 0,-2-2 48 16,7-3 32-16,-3-4 7 0,6-3-8 15,3-3-27 1,-3 0-33-16,5-2-24 0,-3 4-10 0,-1 3-12 0,-3 2-18 0,-4 1-17 15,4 2-12-15,-5 2-8 0,1 3-7 0,-2 0-4 16,-2 3-2-16,4-3 1 0,-2 5 3 16,3-1-3-16,-3 2 2 0,-2 0 2 15,2 0-2-15,2 5 1 0,-6-1 3 0,0 4 2 16,0 4 0-16,-6 0 1 0,2 2-2 16,-2 2 2-16,-7-1-2 15,-1-1-2-15,1 4 1 16,-40 37 4-16,36-44-9 0,5-3-1 15,-3-2-1-15,-1 5 1 16,9-13 6-16,1-4 25 0,6-4-19 16,0-2-6-16,2-2-5 0,4-4-2 15,5-1-2-15,-1-3-8 0,0 1-2 0,1 2-4 16,-5 3-6-16,4 2-17 0,-8 3-96 16,3-2-195-16,-12-3-1069 15,1 3 395-15,-2 2 14 0,0-3 158 16,-3 1 227-16</inkml:trace>
  <inkml:trace contextRef="#ctx0" brushRef="#br0" timeOffset="320159.2754">22688 13805 239 0,'-6'-16'436'16,"-5"0"56"-16,5 1 38 0,0 4-216 16,2 6-98-16,4 1-85 0,4-1-46 0,2 2-21 15,7-4-2-15,7-2 10 0,3-4 6 16,8-2-9-16,2-1-12 0,4-1-17 0,-4 2-20 15,0 3-12-15,1 1-4 0,-3 5-5 16,-2 2-4-16,-3 1 1 0,-3 3-90 16,4-2-213-16,-6 2-188 0,-5-2-82 0,5 2-36 15,-9 2 68-15</inkml:trace>
  <inkml:trace contextRef="#ctx0" brushRef="#br0" timeOffset="320949.9579">24227 13470 494 0,'10'-23'489'0,"-10"13"-317"0,-4-2-31 31,-2 0-10-31,-48-46 391 0,33 41-403 15,-2 0-7-15,-4 1 0 0,1-2 6 0,-8 2 2 16,1 0-9-16,-4 2-9 0,-2 0-18 16,-9-1-21-16,5 1-25 0,-13 2-8 15,2 2 1-15,-6 4-4 0,-6 1 0 16,0-1 2-16,-2 3-4 0,-3 2-6 0,3 1-1 16,-2 0-1-16,-1 3 1 0,1 1 2 15,0 4 0-15,0 2-1 0,-1 3-2 16,5 6 0-16,2 3-6 0,4 5-2 0,4 7-3 15,6 0-1-15,-3 7-1 0,5 0-2 0,3 3 2 16,-38 60 22-16,46-45-8 16,-1 3 5-16,5 3 6 0,6-2-2 15,5 2-2-15,5 0 1 0,7-2-3 16,10-2 11-16,0-1 7 0,12-2-1 0,5 1 4 16,10-2 30-16,0-1 1 0,10-4-2 0,6-1 1 15,7-6 39-15,64 35 128 16,-50-49-119-16,2-2-2 0,6-4 1 15,5-7-14-15,-1-5 5 0,5-5 39 0,6-11 13 16,0-7-27-16,0-4-25 0,6-5-27 16,0-6-44-16,-2-3-19 15,6-2-9-15,83-45 7 0,-97 33 9 0,-3-3 9 16,-7-3 20-16,-3-3 13 0,-10-1 5 16,-6-2 6-16,-5-2 3 0,-9 0-14 15,-9-5-6-15,24-129 64 16,-50 125-111-16,-5-1-4 0,-5 2-3 15,-11 1 0-15,-1 3-2 0,-10 4-3 0,1 3-1 16,-7 5-2-16,-7 1-5 0,-3 7-1 16,-5 5 3-16,-8 7-2 15,1 4 0 1,-144-11-7-16,62 30-2 0,71 7 4 0,6 2-2 16,7 5-2-16,3 1-3 0,11 5-5 0,1 6-9 15,16-1-42-15,1 4-198 16,11 2-372-16,6 2-370 0,1 0-161 0,3-1-33 15,7-7 168-15,-7-5 358 0</inkml:trace>
  <inkml:trace contextRef="#ctx0" brushRef="#br0" timeOffset="321711.9978">22262 14918 308 0,'-37'10'485'16,"-1"-10"92"-16,9-8 53 0,3-3-198 31,5 0-116-31,79-87 308 0,-9 64-573 0,16-1 9 16,7-5 14-16,11 2 15 0,14-4 3 16,6 1 26-16,11 1 9 0,6 2 0 15,4 0-7-15,2 1-3 0,7 3-35 16,1 1-23-16,137-27 17 0,-143 33-62 15,0 0-5-15,-8 0-1 0,0 1 44 16,-10-1 22-16,-7 4 12 0,-6-2 5 0,-10 3 0 16,-10 1-44-16,-11 3-23 0,-8 1-13 15,-13 3-6-15,-7 2-2 0,-9 3 0 0,-9 4-3 16,-9 2-1-16,-9 0 1 16,-15 5-2-16,-9 2 1 0,-16 4-1 15,-9 3-3-15,-9 5 2 0,-14 2-1 16,-13 1 0-16,-118 29-2 0,88-21 3 15,-14 2 1-15,-3 5-1 0,-6-1 3 16,-11 4 0-16,0 4 0 0,-6 4-1 0,6 2 1 16,0 2-2-16,7 1 3 0,3-1 0 15,13-1 3-15,14-4-2 0,13-5 1 16,14-3-3-16,13-6 0 0,10-5 0 0,10-1 1 16,7-6-1-16,6 0 4 0,8-5-1 15,8-4 3-15,9-1 2 0,6-1-2 0,6-7 3 16,8 0-3-16,13-3-3 0,12-6 0 15,16-4-3-15,15-5 2 0,19-6-1 16,10-4 0-16,19-4-1 0,10-3-1 0,12-2 1 16,9-1 1-16,10-3-1 0,2 0 1 15,4 2-1-15,1-2 0 16,-5 3 0-16,136-33 4 0,-156 42-2 0,-9 3 0 16,-12 3 0-16,-17 6-1 0,-8 1 2 15,-15 6-5 1,46 0-3-16,-10 20-52 0,-94 0-228 15,-5-1-437-15,-5-2-199 0,-12-4-85 0,-5-10-11 16,1-3 227-16</inkml:trace>
  <inkml:trace contextRef="#ctx0" brushRef="#br0" timeOffset="323478.7609">16169 16438 46 0,'-4'-9'314'0,"4"-4"47"0,-2-2 47 15,-2-1-108-15,4-1-102 0,0 2-34 16,6 0-25-16,-2 0-20 0,2-1 1 0,7 0-6 16,-3-1-10-16,17-12 52 15,-10 16-100-15,3 1-8 0,-3 0-6 0,-5 3 0 16,3 4 4 0,7-4 37-16,1 3 21 0,-19 6-70 15,0-2 4-15,-2 2 8 0,-2 0 15 16,0 0 20-16,0-1 21 0,0 1 25 15,0 0 17-15,0 0-3 0,0 1-10 0,0-1-17 16,0 2-29-16,-6-1-25 0,0 4-15 16,-8 1-17-16,-9 7-13 0,0 3-5 0,-10 6-4 15,-4 2-2-15,-3 5 1 0,-1-1 6 16,-2 2 10-16,-3 2 9 16,-51 31 54-16,47-31-30 0,-3 1-4 0,-3 2-1 15,-2 0 15-15,-2 5 7 0,-2-2 11 16,0 2 7-16,2-3 1 0,4-1-12 0,6 1 4 15,3-6-8-15,7 0-9 0,7-1-2 16,-4-2-4-16,4 2-24 0,2-4-7 16,2-2 3-16,-25 15 39 0,34-24-33 15,3-4-4-15,5-2-13 0,1-5-1 0,5 1-4 16,2-4-1-16,-2-1 4 0,6 1 5 0,-4-2 1 16,4 0-1-16,-2-2-4 0,2 0-5 15,0-4-13-15,2 2-7 16,14-14-11-16,-1 7 2 0,7 0-2 0,1-5-11 15,8 3-72-15,2-3-203 0,0-5-237 16,0-3-258-16,5-3-211 16,-5-4-21-16,37-43-498 0</inkml:trace>
  <inkml:trace contextRef="#ctx0" brushRef="#br0" timeOffset="323978.0278">15892 16361 11 0,'6'-3'27'0,"5"3"5"15,-5-4 7-15,4-1-2 0,11-9 35 16,-15 8-34-16,-2 0 22 0,-2-2 29 16,2 1 33-16,-2-1 20 0,-2 3 5 0,0-4-4 15,0 1-18-15,0 0-9 0,-2 1-4 16,-2-1 7-16,-2-1 11 0,2 1 21 15,-2 2 12-15,-1 1 8 16,1-2-3-16,-2 2-6 0,-11-7 235 16,15 10-295-16,-2 2-18 15,6 0-17-15,0 0 10 0,0 3-53 16,6 1-4-16,5-1 11 0,1 2 3 0,7-1 4 16,3 1-1-16,7-2-2 0,4 1-3 15,3-4-2-15,3 0-3 0,8-2-4 0,-1-1 1 16,1 1-6-16,-1-3-3 0,-3-2-1 0,-5 2 1 15,1 0-1-15,-6 1 4 0,-6 1 0 16,0 1 7-16,-7-1 13 0,-3 0 10 16,-5 1 9-16,-1 1 22 0,-5-1 22 0,-2 2 20 15,0 0 20-15,-2 0 6 0,-2 0-16 16,-2 2-25-16,-2 4-6 0,0 4-9 0,-2 5-7 16,-5 6 36-16,-1 5 27 15,-11 34 99-15,9-27-139 0,1-2-40 0,-1 1-37 16,-3 2-15-16,-1 4-12 0,-7 6-9 15,-8 2-182-15,-4 3-543 0,-13-1-248 0,0-10-110 16,1-5-44-16,-5-15 156 0,6-11 534 16</inkml:trace>
  <inkml:trace contextRef="#ctx0" brushRef="#br0" timeOffset="327861.6469">15121 17174 54 0,'0'-10'316'16,"0"-3"53"-1,0-39 892-15,4 16-600 16,-4 25-421-16,-6-21 681 0,1 23-566 15,-1 2-12-15,2-1-38 0,-2 2-44 16,0 1-52-16,-1 2-49 0,-1-1-44 16,2 4-33-16,0-1-27 0,2 1-15 15,4-2-5-15,-2 2-5 0,-3 0 2 0,5 0-4 16,0 2-1-16,0-2 2 0,0 1 2 0,5 1 4 16,-3 3 7-16,-2 2 3 0,4 0 1 15,0 4-2-15,-2-1-1 0,2 1-10 0,-2-1-7 16,2 2-1-16,0 2-5 0,-2 0 0 15,3 1 3-15,1 0 3 0,0 1 0 0,-2 2 6 16,2 0-5-16,5 0-1 0,-5-1-5 16,2 2 3-16,0 2 1 0,1-1 3 0,-1 2 4 15,2 0 5-15,1-1 5 0,-1 1-6 16,0 1-2-16,-3 0-3 0,5 1-6 0,-4-1-6 16,3 2-5-16,-5-2-5 0,4 1-2 0,-2-4-3 15,1 3 0-15,-1-3 4 0,2 3-1 16,1 0-3-16,5 23 6 0,-5-23-4 0,3 0-4 15,-6-2 3-15,3-1-3 0,-1 1 2 0,2 1-3 16,-1-2 3-16,-1 0 0 0,0-2-2 16,3-1 2-16,-3-1 1 0,0-1-1 0,1 0-2 15,-1 0 3-15,-4-1 0 0,7-2-2 0,-5 1 2 16,9 15 6-16,-11-11-6 0,4 0 0 16,-4-3 3-16,5 3-1 0,-5-2 0 0,0 1-1 15,2 0 2-15,-1 3 1 0,-1-3 1 16,0 0 22-16,0 5 11 0,5-2 7 0,-3 0 2 15,0 1 7-15,2-3-12 0,1-1-11 16,-1-1-4-16,0 0-1 0,13 7 23 16,-10-12-17-16,-3 0 6 0,0-1 2 15,7-2 1-15,-7 1-4 0,7 1-7 16,-3-4-6-16,-1 2-4 0,3 1 4 0,1-3-2 16,-1 2 4-16,1-2 11 0,3 1 6 15,1-3 7-15,2 2-1 16,66 1-47-16,-52-5-8 15,2 2 0-15,3-1 0 0,-3 1 0 16,4-2 0-16,38 3 0 0,-44 0 0 16,3-1 0-16,-3 2 0 0,-2 0 0 0,0 2 0 15,-2-3 0-15,0 1 0 0,-4-2 0 16,4 2 0-16,-6 0 0 0,4-1 0 16,-4 1 0-16,-4 1 0 0,4-2 0 0,-7 1 0 15,-3-1 0-15,-5 2 0 0,-1-4 0 16,-5 3 0-16,-2 0 0 15,-8 2 0-15,-6-2 0 0,-3 0-90 0,-3-3-722 0,-1-5-536 16,-4-11-218-16,5-10 2 0,-1-17 188 16,1-8 405-16,10-13 533 15</inkml:trace>
  <inkml:trace contextRef="#ctx0" brushRef="#br0" timeOffset="328722.7083">16438 18436 362 0,'-6'2'522'0,"0"-2"56"16,-1 0 5-16,-3 1-193 16,4 1-122-16,-2 2-43 0,1-1 20 0,1 0 54 15,0-1 34-15,2 1 11 0,-2-3-22 16,6 0-45-16,-5 0-57 0,5 0-56 16,0 0-44-16,0 0-29 0,0 4 7 0,5 1-7 15,-5 0 11-15,6 2 7 16,-2 1-4-16,2-3-33 0,0 1-15 0,5-1 0 15,-5-1 0-15,4 1-4 0,1-1 7 16,1-2 17-16,5-1-17 0,-3-1-6 0,3-3-4 16,3 0-5-16,-1 0-11 0,-3 0 12 15,1 0 3-15,2 0 17 0,-7 2 14 16,4-1-4-16,7-1 37 16,-12 2-81-16,-5 1-11 0,-2-2-4 0,-4 2 9 15,0 0 9-15,0 2 10 0,0-1 5 16,0 1 6-16,-4 1-3 15,4 1-3-15,-6-2-2 0,6-1-5 0,-2 1-1 16,-3-2-11-16,1 0-6 0,-2 0-10 0,6-2-7 16,-4 1-5-16,4 1-2 0,0 0-2 15,0 0-1-15,0 0 1 0,0 0-5 16,0-2-2-16,4-1-1 0,-4 0-3 0,6 0 0 16,-6 0-1-16,4-2 1 0,1 2-4 15,-5-2-29-15,2 1-33 0,-2-1-34 16,0 0-41-16,0-2-48 0,0 2-49 15,0-2-99-15,0-2-200 0,-7 0-257 0,1-2-276 16,-2 3-64-16,-15-21-1398 16</inkml:trace>
  <inkml:trace contextRef="#ctx0" brushRef="#br0" timeOffset="329148.467">16535 18253 112 0,'0'0'401'0,"-2"-3"35"0,2 1 19 0,-4-3-127 16,4 3-177-16,0 1-77 0,0-1 8 0,0 2 48 15,0 2 53-15,-4-1 305 16,4 1-236-16,0 3-22 0,-2-1-25 0,2 2 8 16,0-2 22-16,2 2 17 0,-2-3 15 0,4 3 4 15,0-2-17-15,-2 0-30 0,2 0-28 0,-2-1-32 16,7 0-22-16,-3 0-15 15,0 2-7-15,25 10 348 16,-25-10-348-16,0 0 3 0,1 2-2 0,-1 0-8 31,2 2-26-31,25 35 183 0,-27-34-218 0,1 0 0 16,3 1-12-16,-4-2-14 16,2 0 17-16,-1 0 10 0,-1-1 18 0,0 4 14 15,-2 0 11-15,-2 1-13 0,-2 0 7 16,0 4-7-1,-2-1-3-15,-12 17-37 0,5-16-43 0,-1-3 0 0,-4 1 0 16,3-3 0-16,-5 1 0 0,3-4 0 16,-7-2 0-16,3 2 0 0,-6-1 0 15,-3 4 0-15,-1-3-150 0,-2-3-793 0,-2-4-457 16,-7-14-198-16,5-8 13 16,6-18 237-16</inkml:trace>
  <inkml:trace contextRef="#ctx0" brushRef="#br0" timeOffset="331981.6892">20535 18998 258 0,'-15'4'457'0,"5"-5"49"0,-2-2 26 15,6-2-216 1,-9-3-22-16,13 4-208 0,-2-3 94 15,4 5-62-15,0-3 8 0,6 2 0 16,0-1 3-16,9-1 2 0,1-1-3 0,7 2-2 16,4-4 2-16,10 1 2 15,9-3-8-15,7 1-15 0,1 1-14 16,10-3-24-16,2 1-21 0,1-1 4 0,3 0 17 16,0-1 25-16,3 0 21 0,-3 0 21 15,0-1 5-15,1-2-15 0,1 2-16 16,2-2-9-16,-1 3-20 0,1-2-20 15,3 0-14-15,-7 4-16 0,2-1-17 0,-7-1-6 16,-5 5-4-16,-5 0-4 0,-7 0 0 16,-11 5 0-16,-8-3-4 0,-8 5 4 15,-9-1 2-15,-1-1 0 0,-11 2-2 16,-2 2 2-16,-29 2-2 16,8 0 1-16,-8 1-1 0,-9 1 1 15,-3 0 0 1,-7 1 3-16,-130 22 2 0,110-17-2 0,0-2-3 15,-7 4 2-15,-3 0-1 0,-3 1 1 16,-4 1 3-16,6 0 2 0,5 1 0 16,-1-2 1-16,11 0 2 0,2-4-2 15,4 1-1-15,6-3 0 0,5 1 0 16,-1-3 0-16,7 1 0 0,5-1-1 16,3 0 2-16,4-3 0 0,4-1-1 15,11 1 3 1,-11 0 51-16,27-4-31 0,10 0 13 0,3-2 19 15,7-1 10 1,51-6 85-16,36-4-35 0,-41 6-88 16,7-3-12-16,7 0-11 0,7 1-2 0,6-2-5 15,5-1-3-15,-5 1 16 0,6-5 10 16,-8 0 5-16,2 2 2 0,0 1 2 16,-6-1-11-16,-6 3-7 0,-5 0-4 15,-4 2 2-15,-14 1 5 0,-4 4-2 16,-10-1 0-16,-9 4-4 0,-10-1-2 15,-13 2-3-15,-2-1-2 16,-16 2 5-16,-8 2-8 0,-9 0-2 0,-10 2-1 16,-11 1 0-16,-9 1-1 0,-7-1 2 15,-11 4 0-15,-9-1 1 0,-3-1 0 16,-14 1 1-16,-3 2-4 0,-7 0-1 16,-5 1 6-16,-6 0 0 0,2 0 0 15,3-2 2-15,5-2 4 0,11 3-6 16,14-1-2-16,11 0-3 0,8-1-9 15,16 1-38-15,9 2-234 0,6-1-492 16,6-4-340-16,4-5-151 0,2-10-37 0,5-13 206 16,6-15 474-16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00:26.774"/>
    </inkml:context>
    <inkml:brush xml:id="br0">
      <inkml:brushProperty name="width" value="0.05292" units="cm"/>
      <inkml:brushProperty name="height" value="0.05292" units="cm"/>
      <inkml:brushProperty name="color" value="#FF0000"/>
    </inkml:brush>
  </inkml:definitions>
  <inkml:trace contextRef="#ctx0" brushRef="#br0">14988 2750 54 0,'0'-2'239'0,"-4"1"24"16,4-3-21-16,-2 3-73 0,-2-1-36 0,4 0-11 15,-2-1 3-15,-2 3 8 0,0-2 0 16,1-1 7-16,-1 1 6 0,0 0 10 0,4-1 4 15,-6 1 4-15,6-1-2 0,-2 1-6 0,2 0-22 16,-4 1-23-16,0 1-23 0,4-2-6 16,-2 2 1-16,-3 0 8 15,-1 0 8-15,6 2 3 0,-4-1-19 0,2 1-23 0,-2 0-17 16,0-1 32-16,2 1 59 16,-2 3 35-16,-13 12 356 15,7-10-430-15,3 3 11 0,1-1 8 0,-4 0 8 16,0-1 1-16,3 2-3 0,-3-1-19 0,4 1-17 15,-5 0-11-15,5 1-3 0,0-1-11 16,-2 4-2-16,2-1-2 0,-1 2 5 0,3 2-3 16,2-3-1-1,-12 39-12-15,14-36-41 0,0 1-1 16,0 0-2-16,4 0-2 16,2 15 2-16,9 0 4 0,-7-17-3 15,2-2 3-15,0 1-1 0,7-1 0 0,0-2 3 16,-1-1-3-16,5-4 2 15,2 0-1-15,3-1 3 0,-3-3-3 0,4 2 0 0,-2-4 0 16,-2-1 1-16,-7-1-2 0,7-2 0 16,-7-2 2-16,1-1 1 0,-2 3 32 15,-3-2 49-15,2-4 23 0,-1 1 12 0,-3-3 7 16,-4-1-31-16,5-1-8 0,-5-1 2 16,2-3-1-16,0-20 97 0,-8 16-129 15,0-3-27-15,0-1-10 16,0-1-7-16,-26-86 30 0,13 88-37 15,3 2-3-15,-7 1-3 0,7 4-2 16,-2 3-2-16,-3 1 2 0,3 3 0 0,-3 1 0 16,3 1-2-16,-1 4 2 0,-1 3-4 15,4 1-2-15,-1 0 0 0,5 5-1 0,0 0-1 16,2 3-1-16,4 4-2 0,0-1-85 0,0 4-134 16,4-2-227-16,0 6-307 0,2-2-405 15,0-5-99-15,5-1 53 16,1-2 189-16</inkml:trace>
  <inkml:trace contextRef="#ctx0" brushRef="#br0" timeOffset="600.7127">15518 2791 237 0,'0'-2'430'0,"-2"-3"51"16,2 0 49-16,-5-1-159 0,5 2-82 0,0-1 21 15,0-1 47-15,0 0 40 0,0 1-4 0,0 0-35 16,0 1-66-16,0 1-62 0,0 3-39 16,0-2-10-16,0 2 2 0,5 0-10 15,-5 0-38-15,0 0-42 0,2 2-6 0,-2 1-8 16,0 1-8-16,0 1 4 0,0 0-2 15,4 3 3-15,-4 1 2 0,0 1 3 16,4 11 80-16,-2-8-70 0,-2 4 3 0,4-3 0 16,-2 2 2-16,2 2-3 0,-4 2-46 0,7-1-22 15,-3 1-9-15,-2 1-6 16,2 1-2-16,0-6 0 0,-2 2-6 0,2-1 1 0,0 0 0 16,-2-2-1-16,5 1-2 15,-7-2 2-15,4-1-1 0,0-1 1 16,-2 0-2-16,-2-3 3 0,4 0 1 0,-2 0 0 15,-2-3-6-15,0 4 5 0,4-8-4 0,-4-1-1 16,0-1 4-16,0 0-1 0,0 2 0 16,0 0 0-16,0-2-2 0,0 1-17 0,0-1-102 15,0 0-144-15,4-1-225 0,-4-1-294 0,0 2-361 16,3-5-68-16,5 0 66 0,-6-4 193 16,8 1 278-16</inkml:trace>
  <inkml:trace contextRef="#ctx0" brushRef="#br0" timeOffset="1156.3681">16159 2773 3 0,'-4'-6'279'0,"4"-1"25"15,-9-5 303-15,5 7-383 0,0 0 11 0,-2 0 16 16,2 2-6-16,-2-2-26 0,-1 3-39 0,1 2-33 16,0 2 1-16,-2-2 11 0,-3 3 35 15,3 0 50-15,0 1 36 0,-5 1 12 0,3 0-4 16,0 0-21-16,-1 0-31 0,5 4-38 16,-4 0-34-16,-3 0-24 0,7 2-12 0,-2-1-22 15,2 2-23-15,-5 3-8 0,5-1-7 16,0 1-28-16,2-1-20 0,4 3-8 15,-2 0-6-15,2-3 0 0,2 3 0 0,2-2 0 16,8 2-2-16,-1-4 0 16,-1 0 0-16,7 1 0 0,16 9 7 0,-17-13-6 15,1-3-1-15,3 1 0 0,-3-3-3 16,4-1 0-16,-5-2 1 0,5-2 3 0,-2 0 1 16,-3-3-3-16,1 1 4 0,-3-1-4 15,-1-3 3-15,1 3-3 16,5-11 141-16,-9 6-47 0,-4-6 6 0,2-1 2 15,-6-1-51-15,3-2-27 0,-1-3-11 16,-4-2-7-16,0-2 0 0,-4-4-4 0,4 2-1 16,-5-2-4-16,-1 4 3 0,0 3-3 15,-4 3-1-15,4 3-1 0,-5 6 2 0,-1 3-6 16,-3 3 3-16,3 1 0 0,-5 3 0 16,-1 3-2-16,1 1 1 0,1 1-1 0,3 2-3 31,-1 2-6-31,-15 38-1518 0,29-33 445 15,0 0-68-15,4 1 60 0,4-5 218 0,0-3 301 16</inkml:trace>
  <inkml:trace contextRef="#ctx0" brushRef="#br0" timeOffset="1688.0557">16878 2668 120 0,'-2'0'406'0,"-6"-3"50"16,2 1 47-16,-4 2-89 0,-3-3-90 15,3 3 4-15,0 0 73 0,-1 0 42 16,-1 3-2-16,-1-1-37 0,-1 3-54 0,-3 0-78 15,7 5-58-15,-7-1-28 0,5 4-16 16,-2-1-33-16,1 2-31 0,-1 1-7 16,7 0-5-16,-3 0-19 0,4-4-6 15,2 36 28-15,8-29-92 0,-4-1-3 16,6 2 0-16,0-4 0 0,3 1-1 16,1-2 0-16,2 1 1 0,5-2 3 0,-1-3 0 15,7-3-1-15,-2 1 0 0,2-2-2 16,-3-2 4-16,1-2-1 0,-2-4 3 15,1-1-2-15,3-1 1 0,-6-2 1 0,3-4 0 16,-3 0-1-16,-3-2 1 0,-1 0-2 16,-1-3 1-16,-2-1 48 0,-1-4 23 0,-7-1 11 15,4-3 4-15,-6 1-1 0,0-5-49 16,-6 1-25-16,0 0-7 0,-5 0-6 0,1 3-6 16,-7 3-1-16,1 4-2 0,-1 4-3 0,-3 4-1 15,3 6 4-15,-6 3-4 0,7 3 0 16,-5 2-3-16,9-1-1 0,-3 4-45 0,3 1-107 15,8 4-211-15,-5 2-302 0,5 2-390 16,0-1-132-16,4 1 34 0,4-3 175 0,2-3 289 31</inkml:trace>
  <inkml:trace contextRef="#ctx0" brushRef="#br0" timeOffset="2160.7767">17325 2694 226 0,'0'-5'476'0,"-2"-2"66"16,2 0 52-16,-4 2-123 0,2 0-88 0,-2 3 13 0,4-1 29 15,-4-1 14-15,4 1-27 0,-2 1-76 0,2 2-106 16,-5-3-84-16,5 3-37 0,0 0-8 16,0 0 8-16,0 3 103 15,0-3-136-15,0 2-32 0,5-2 8 0,-5 0 3 16,2 2-1-16,-2-1 1 0,4 1 1 0,0 0-28 16,-2 3-15-16,2 3 31 0,-2 1 20 15,-2 1 8-15,4 2 6 0,3 2 1 0,-7 1-36 16,6 0-18-16,-2 3-7 0,0-2 63 15,-2 2 30-15,4 2 13 0,-2-1 5 0,3 1 2 16,-3 1-68 0,2-3-34-16,8 32-4 15,-5-6-24-15,-5-30-1 0,0-2 0 0,-2-4 2 16,2 1-2-16,-4-1 0 0,4-1 0 16,-2-2 0-16,-2 0 1 0,0-2 2 0,0 0-1 15,0-2-2 1,0 1-3-16,5-4-249 0,-5-1-100 0,2-3-261 0,2 3-322 15,0-5-243-15,2-4-24 0,0 2 104 16,0-3 235-16,5-1 312 0</inkml:trace>
  <inkml:trace contextRef="#ctx0" brushRef="#br0" timeOffset="2639.1057">17935 2653 41 0,'0'-2'422'16,"0"-10"570"-16,-22-2 372 16,15 12-1037-16,1 0-6 0,-4 2-37 0,4 0-62 15,-3 4-24-15,1-1 0 0,0 3 15 16,-5 1 17-16,3 3 5 0,0-1-39 0,3 4-35 15,-3 0-47-15,0 2-32 0,4 0-16 0,-1 2-12 16,3 0-29-16,-2 0-15 0,6 0-9 16,0-1 1-16,0 2 1 0,6-3-3 15,5 16 3-15,9-3 5 16,-7-15-6-16,-3-2 4 0,7-4-3 16,-3 2 1-16,-2-2 0 0,5 0-1 0,4-3 1 15,-5-1 2-15,1-1 0 0,-1-6 28 16,1 3 33-16,-1-3 13 0,1-3 5 0,0-1 5 15,-1-3-29-15,-1-1 6 0,-3-1 6 16,2-4 3-16,-1-1 5 0,-7-1 3 0,2-4-4 16,-6-1-3-16,3 1 4 0,-10 0-5 0,3 1-8 15,-6 3-24-15,-2 1-22 0,-3 2-12 16,-3 1-8-16,-1 1-1 0,3 4-2 0,1 1-5 16,1 3-2-16,2 3-13 0,1 0-118 15,-3 1-274-15,6 2-501 0,-5 0-305 0,1 0-125 16,0-1 54-16,-3-1 246 0,3 1 493 15</inkml:trace>
  <inkml:trace contextRef="#ctx0" brushRef="#br0" timeOffset="9340.2155">15195 3733 160 0,'0'-3'371'0,"-4"-2"32"15,4 1 45-15,-2 1-129 16,-2-2 172-16,4 0-230 0,4 0 1 0,-2 2-4 15,-2-1-13-15,4-1-7 0,0 2-2 16,-2 0 5-16,-2 2 4 0,0-1 13 16,0 2 18-16,0 2 1 0,0-2-23 0,0 1-38 15,-2 2-37-15,-2 0-35 0,4-1-26 16,-4 1-15-16,4-3-8 0,0 0-18 16,-2 4-21-16,2-3 15 0,0 1 11 31,2 1 2-31,8 16 263 0,-4-11-264 0,-1 0 3 0,-1 2-7 15,-2 1-30-15,2 1-22 0,-2-1 18 16,-2 4 19-16,4 16 87 0,-4-16-75 16,4 5-24-16,-2-6-24 0,2 4-11 0,1-1-8 15,1-1-1 1,6 35 2-16,-6-37-7 0,-1 3 0 16,1-7 0-16,0 2 0 0,-2 0 0 15,0-3-1-15,-2 3 2 16,9 13-4-1,-7-20 0-15,-2 5-1 0,-2-8 2 16,0-1 2-16,-2-2-1 0,-2-1-3 0,-3 1 0 16,3-1-34-16,-2 2-111 0,2-5-152 15,-2 1-240-15,0-8-1554 16,6 3 793-16,4-1 73 0,-2-4 202 0,8-1 312 16</inkml:trace>
  <inkml:trace contextRef="#ctx0" brushRef="#br0" timeOffset="9845.9122">15658 3835 223 0,'6'-7'437'0,"-1"-1"38"0,1 2 38 16,-6 0-156-16,4 3-72 0,-4-2 2 15,0 3 55-15,0-1 25 0,0 0-26 0,-4-1-47 16,2 1-45-16,-2 2-60 0,4 0-21 16,-5 1 12-16,-1 2 13 0,0 4-11 15,0-1-22-15,-2 4-33 0,1 2-5 0,-3 2-21 16,4-1-16-16,4 5-11 0,-2-4 26 16,0 2-14-16,8 15 68 0,0-13-78 15,-2-4-30-15,2 2-19 0,2-1 21 16,0-1 17-16,5-1 8 0,1 1 5 15,-2-1 2-15,7-4-29 0,0 1 11 0,3-3 12 16,-3-3 5-16,3 0 1 0,-3-1 3 0,4-1-30 16,-3-2-20-16,15-8 3 15,-16 0-25-15,2 1 28 0,-7-5 12 0,5 2 6 16,-5-4 4-16,-2 0 1 0,1-3-27 16,-1-2-15-16,-4 0-7 0,-6 0-3 0,4-3-2 15,-8 1-1-15,-2 0-4 0,0-2 1 16,-5 1-3-16,-3 1-2 0,-3 1-4 15,1 3 4-15,-3 3-2 0,-1 0-2 16,-1 6 2-16,4 1-1 0,-1 2-2 0,3 3 0 0,3 3-3 16,4 1-1-16,-1 4-4 0,5 1-78 15,0 3-135-15,2 3-217 0,-2 4-353 0,4-2-411 16,0-3-107-16,0 2 54 0,4-3 177 16,-2 1 341-16</inkml:trace>
  <inkml:trace contextRef="#ctx0" brushRef="#br0" timeOffset="10433.9869">16382 3661 95 0,'4'-6'421'16,"-2"-1"59"-16,2 0 34 0,-1 0-86 15,1 3-104-15,-4 0-34 0,4 2 44 0,-2-1 68 16,-2 0 34-16,4 1-9 0,-4 0-49 15,0 1-67-15,0 0-63 0,0 1-35 16,0-2-24-16,0 2-15 0,0 0-20 0,0 2-29 16,0-1-28-16,4 0-23 0,-4 1-21 15,0-2-9-15,0 2 18 16,6 1 66-16,-4-3-63 0,3 4 27 0,-1-1-6 16,-2 2-7-16,4-3-3 0,-2 4 15 0,0-2 5 15,2 3-1-15,-3 2 0 0,5 2-1 16,-2 1 10-16,-2 4-12 0,-2 0-6 0,4 1-2 15,-6 1-4-15,5-1-25 16,-5 0-27-16,4 18 5 16,-2 1 69-16,2-19-26 0,-2-2 4 15,2 0 3 1,11 32-65-16,-9-25-18 0,-4-13 0 0,2-2 0 16,-4-2 0-16,4 2 0 0,-2-3 0 15,-2 0 0-15,0-2 0 0,0 1 0 0,0 0 0 16,0-1 0-16,0-2 0 0,-2 0 0 15,-2 0-166-15,0-1-199 16,2-10-1335-16,2 1 344 0,2 1-53 0,-2-6 110 16,4-2 260-16,2-4 385 0</inkml:trace>
  <inkml:trace contextRef="#ctx0" brushRef="#br0" timeOffset="10814.7501">16926 3641 484 0,'6'-10'650'16,"0"0"54"-16,-1-1 27 0,1 2-235 16,-2 5-108-16,2-4 455 15,-6 7-364-15,4 1-41 0,-2 0-111 16,-2 0-125-16,0 3-89 0,4-1-40 15,-4 15 115-15,0-3-43 0,-4 0 5 0,4 3 1 16,-2 3-21-16,-2-2 22 16,4 2-21-16,0 17 86 15,0-19-99-15,0-1-20 0,4 0-8 0,-2-1-6 0,2-2 12 16,-1 0-5-16,1-1-9 0,2-2-9 0,0-1 1 16,-2-1-16-16,0-1-28 0,-2-1-14 15,3 1-7-15,1-4-4 0,-6 1 0 0,4-1-3 16,-2-3-2-16,-2 1-8 15,0 0-2-15,0-2-1 0,0 0-26 0,0 0-94 16,-2 0-169-16,-2-2-270 0,-2-1-398 16,1-4-362-16,3 1-85 0,-2-5 95 0,4-2 235 15,6-5 386-15</inkml:trace>
  <inkml:trace contextRef="#ctx0" brushRef="#br0" timeOffset="11373.4046">17602 3514 195 0,'0'-4'453'0,"4"-1"53"0,-1 2 39 16,-3 1-135-16,0-2-90 0,0 1-6 0,0 3 47 16,0-1 35-16,-3 1-10 0,-1 0-53 15,-2 1-89-15,0 2-50 0,-4 1-9 16,3 3 3-16,-3 0 9 0,0 4 6 0,-1-1-24 16,5 1-46-16,-4 2-28 0,4 3 3 15,-1 0-1-15,-1 2-17 16,0 3-7-16,0-1 4 0,1 3-13 0,7-3-4 0,-2 3-5 15,4-4-4-15,3 0-25 0,-3-2-17 0,8-3-6 16,0 1-4-16,1-4 35 16,1 0 25-16,2-2 11 0,-1-2 6 0,3-2 1 0,1 1-30 15,-3-5-21-15,3-1 11 0,0-4 7 16,-1-1 1-16,17-13 55 0,-16 8-57 16,3-3 2-16,-3-2 0 0,0 1-1 15,-5-4 3-15,2 0-17 0,-1-1-6 16,-5-4-6-16,-2-2-3 0,-4 3-4 0,2-3-7 0,-8 4-10 15,2 1 1-15,-4 0-2 0,-4 3-3 16,-1 6 0-16,-3 1-2 0,2 2-3 16,-5 5 0-16,2 0-2 15,-34 13-11 1,-5 15-47-16,46-15-78 0,0 0-163 16,1-2-242-16,1 1-330 0,6-6-374 15,0-3-80-15,6 2 82 0,1-7 205 16</inkml:trace>
  <inkml:trace contextRef="#ctx0" brushRef="#br0" timeOffset="11877.0936">18117 3396 196 0,'2'0'450'0,"5"-2"44"0,-7-1 32 16,4 1-134-16,-4 0-96 0,4-1-4 15,-2 1 66-15,-2-1 73 0,0 3 32 0,0 0-4 16,0 0-37-16,0 0-66 0,0 0-61 15,0-1-41-15,0-1-29 0,0 2-22 0,0-1-15 16,0 1-15-16,0 1-26 0,0-1-25 16,0 0-32-16,0 0-1 15,0 3-70-15,0 0 12 0,0 2 9 0,0-1 4 0,0 3 7 16,0 4 29-16,0 0 2 0,0-1-1 16,0 3 0-16,0 1 25 0,4 0-6 0,-4 3-6 15,2 2-4-15,-2 0 23 0,4-2-7 0,0 3-16 16,-2-1-28-1,9 17-62-15,-5-16 0 0,-2-1 0 0,2-1 0 16,1-2 0-16,-3 1 0 0,2-5 0 0,0 0 0 16,2-2 0-16,-1-1 0 15,3 8 0-15,-8-11 0 0,2-2 0 0,0-1 0 16,-2-1 0-16,-2-2 0 0,-2-2 0 16,-6-4-256-16,2-5-1021 0,0-6-299 0,-5-5-80 15,1-10 112-15,0-6 329 16,-3-5 666-16</inkml:trace>
  <inkml:trace contextRef="#ctx0" brushRef="#br0" timeOffset="13937.4696">18556 3660 84 0,'4'0'393'15,"-4"0"52"-15,0-2 33 0,0 2-98 16,0 0-112-16,0 0-45 0,4 2 13 0,-4-2 35 15,0-2 43-15,0 2 20 0,0 0 5 16,0 2-9-16,0-1-15 0,0-1-22 16,0 2-22-16,0-2-21 0,0 0-23 0,2 0-27 15,2 0-25-15,2-2-33 0,1-1-29 16,3 0-23-16,4-2-19 16,-1 1 5-16,26-7 70 0,-12 4-54 0,0-3 8 15,6 2-18-15,4-2-13 0,3-1 14 16,3 2-16-16,5-4-6 0,1 2-4 15,48-10 28-15,-47 12-63 0,-2 0-10 16,-3 0 0-16,-2 1-4 0,5 0 0 0,-2 1 1 16,1 0-2-16,-1 0-2 0,1 0-1 0,-3 2-1 15,-1-3 1-15,0 0-3 0,1 1 2 0,-5 1-2 16,-2-2 2-16,-3 2-1 0,-8-1 1 16,-3 1-2-16,-2 3-1 0,-11-1 0 0,-4 2 5 15,1 2-1-15,-7 0 1 16,-2-1 0-16,-7 1 1 0,1 0-5 0,-6-2-3 0,-3 2-5 15,-4 0-5-15,-1 2-9 16,-5-1-92-16,-27 1-623 0,21-2-79 0,0 2-374 16,-5 0-78-16,-5-2 63 0,-2-2 193 15,-3 0 323-15</inkml:trace>
  <inkml:trace contextRef="#ctx0" brushRef="#br0" timeOffset="14522.1067">18843 3423 200 0,'0'-6'349'15,"-4"-1"30"-15,2-7 257 0,-2 12-413 0,4-3-9 16,-2 3 19-16,-2-1 0 0,4 1-6 16,0-1-2-16,0 2 0 0,0-1 15 15,0 2 25-15,0 0 27 0,-4 0 19 0,4 0 10 16,0 0-19-16,0 0-43 0,0 0-39 16,-3 0-47-16,-1 0-38 0,4 0-30 15,-2 0-17-15,-6 0 29 0,2 0-63 16,2 2-4-16,-3 1 0 0,1 0-2 0,0 1-7 15,-4 2-19-15,-1 0-10 0,1 0-9 16,0 1 3-16,-3 3-3 0,3 0 15 0,-2 0 25 16,1 4 14-16,-3 0 2 15,1 0 5-15,3 3-20 0,-7 16-10 0,11-18-30 16,-4-2-3-16,6-1-1 16,-2-1-1-16,6 0-1 0,-3-4 2 0,3 2-2 15,3-1 2-15,-3-1 2 0,6 0-2 0,-2 1 5 16,0 1 2-16,2 0 59 0,0-2 21 15,5 1 17 1,28 15 159-16,-22-17-236 0,-1-1-15 0,1 3-5 16,-3-1-2-16,3 1-1 0,-5 0-2 15,-2-1 1-15,1-1-3 0,-1 2 2 0,0-4-2 0,-3 1 0 16,-1-1 2-16,-2-3 0 0,-2 3-3 16,2-3-2-16,-4 2-6 0,4-3-74 15,-4 0-143-15,0-1-276 0,-4-4-416 0,4-2-313 16,-6 0-69-16,0-4 76 15,-2-4 247-15,-5-3 406 0</inkml:trace>
  <inkml:trace contextRef="#ctx0" brushRef="#br0" timeOffset="15043.9471">20140 3205 133 0,'0'0'417'0,"0"-5"79"0,0 3 62 0,4 1-107 0,-4-1-88 16,0 0-35-16,6 1 10 0,-2 1 35 15,-2-1 22-15,3 1 4 16,-1 0-17-16,-2 7 239 0,2 0-389 0,-4 1-20 15,0 2-36-15,0 4-7 0,0 0-26 16,0 5-17-16,0-1-32 0,0 1 8 0,0 0-18 16,6-2-6-16,-2 1-5 0,2 0-4 15,1-1-25-15,3 3-20 0,-4-3-6 0,5-2-8 16,-1-1-4-16,-4-1-3 16,9 10 4-16,-9-14-5 0,0 4 2 15,-2-7-4-15,-2-1-3 0,-2-1-2 16,0-1-33-16,0-2-95 0,0-1-136 0,-2-2-225 15,-2-3-265-15,-2-4-263 0,2-4-120 16,-3-4 38-16,3-3 185 0,-6 1 249 16</inkml:trace>
  <inkml:trace contextRef="#ctx0" brushRef="#br0" timeOffset="15566.3844">19925 3268 325 0,'-4'-5'522'0,"4"-5"43"0,0 1 22 15,6 0-184-15,17-10 184 0,-9 8-237 16,-1 1 60-16,3 3 7 0,-1-3-22 0,1 3-42 16,5 0-61-16,-3 0-52 0,3 0-47 15,2 1-28-15,2 3-32 0,-3-2-30 16,1 2-21-16,0 3-16 0,-7 0-24 0,5 3-17 16,-4 2-7-16,-3 1-5 0,-1 1 19 15,1 2 13 1,-6 4 1-16,9 30 79 0,-13-28-106 0,-8 2-5 15,4-1-1-15,-6-1-3 16,-1 0-2-16,3-3-3 0,-12 10 9 0,10-12-7 16,-1-4-3-16,3-1 3 0,4-2-2 15,-2-1 1-15,2-1 1 0,2-1 5 16,-2-1 30-16,6-1 14 0,5-5 9 0,5 1 1 0,-1-1-6 16,1-2-29-16,1 2-14 0,-1 0-10 15,18-8-1-15,-24 9-5 16,2 4-1-16,13-1 2 0,-13 6 2 15,-1 0 1-15,1 5 3 0,-1 1 7 0,-1 1 27 16,0 1 11-16,-4 1 8 0,5 1 0 0,-5-1-1 16,-2 3-28-16,-2-1-15 15,2 0-4-15,-10 26 11 0,0-27-19 16,-2-1 3-16,-5 1-4 0,3 1 1 16,-7-3-1-16,5-1 1 0,-5-2-4 0,3 0 1 15,-3-1-2-15,5-2 1 0,2-3 1 16,-1 0 1-16,1-1 0 0,6-2 0 15,2 1-2-15,-2-5-13 16,4 1-8-16,4-3-92 0,2-1-150 0,0-1-218 0,-2-2-307 16,0-2-354-1,3-2-127-15,9-35-1731 0</inkml:trace>
  <inkml:trace contextRef="#ctx0" brushRef="#br0" timeOffset="15829.2225">20570 3275 399 0,'8'-2'570'0,"1"-1"46"16,5-1 572-1,-8 4-730-15,17 7 1069 0,-19 0-1082 0,2 1-104 0,1 1-104 16,1 3-67-16,-6 0-33 0,2 1-15 16,2 0-26-16,-2-2-21 0,-1 1-12 15,1 0-17-15,-4-3-24 0,6 0-10 0,-6 0-2 16,4-1-5-16,-2 0-1 0,-2-3-3 15,4 0-1-15,-4-2-5 0,0 1-3 0,0-3-32 16,0 1-84-16,0-4-138 0,0 0-232 16,-4-3-272-16,2-1-293 0,-4-4-68 15,2-2 72-15,0-2 200 0,-3-1 266 0</inkml:trace>
  <inkml:trace contextRef="#ctx0" brushRef="#br0" timeOffset="15998.1149">20504 3105 487 0,'-6'-4'642'0,"0"-1"48"0,-3 0 43 32,9 2-220-32,-2-1 1024 0,4 4-1223 15,-2 0-104-15,9 0-96 0,-3 1-66 0,6 1-29 16,-2 0-15-16,-3 3-68 0,3 1-197 16,-4-1-283-16,2-2-319 0,-5-1-142 15,-3-2-8-15,0 0 167 16,0 0 270-16</inkml:trace>
  <inkml:trace contextRef="#ctx0" brushRef="#br0" timeOffset="16327.9103">20700 3043 467 0,'11'-5'636'0,"-5"-3"90"31,-2 1 78-31,19-7 704 0,-7 9-779 0,-7 7-467 15,-1 1-55-15,0 1-63 0,0 4-18 0,-3 2-6 16,1 4 24-16,-2 1-18 0,-4 4-7 16,6 0 9-16,-2 5 11 0,-2-4-22 0,2 2-16 15,3-1-3 1,-1-1-39-16,4 21-12 0,-4-21-37 0,-1-6-2 0,-1 3-4 16,2-2 0-16,-6-2-1 15,6 0-1-15,-2-1 0 0,9 16 4 16,-13-22-6-16,4-1 4 0,-2 0-3 15,-2-3-2 1,4 3-16-16,-4-5-213 0,0-3-84 0,0-1-224 0,-4-2-266 16,-2-4-252-16,4-2-75 0,-7-2 73 15,3 0 194-15,0-1 255 0</inkml:trace>
  <inkml:trace contextRef="#ctx0" brushRef="#br0" timeOffset="16502.805">20754 3263 294 0,'4'0'511'16,"-2"-3"47"-16,9-1 569 0,-1-1-686 16,2 2 0-16,-1-1 25 0,3-1-29 15,3 0-85-15,-5 0-113 0,5-1-99 0,3 2-72 16,-3-1-39-16,4 1-19 0,-5-1-15 0,1 2-105 16,-5 1-223-16,-1-1-295 31,-5-2-251-31,4-14-1788 0,-6 14 2214 0</inkml:trace>
  <inkml:trace contextRef="#ctx0" brushRef="#br0" timeOffset="17079.9676">21011 3171 490 0,'4'0'641'0,"-2"-3"54"0,2-1 46 0,2 3-214 0,-2 0-91 16,0-1-15-1,9 2 750-15,-1 6-823 0,-8 3-256 16,1 1-20-16,1 5-6 16,-4-1-5-16,2 3-28 0,0-2-16 0,-2-1-7 0,2 1-5 15,2 1 0-15,-1-1-1 0,1-2 0 16,-2-2-1-16,-2 0 1 0,2-5-2 16,2 2 1-16,-2-5 1 0,-1 2 37 0,1-2 32 15,-2-3 30-15,2 0 14 0,0-3 10 16,-2-2-31-16,2-1-30 0,-4-1-30 15,6-4-15-15,1-17-3 0,-3 13-16 16,2-3 1-16,0 3 1 0,5-4-6 16,-7 0 2-16,23-30-4 15,-21 38 1-15,4 4-4 0,0 2-2 16,1 1-5-16,-3 4 1 0,0 1 2 0,-1 5 2 16,3 2 1-16,-4 2 6 0,0 1-2 15,0 0 2-15,-1-2 2 0,1 2 0 16,0 0 0-1,2-2 4-15,15 11-1 0,-13-16 1 0,-3 0-1 16,3-4 7-16,0 1 0 0,-4-1-1 16,11-2 45-16,-11-3 5 0,0 0 11 15,-1 0 9-15,-1-1 2 0,-2 0-25 16,2-2-20-16,-4-13 11 0,0 7-33 0,0-1-3 16,0 1-2-16,2-3-3 0,-2 2-2 15,4 1-3-15,0-3 2 0,-2-10-2 16,2 6-1-16,1 13 0 15,-3 2-5-15,-2 2-4 0,0 0-9 0,0 1-8 16,0 1-34-16,-2 2-111 0,-3 4-170 0,1-1-276 16,-2 2-338-16,-4 0-234 0,-1 2-15 15,3-2 122-15,-6 0 263 0,3 0 332 16</inkml:trace>
  <inkml:trace contextRef="#ctx0" brushRef="#br0" timeOffset="17315.8211">21569 3078 463 0,'8'3'630'0,"-4"-3"55"0,3 0 91 16,-1 1-146-16,-2 1-84 15,2 1-46-15,9 4 388 0,-9 0-616 0,0 1-108 16,0 0-58-16,3-2-24 0,-3 1-14 16,0-1-4-16,4 0-29 0,-4 3-19 0,1-1-8 15,3 4-4 1,-4-2-13-16,-2-6-17 0,-4 2-68 0,0-4-107 15,-4 2-172 1,-14-6-1666-16,1-9 416 0,7 2 965 16,-5-2 153-16,3 0 138 0</inkml:trace>
  <inkml:trace contextRef="#ctx0" brushRef="#br0" timeOffset="17463.7291">21561 2910 345 0,'-2'-10'559'0,"-2"3"67"0,4 2 59 15,-5 0-175-15,3 3-108 16,2 1-52-16,-6 5 433 0,2 0-663 0,8 1-67 0,-2 2-28 16,2 0-17-16,-2 2-18 0,7-4-137 15,-3 3-210-15,0-3-271 0,0-1-181 16,5-1-71-16,-1-3 94 0,0 2 195 0</inkml:trace>
  <inkml:trace contextRef="#ctx0" brushRef="#br0" timeOffset="17836.4974">21782 2935 256 0,'2'2'534'0,"-2"-4"73"15,0-1 640-15,0 0-783 0,0 3-29 0,0-1-3 16,0 1-33-16,0 0-73 0,0 1-97 16,0 4-97-16,-10 17 23 15,8-11-100-15,-2 2 4 16,4-2-1-16,-3-1-13 0,-1 1-10 0,4 0 24 15,4 0 14-15,-1 0 4 0,3-1 6 0,2-1-13 16,-2 0-32-16,5-1-15 0,-5-1-6 31,4-1 13-31,27 6 210 0,-28-10-195 0,1 0-21 16,-4 4-12-16,2-4-6 0,-1 3 18 0,-1 2 14 16,0 4 47-1,-2-7-38-15,-4 1-21 0,0-1-9 0,-4 2-2 16,2 0-3-16,-8 4 15 0,-1-5-13 15,5-2-6-15,0 1-1 0,-4 1-3 0,5-1-4 16,-1-1-7-16,2-1-4 0,4 1-40 16,0-3-90-16,0 0-135 0,0-5-214 15,0 5-247-15,4-5-212 0,-4 1-122 16,0-4 42-16,4-2 175 0,-2 1 234 0</inkml:trace>
  <inkml:trace contextRef="#ctx0" brushRef="#br0" timeOffset="18270.2289">21956 3013 250 0,'2'5'511'16,"4"-4"51"-16,-2 1 51 0,2-2-113 15,-2 4-89-15,3-3-23 0,-1 3 0 16,2-3-23-16,15 3 219 16,-11-4-537-16,-1 0-21 0,-5 0-14 0,4 0-4 15,1 0-6-15,-5-2 0 0,4 0 0 16,-4-1-1-16,3-2 0 0,-3 0 1 0,0-1 1 15,0-2 0-15,-2-1-2 0,-2 0 1 0,3 0 1 16,-5 0 1-16,0-15 3 16,0 12-5-1,-7-20 80-15,3 27-5 16,2-2 9-16,-6 4 5 0,2 1-21 0,-1 2-26 16,1 2-19-16,-4 3 8 0,-5 3 18 0,7 1 25 15,-6 3 12-15,3 0 25 0,-1 1-2 0,2 1-18 16,-1 1-23-16,5-2-12 0,0 2-25 15,2 0-14-15,4 2 4 0,6 0 27 16,-2-4 15-16,13 13 75 0,-7-15-75 16,2-2-27-16,3-2-14 0,1-3-7 15,1-1-1-15,-1-1-5 0,1-2-3 0,4 0 0 16,-3 0-2-16,-1-2-1 0,4-4-2 16,-5-1-2-16,-1 2-2 0,-3-4-5 0,-2 6-3 15,-4-5-66-15,1 2-164 0,-9 0-328 16,-7-1-423-16,1-2-188 0,-6-3-21 0,1-3 122 15,-1-1 312-15</inkml:trace>
  <inkml:trace contextRef="#ctx0" brushRef="#br0" timeOffset="19644.7723">22911 2539 73 0,'4'-7'311'16,"3"1"64"-16,-7 0 30 0,0 3-62 15,0-1-43-15,0 4-19 0,0-3-25 0,0 3-26 16,-7-2-38-16,7 0-28 0,-4 2-19 31,4-1-1-31,-2 1 336 0,2 0-314 0,0 0 4 0,0 1 7 16,0-1 14-16,0 0 18 0,0 0 13 0,0-1-1 16,0 2-14-16,2 1-21 0,-2-2-23 15,0 2-26-15,0-2-21 0,0 0-18 16,0 0-18-16,0 0-19 0,0 3-14 0,0-3-10 15,0 0 0-15,0 0 5 0,0 0-4 0,0 0 0 16,0 0-3-16,0 0-15 0,0 0-9 16,0 0-7-16,0 0-4 0,0-3 0 15,0 3 0-15,0 0-1 0,4 0-1 0,-4 0 1 16,4 3-1 0,3 4 1-16,-5-5 1 0,2-1-2 0,-4-1 2 0,4 2-2 15,-4-2 1-15,2 0 1 0,-2 0 2 0,0 0-1 16,0 0 2-16,0 1 0 0,0-1-1 15,0 1-1-15,0 2 2 0,0-3 1 0,0 0 0 16,-2-3 1-16,2 2-3 0,0 0 0 16,0 1 0-16,0 0-2 0,0-3-3 15,0 3 2-15,0-2-3 0,0 2-3 0,2 2 2 16,-2-2 2-16,0 0-2 16,0 0 4-16,0 0 2 0,0 0-1 0,0-2 0 0,-2 0 0 15,-2 2 2-15,4 0-2 0,0 0 0 0,-4-1-3 16,2-1 4-16,2 2-1 15,0 0-1-15,-4 0 1 0,4 2-2 0,0-1 2 16,0 1-2-16,0 0 0 0,0-2-1 0,0 3 2 16,0-1 0-16,4 3-2 0,-4 2 3 15,0 0-1-15,-4 6-1 0,4-1 16 16,0 5 26-16,-7 21 80 0,7-18-54 16,0 4-11-16,7 19-3 0,-3-23-36 0,-2 2-4 15,2-6-2-15,2 2-1 0,2 1 1 16,-1-2-3-16,5 12 11 0,-6-15-9 15,2-2-4-15,-1 0-1 0,-5-2-1 16,2-1-3-16,0-4 2 0,-2-2 1 0,-2-2 6 16,0 0 8-16,0-1 37 0,0 0 19 15,0-1 11-15,-2-3-1 0,-2-2-6 0,0-4-35 16,2 0-22-16,-2-4-10 0,-3 1-6 0,3-2-2 16,4 0 0-16,-6-3 0 0,4-4-4 15,-2-1 4-15,0 0-2 16,-3-30-4-16,7 27 4 0,-2 2-2 0,-2 1 1 15,4 4 2-15,-4-12 1 16,2 20-2-16,-2-4-3 0,4 11 0 0,0 2 3 16,0 1-4-16,0-1-4 0,0 2 1 0,0 0-4 15,0 3-3-15,0-1 2 0,4 1 4 0,-2-1 3 16,2 2 2-16,0 0 2 0,3 2 1 16,-1 2-1-16,4-3 0 0,0 3-2 0,-1 1 1 15,5 1 2 1,9 11 0-16,-9-8 0 0,-1-1 0 0,-3-2 0 0,3 2-1 15,-3 0 2-15,0 2-2 16,13 11 0-16,-8-11 2 0,-5-2 0 0,2 0 1 0,-1 0 1 16,5-3 0-16,-6-2 0 0,3 1 1 15,-3-3-3-15,1-2 3 16,-1 2-1-16,0-3 3 0,-4-2 0 0,1 0 1 0,-1-2 4 16,-2-1-1-16,2-2 3 0,-2 0 26 15,-2-3 14-15,-2-1 3 0,0-1 0 0,0-4 2 16,0 0-29-16,0-5-14 0,-6 1-8 0,4-3-3 15,-2 1-2-15,-2-4-2 16,2 2 0-16,-7-21-1 0,9 28 1 0,-2-2 1 0,-2 8 0 16,2-3-2-16,2 4 2 0,-2 3-2 15,-1 1 0-15,-1-1-1 0,4 3-4 0,-2 1-3 16,0 1-2-16,-2 3-3 0,2-1 0 0,1 3-2 16,3 2-1-16,-4 6-180 15,8-6-87-15,-4 2-204 0,3-3-254 0,1 2-256 16,2-2-190-16,2-4 9 0,0 1 144 15,3-3 232-15,-1 0 277 0</inkml:trace>
  <inkml:trace contextRef="#ctx0" brushRef="#br0" timeOffset="20081.0118">23377 2539 174 0,'2'0'456'0,"4"-3"54"0,-6 0 57 31,8-3 278-31,-2-3 888 0,-6 8-1310 0,2 1-80 16,-2 0-91-16,0 1-82 0,0 1-65 16,-2 1-49-16,2 4-31 0,0-1-11 0,-4 3-7 15,4 2-1-15,-2 16 4 16,2-12-6-16,0 3 0 0,2 0-2 0,-2-1 2 16,4 0-3-16,3 0 1 0,-1-2 46 0,-2-1 20 15,6 2 12 1,-4-4 4-16,5 1 5 15,43 11 251-15,-38-21-223 0,1-3-17 0,1-3-13 16,-3 0-11-16,3-2-8 0,1 0-26 0,-7-3-2 16,5 0 14-16,-7-4 9 0,3 4 2 15,-3-4 1-15,-4 0-15 0,2-3-22 16,-6-1-12-16,-2-3-6 0,0 1-4 0,-6-1-4 16,0-2-1-16,2 3 0 0,-6-1-1 0,-3 2-1 15,-1 3 0-15,1-1 0 0,-3 8-1 16,1 0-2-16,-1 2-1 0,-1 3-1 0,1 1-5 0,-1 2 1 15,5 1-2-15,-3 3-2 0,3 4-3 0,1-2-4 16,5 3-87-16,0 1-135 0,2-1-196 16,0-1-282-16,4 2-301 0,4-3-175 15,0 1 16-15,2-4 149 0,0 0 261 0,5-2 298 16</inkml:trace>
  <inkml:trace contextRef="#ctx0" brushRef="#br0" timeOffset="20465.7903">23743 2496 312 0,'0'-7'478'0,"4"-3"32"16,-2 0 29-16,8-11 318 0,-6 16-583 16,-2 0 22-16,2 2-11 0,-4 1-19 15,3-1-10-15,1 3-7 0,-4 0-5 0,0 1 2 16,0 1-8-16,0 0-19 0,4 1-5 0,-2 1-22 15,-2 1-11-15,0-1-19 0,4 0-27 16,-2 5-33-16,2 0-21 0,2 2-32 0,-1-1 17 16,-1 2 10-16,-2-1 3 0,4 2 2 15,-2-1-3-15,2 3-35 0,-2-1-17 0,3 3-10 16,-1-3-4-16,-2 0 1 0,2 1-1 0,0-2-1 16,3 1 0-16,-7-2-3 0,4 0-1 15,-2-3-1-15,2 1-2 0,1 7 2 16,-3-12-4-16,-4 0-1 0,0 0 0 0,4-3 3 15,-4-2-2-15,0 0 0 0,0 0 0 16,0-2 2-16,0 0-2 0,0 1-2 0,0-1-8 16,0-3-76-16,0 0-104 15,0-4-160-15,-11-32-2023 16,1 9 239-16,4 17 1275 0,-4 2 237 16</inkml:trace>
  <inkml:trace contextRef="#ctx0" brushRef="#br0" timeOffset="20817.5678">23652 2460 186 0,'-13'3'366'0,"-1"-2"31"0,-9 5 375 15,13-1-493-15,-1-2-8 0,5 0-6 16,0 0-44-16,0-2-47 15,6 0-28-15,0 6 209 0,0-6-97 0,2 1 51 16,6 0 40-16,-2 1 13 0,7-1-19 16,1 0-37-16,3-2-31 0,-1 0-41 0,1-4-39 15,5 1-27-15,3-1-3 0,-2-2-22 0,6-3-3 16,2-1-12-16,-2-1-3 0,2 1-6 16,-4-3-7-16,27-9 101 0,-32 10-113 15,-1 2-6-15,18-9 65 16,-22 10-102-16,26-15 34 15,-38 21-91-15,-3 2-6 0,-4 1-4 16,-3 4-8-16,-5 3-105 0,0 2-234 0,-3 3-426 16,-7-3-463-16,-1-2-205 0,-2-1 10 15,0-3 193-15,-3-1 410 0</inkml:trace>
  <inkml:trace contextRef="#ctx0" brushRef="#br0" timeOffset="25327.2103">14484 4795 223 0,'-19'5'293'16,"2"-2"11"-16,-47 12 397 0,52-12-505 15,2 1 19 1,-1-1 4-16,5 0-9 0,0 0-20 0,-2 1 94 16,8-4-188-16,0 0-3 0,0 3-2 0,0-3 31 15,4 0 54-15,0 0 49 0,2-3-1 16,4 3-14-16,3-4-41 0,-1 1-62 16,9-2-47-16,0 0 92 0,1 0 43 0,5-2 22 15,0-4 11 1,2 0-3-16,50-13 97 0,-38 10-183 15,7 0-4-15,1 1-4 0,5 1-61 0,-4 0-37 16,-1 0-15-16,98-21-8 16,-99 23-9-16,-1 0 3 0,3 0 2 0,-5 0 0 15,9-2 72-15,-4 1 39 0,4-3 16 16,1 3 4-16,3-4 10 0,-2 3-72 0,4-2-39 16,-2-1-16-16,-2-1-7 0,4 3-6 15,0-4-4-15,113-23 5 16,-117 29-7-16,-2-1 0 0,-4 4 3 15,1-1 2-15,-1 2 3 0,-4-1-2 0,1 1-1 16,3 0-1-16,-3-2 1 0,-1-1 5 0,1 0 27 16,3-2 14-16,-7 0 6 15,57-10 58-15,-49 13-87 16,105-18 2-16,-105 17-26 16,-5 1-4-16,1 1-1 0,-7 1 2 0,3-1-2 0,-4 2 0 15,-1-1 0-15,3 1 0 16,-6-1 1-16,2-1-2 0,1 1 3 0,-3 1 0 0,0 1 2 15,0-1-3-15,2 0 1 0,3-2-2 16,77-16 1-16,-79 14-1 16,-3 3-1-16,2-2-1 0,-4 4 1 15,-2-1-1-15,56-11 2 16,-64 13 0-16,6 0 0 0,-4 2-1 0,-3-1 1 16,1 0 1-16,4-2-2 0,-6 3 2 15,1-1-2-15,1 3 0 0,2-4-1 16,-2 0 1-16,-1 0 1 0,5-1 0 0,-2 0 1 15,0 1-1-15,2-2 0 0,20-3 3 16,-18 4-2-16,-4 1 2 0,-2-1-2 16,4 1 0-1,0-1-2-15,22-6-1 0,-22 6 0 0,0-2 4 0,-4 2-1 0,4 0 0 16,-5-2 0-16,5 4 0 0,0-3-1 16,0 0 0-16,-4 1-1 0,4 1 0 15,-4-1-1-15,1 1 2 0,-1 1-2 16,-2 1 2-16,-3-1 2 0,3 1-1 0,2-1-2 15,-3-2-1-15,3 3 1 0,-2 1 1 0,2 0 0 16,1-2 0-16,1 0 0 0,-4 1 1 0,6-1 2 31,0-1-2-31,49-7-2 0,-49 8-2 0,0-2 3 0,-4 2 2 16,4 0-2-16,-5-1 1 0,5 0-1 16,-4 2 0-16,2-1 1 0,2 0-1 0,-4-2 0 15,3 5 1-15,-3-5-1 0,4 3 1 0,-4-3 0 16,4 3-2-16,-5-5 0 15,5 4 1-15,-2-2 0 0,2 0-1 0,-2-2 1 0,2 2 1 16,0-1-2-16,4 0 2 0,-2 0 0 16,-3 1 0-16,5 1 0 15,25-7-1-15,-29 7 0 0,6 0-1 0,-6-1 0 16,6 2 1-16,0-2 0 0,0 1 2 0,5-1-2 16,-1-1 0-16,2 0 0 0,9 0 0 15,1 0-2-15,5-1 2 0,2-3 0 16,4 2 1-16,70-13 4 0,-64 9-5 15,3 1 1-15,-3 1-2 0,4-3 1 0,-4 4-1 16,5-4-2-16,-1 1 3 0,0 2 3 0,3-3 1 16,1 3 1-16,-6-2-4 0,3 1 3 15,-1-3-2-15,-4 5-2 0,2-2 2 0,-1 1-1 16,-1 1 1-16,-2 0 0 0,-2-1-1 16,2 2 3-16,-4-1-2 0,0 2 0 0,-6 0-3 15,2-2 0-15,-3 2-1 0,-3-1-1 16,-2 0-1-16,1 3 4 0,-5 1-1 15,-1-3 0-15,1 1 0 0,-5-1 2 0,-2 0 0 0,7 2 0 16,-5 0 1-16,-2 1-1 16,0 1 0-16,29-8-1 0,-35 5-1 15,-2 1 0-15,-6 2-1 0,4-1 2 16,-6 2-1-16,22-5 0 0,-20 4 1 0,-2 0-1 16,1 0-1-16,-1 1 1 0,2 0 1 0,-3 0-1 15,1 1 2-15,-2-3 0 0,4 2 1 16,-3-1-2-16,1 0-2 0,2-2 2 15,-1 1 2-15,-1 1-4 0,2-2 1 0,-7 1 0 0,5-1 1 16,-4 2-2-16,-1-1 2 0,1-1 0 16,-1 3 2-16,1-4-2 0,-1 4 1 0,5-5 0 15,0 2 2-15,1 0-2 0,-1 1 0 0,2 1 1 16,4 0-2-16,-5 0-2 0,-1 0 1 16,2-2 0-16,2 2 2 0,-7 0-2 0,3 0 0 15,-4 2 1 1,26-2-2-16,-31 1 2 15,-1 2-1-15,-1 0-2 0,-6 0 0 0,-2-3-2 16,2 3-2-16,-4 0-1 0,-4 3-3 0,2-3-78 0,-2 2-153 16,-6-1-264-16,-3 2-414 0,-1-3-344 15,-5-3-78-15,-6-3 81 0,-1-5 235 0,-3-7 400 16</inkml:trace>
  <inkml:trace contextRef="#ctx0" brushRef="#br0" timeOffset="32318.6657">15458 4816 42 0,'0'-3'348'0,"4"-1"55"0,-8 1 50 15,4 1-69-15,0-1-67 0,-2 0-32 16,-3 2-3-16,5-3 4 0,-4 3-4 0,4 0 0 15,-2 0-6-15,-2 1-7 0,4-2-14 16,-2 2-23-16,-2-1-22 0,4 1-7 16,0-2 6-16,0 2 8 0,0 0 11 0,0 0-13 15,0-2-6-15,4-1-20 0,-4 3-11 16,2-2-9-16,-2-1 0 0,0 3-21 0,0 0-18 16,0-2-22-16,0 2-22 15,0 2-19-15,0-2-13 16,0 0-15-16,0 5 3 0,0-5-40 0,0 3-3 15,0-1-2-15,0 0 1 0,0 2 1 0,4-2 1 16,-2 3 3-16,-2 0-3 0,4-1 4 16,3 2 22-16,-3 0 24 0,0 0 16 0,2 2 7 15,0 0 1-15,-1 1-20 0,1-1-26 0,0 0-12 16,0 2-6-16,-2 0-3 0,2 0 1 16,1 5-5-16,-3-1 4 0,2-1-2 15,0 0 2-15,-2-1-2 0,3-1 2 16,-1 10-1-16,-2-13-3 0,2 1 0 15,-2-1 1-15,-4-2 1 0,4 2 1 0,-2-1-1 16,-2 1 1-16,0 1-1 0,5-1 2 0,-3-1-1 16,-2-2 0-16,0-1-2 15,4 2 4 1,-4-3-6-16,0 3 0 0,0-5-2 0,0 1-1 16,0-2 2-16,4 0 1 0,-4-2 0 0,0-1 0 15,0 3 1-15,0-2 1 0,0 2-1 0,0-1 1 16,0 0-1-16,0-2-3 0,0 0-6 15,0-2-8-15,2-5-258 16,-2 3-92-16,4-5-242 0,-2 2-300 0,-2-5-302 16,0 2-70-16,4 0 83 0,-4-1 210 15,0 2 287-15</inkml:trace>
  <inkml:trace contextRef="#ctx0" brushRef="#br0" timeOffset="32930.2866">16002 4696 299 0,'0'-5'403'0,"4"2"53"16,-2 3-21-16,-2-2-81 0,0 0-32 16,0 1 12-16,0-3 34 0,0 4 28 0,0 0 3 15,-2 0-21-15,-2 0-36 0,4 2-49 16,0-2-48-16,0 0-39 15,0 2-31-15,0-1-25 0,0 1-35 0,0 0-30 16,0 1 4-16,0-3-7 0,0 4-5 16,4-1-3-16,-2-1 33 0,2 3-16 0,-4-2-8 15,0 1-3-15,4-1-2 0,-2-2-4 0,-2 0-1 16,0 0-3-16,4-1-3 16,-4 0-3-16,2 2-11 0,-2 1-43 0,4 2 29 15,-4 1 16-15,5 0 11 0,-5 3 7 16,2 0 4-16,-2 1-29 0,4 2-17 0,-4-1 4 15,4 1 15-15,-2 0 9 0,-2-1 1 0,4 1 2 16,-2 0-19-16,2 0-18 0,-4-1-13 16,7 0-4-16,-1 9 0 15,-2-13-7-15,-4 0 0 0,6 0-1 0,-2-2 1 16,-2 5-2-16,-2-3 2 0,4 1-2 0,-4-3 0 16,5-2 0-16,-3 2 1 0,-2-2-1 15,0 2 1-15,4 0 0 0,-4-2 0 16,0 1-3-16,4-1-17 0,-4-1-60 15,2-2-138-15,-2-2-184 0,0-1-292 0,0-1-361 16,0-1-225-16,0-3 5 0,0 0 126 16,4-2 271-1</inkml:trace>
  <inkml:trace contextRef="#ctx0" brushRef="#br0" timeOffset="33357.2685">16802 4558 256 0,'-6'-1'496'0,"0"-1"61"0,-5 0 53 15,7 2-142-15,-2-3-87 0,2 3-7 16,2 3 29-16,-2-1 18 0,4-2-8 15,-3 0-51-15,-1 2-67 0,4-2-60 16,0 0-43-16,0 0-34 0,0 1-23 16,0 1-18-16,0 0 37 0,0-1-99 0,4 3 6 15,-1 2 3-15,-3 5-1 0,6-2 39 16,-6 4 2-16,4-1-9 0,-4 0 31 0,4 1 17 16,-2 1-26-16,-2 0-12 0,4 1-8 15,0-3-45 1,5 15-11-16,-1-1-29 0,-6-14-9 0,4-2-2 15,-2 0 1-15,3-2 0 16,3 5-1-16,0-1 4 16,-4-9-1-16,-1-1-2 15,7-2-27-15,-6 0-76 16,19-12-1231-16,-19 3 353 0,0-1-205 0,1-2 0 16,-3 0 128-16,2-4 238 0,4 0 303 15</inkml:trace>
  <inkml:trace contextRef="#ctx0" brushRef="#br0" timeOffset="33689.6025">17292 4414 258 0,'6'-4'598'0,"-2"-1"96"16,1 0 69-1,-3 1 393-15,-2 6 114 0,0-2-896 16,0 2-84-16,0 3-70 0,4 2-71 15,-4-1-19-15,0 7 0 0,0-1 26 16,0 1-5-16,0 2 11 0,0 1-19 0,0-2-8 16,4 3-36-16,-4-2 0 15,2 2-16-15,-2-4-12 0,6 17 57 0,-6-15-85 16,4 0-17-16,-4-1-12 0,4-4-4 0,-1 2-3 16,1-3-4-16,-2-1-1 0,2 2-2 15,-4-5 0-15,6 0 0 0,-6-1 3 0,6 1-3 16,-2-2 0-16,3 1-3 15,-3-3-17-15,8-1-294 0,-4-3-75 16,-5-2-238-16,3-4-269 0,-2-1-235 0,2-1-45 16,2-1 88-1,11-16-406-15</inkml:trace>
  <inkml:trace contextRef="#ctx0" brushRef="#br0" timeOffset="33992.4103">17826 4304 236 0,'6'-8'518'16,"2"-2"55"-16,-6 2 31 0,7 0-119 16,-7 2-135-16,8-8 808 15,-6 14-762-15,-4 0-61 0,0 5-56 16,2 3-64-16,-2 4-24 16,-2 16 227-16,2-11-227 0,-4 1-19 0,4 0-27 15,0 0-34-15,0 1-24 0,0-2-30 16,0-1-18-16,4-2-7 0,-2 0-10 15,4 2-4-15,-6-1-3 0,4-2 0 0,3 0-4 16,-3-3-4-16,2-3 1 0,0-1-4 16,-2 1-2-16,9 2 0 0,-5-4-7 15,-2-2-1-15,0-1-26 0,1-2-83 16,-7-2-131-16,8-6-910 16,-6 1 215-16,-2-2-155 0,0 0 26 0,6 0 162 15,-2-3 227-15,7-1 255 0</inkml:trace>
  <inkml:trace contextRef="#ctx0" brushRef="#br0" timeOffset="34445.6618">18581 4103 15 0,'-9'-3'390'0,"7"1"74"0,-4-1 64 16,-2 0-4-16,6 2-81 0,-2-2 6 15,1 3 43-15,-1-4 35 0,4 3-4 0,-4-3-58 16,4 1-89-16,0 1-88 0,0-1-80 15,0 3-54-15,0 0-32 16,4 7 224-16,-4-1-229 0,0 3 0 16,0 5 9-16,0 1-2 0,4 0-13 15,-1-1 21-15,1 2 10 0,-2 0-25 0,2 4 10 16,0-2 6-16,-2 4-33 0,2 1 11 16,-2-1 2-16,2-1-22 0,3 0-13 0,-3 0-8 15,2-4-35-15,-2 3-14 0,-2-5-9 0,2-2-12 16,3 0 0-16,-1-4 0 0,-2-1 0 15,2-3 0-15,0-2 0 0,5 1-22 0,-7-3-123 16,2-4-264-16,0-2-499 0,-6-5-430 16,0-5-183-16,-2-4 32 0,-2-7 223 0,2-4 484 15</inkml:trace>
  <inkml:trace contextRef="#ctx0" brushRef="#br0" timeOffset="36813.8097">19257 4467 55 0,'0'0'247'0,"-4"-1"16"0,4 1-21 16,-2-3-88-16,2 3-61 0,-5-2-30 0,5 0-13 16,0 1-16-16,0-1-16 0,5 0-9 15,-5 2-6-15,2-1-1 0,-2-1-4 0,0 2 2 16,0 0 0-16,0 0 0 0,0 0 2 15,0 0 11-15,0 0 19 0,0 0 14 16,-2 0 15-16,-3 0 17 0,5 0 9 0,-2 0 9 16,-2 0 13-16,4 0 2 0,0 0 0 15,-4 0-5-15,4 0-18 0,0-1-21 16,0 1-16-16,0-1-16 0,0 1-13 0,0 1-7 16,0-1-7-16,0 0-2 0,4 1 28 15,-4 1 28-15,0-1 27 0,0 1 20 16,4 0 13-16,-4-1 11 0,0 1 12 0,0 0 20 15,0 2 27-15,0-1 257 16,-4-2-227-16,4 1-4 0,0-2-9 16,0 2-6-1,0-2-14-15,4 3 291 0,-2-1-349 0,3-2-13 16,1 2-15-16,0-2 1 0,9-2-1 0,-3 2-20 16,4 0-14-16,5 0 17 15,6-2-5-15,2-1-3 0,8-5 1 0,7 0-1 16,3-2-29-16,3-1-17 0,4 1-12 15,1-2-2-15,1 1 47 0,-2-2 18 0,0-1 11 16,2 2 4-16,-3 0-4 0,-3 1-50 16,-2 0-21-16,-5 2-13 15,38-10-5-15,-25 6-4 0,-34 8 0 0,-1 0 1 16,-9 2 2-16,-1 0 1 16,-1 0-2-16,0-6 26 15,-10 9-19-15,0 0-2 0,-4 0-3 0,2 0-3 16,-4 0-6-16,-2-1-6 0,-5 1-4 15,3 1-3-15,-2 0-4 0,-3 1-61 16,-1 2-143-16,-1-2-232 0,-4 1-329 0,-1-2-383 16,-5 1-108-16,0-2 64 0,-29 0-490 15</inkml:trace>
  <inkml:trace contextRef="#ctx0" brushRef="#br0" timeOffset="37327.9338">19433 4273 195 0,'0'-18'898'16,"4"8"-389"-16,-4 3-145 0,6-2-85 15,-2 1-18 1,2 3 24-16,1-2 985 0,-7 8-1052 15,0 0-70-15,-3 1-61 0,-1 3 6 16,4-2 29-16,-6 5 23 0,2 1 13 0,-6-1 5 16,3 4-44-16,-3 0-49 0,-2 2-31 15,-5 1-16-15,1 2-6 16,-1 0 32-16,-4 3 13 0,1-2 7 0,-3 2 4 16,2-4-2-16,5-1-37 0,-1-1-19 0,1-1-7 0,5-1-6 15,5-3-2-15,0-1 0 16,2-3 1-16,2 0 0 0,2-2 0 0,0 1 2 15,0-1 1-15,2-1 0 0,-2-1 1 16,0-1 2-16,4 0 93 0,2 3-34 16,-2-1 5-16,2-1 0 0,5 2-31 15,1 0 17-15,36 8 161 16,-26-6-142-16,-1 2-35 0,2-1-15 0,0 2-9 16,-3-3-6-16,3 3 2 0,-2-1-7 15,2-1-3-15,-7 2 1 0,-1-1-3 16,-3-2 0-16,2 0-2 0,-3 0 1 0,-5 0-2 15,0 0-1-15,0-1-3 16,5 1-20-16,-5-7-101 0,2-3-975 16,-6 0 1-16,-2-4-151 15,0-2 36-15,0-1 200 0,-2-7 370 0</inkml:trace>
  <inkml:trace contextRef="#ctx0" brushRef="#br0" timeOffset="37855.6127">20818 3975 159 0,'-10'-2'237'0,"6"1"-3"15,2 1-45-15,-2-2-45 0,4 0-23 16,0 2-7-16,0-1 6 0,0 0 26 0,0-2 39 15,0 3 30-15,0-2 22 0,0 1 11 16,0 1-4-16,0-2-6 0,0 2-4 0,0 0 7 31,-5 3 19-31,-3 8 666 0,0-4-607 0,2 2-39 16,0-1-39-16,1 4-54 0,-1 13 69 16,2-8-139-1,14 38 146-15,-5-37-210 16,5 0-21-16,-4-1-11 0,6 0-7 0,-1 0-3 15,-1-2-5-15,0-1-4 0,3 0 0 0,-5-1-2 16,0-4 0-16,1-3 2 0,-3-1 0 0,0 0 0 16,0-2 0-16,-2 0 0 0,1-1-7 15,-3-4-38-15,-2 1-115 0,-2-4-200 16,-3-2-258-16,-11-14-1385 16,1 9 916-16,3 0 152 0,-5 2 238 0,-3 0 284 15</inkml:trace>
  <inkml:trace contextRef="#ctx0" brushRef="#br0" timeOffset="38349.6038">20547 4088 229 0,'0'-13'428'0,"0"3"57"0,4-2 58 0,-1 1-158 16,-3 2-57-16,10 1-20 0,-4-1-1 15,4-3-2-15,5 1-31 0,1 2-44 0,3 0-17 16,6 0-23-16,4 0-39 0,-2 0-27 15,6 2-17-15,-2 0-42 0,-2 3 22 16,4 2 13-16,-6 4 7 0,0 2 1 0,-7 5-2 16,-3 3-54-16,-1 0-28 0,-9 3-12 15,-1 3-5-15,-2 0-2 0,-4 0-2 16,-4 2 1-16,-9 12 7 0,3-15-5 16,0-4-1-16,-3 0 0 0,-1-3 2 0,1-2 36 15,3-3 26-15,0 1 15 0,4-3 10 16,1-3 6-16,5 0-37 0,5-4-23 15,1-2-16-15,4-1-11 0,7 2-8 16,-1-2-1-16,5-1-2 16,-5 2 0-16,18-3-3 0,-3 11-2 15,-23 3 3-15,0 5-1 16,4 15-2-16,-7-10 7 0,-3 3 31 0,2 0 19 16,-4-1 7-16,4 0 6 0,-4-5 4 0,0 4-32 15,-4-4-16-15,0 0-4 16,-5-3-6-16,1 0 1 0,-4-1-4 0,1-3-1 15,-5 2-5-15,1-3 0 0,3-1-3 16,2-1 1-16,-7-1 4 0,15-2-4 16,-2-3-2-16,10 1-8 0,-2-2-23 15,7 0-86-15,7-14-657 0,-7 8 0 16,-1-3-277-16,2 0-49 0,-1-2 97 16,3-1 203-16,-4 1 266 0</inkml:trace>
  <inkml:trace contextRef="#ctx0" brushRef="#br0" timeOffset="38527.4928">21120 4123 294 0,'4'3'567'16,"3"2"63"-16,-7-1 57 0,4 2-102 16,-2-1-111-16,2 3-25 0,2-2 29 0,-2 2 4 15,2-1-57-15,1-4-83 0,-3 1-89 16,6-1-78-16,-4-2-54 0,1 2-40 0,-3 0-38 16,2 2-22-16,0-2-12 15,4 3-10-15,-3-2-38 0,-7-1-123 16,4-1-223-16,-4-2-297 0,0 0-328 0,-4-2-115 15,2 0 50-15,-5 0 195 0,-1 0 281 16</inkml:trace>
  <inkml:trace contextRef="#ctx0" brushRef="#br0" timeOffset="38698.3874">21085 4041 388 0,'-8'-13'540'0,"0"-9"779"15,3 12-791-15,1 5-56 0,4-2-7 0,-2 1-17 16,2 0-67-16,2 1-94 0,-2 1-99 15,4 1-91-15,3 1-56 0,3 2-25 0,0 5-24 16,1-2-136-16,-5 1-235 0,4-2-297 16,0-1-234-16,-3 2-92 15,5 2-622-15,-8-2 1205 0</inkml:trace>
  <inkml:trace contextRef="#ctx0" brushRef="#br0" timeOffset="38937.2408">21222 3883 45 0,'-5'-8'449'0,"5"3"101"0,0 1 80 0,0-2 5 16,-2 4-145-16,2 2-54 16,0 0-58-16,2 1-58 0,3 3-27 0,1 3-31 0,4 3-55 15,3 3-28-15,-3 3-12 0,6 1-46 16,-1 0-60-16,-3 1 7 0,3 0 8 0,-3-1 3 16,-1 0-3-16,1 0 2 0,-2-2-38 15,-4-1-21-15,3-2-8 16,-7 2-5-1,2-1-2-15,-8 24-148 0,2-32-109 0,-7-4-172 16,1-1-190-16,0 0-150 0,-4-1-132 16,5-5 37-16,-13-10-444 0,9 9 905 15</inkml:trace>
  <inkml:trace contextRef="#ctx0" brushRef="#br0" timeOffset="39449.224">21188 4063 189 0,'0'0'338'16,"7"-1"44"-16,26-5 596 0,-17 1-732 0,5 1-11 15,-2-1-40-15,1-1-43 0,3 0-39 16,-2-1-24-16,-1 0-27 0,-1-1-23 0,2 0-18 16,-1-1 24-16,-3-1 32 0,-1 1 34 15,1 0 38-15,-5 1 33 0,-1 3 1 0,-1 0-8 16,-4 3-26-16,-2 1-33 0,-4 2-34 16,5 4 5-16,-3 2 27 0,-2 2 22 0,0 2 12 15,0 1 7 1,6 22 72-16,-2-22-207 15,-4-3-9-15,6 0-1 0,0-1-3 0,3-1-1 16,-3-2-3-16,0-1-1 0,0-1 2 0,5-2 0 16,-5-1-2-16,-2 0 4 0,6-3-2 15,-3-2 1-15,-1 0-1 0,-2-4-1 16,2 0 0-16,-2 0-1 0,-2-2-2 0,2 0 0 16,3 0 0-16,-3 1-2 0,-2 4 1 0,2 0 1 15,-4 4-2-15,4 2-1 0,-2 2 1 16,2 1 0-16,0 0 2 0,-2 3 0 15,5-1 0-15,1 2 2 0,0-2-4 16,3 0 2-16,15 7 2 16,-15-10-1-16,5-4 3 15,-5-3-4-15,5-3 5 0,-5 0-2 16,-5 0-2-16,0 0 0 0,-2-4 1 16,-2 1 0-16,2 1-2 0,-8 0 3 0,2 1-1 15,-2 1 45-15,2 0 30 16,-2 1 14-16,0 5 7 0,2-1 2 0,-3 2-47 15,3-1-30-15,-2 2-16 0,4 2-8 16,0-1-5-16,0 2-31 0,0-1-107 0,0 1-207 16,-4 2-264-1,4-5-303-15,0 0-1996 0,4-1 2322 16</inkml:trace>
  <inkml:trace contextRef="#ctx0" brushRef="#br0" timeOffset="39639.1066">21964 3850 208 0,'4'-1'502'0,"2"1"62"0,-6 0 27 0,4 1-123 15,-4 15 559 1,-4-9-598-16,4 0 18 0,0 2-21 0,4 2-84 16,-4-1-92-16,3 1-84 15,1-1-65-15,6 9-22 0,-4-11-63 16,0 1-7-16,-1 0-4 0,1 0-1 16,0-1-8-16,-2-1-49 0,0-1-124 0,-4-2-188 15,0-1-207-15,-4 0-182 0,0-6-116 0,2 0-25 16,-2-3 121-1,-2-2 177-15</inkml:trace>
  <inkml:trace contextRef="#ctx0" brushRef="#br0" timeOffset="39758.0364">21974 3814 223 0,'0'-30'281'0,"-2"0"28"0,2 1-69 0,0 4-60 16,0 6-36-16,2 4-27 0,-2 4-30 16,4 6-35-16,3 5-34 0,-3 5-58 0,2 0-91 0,0 2-148 15,-2 2-66-15,-2 2-29 0,3-2 34 16</inkml:trace>
  <inkml:trace contextRef="#ctx0" brushRef="#br0" timeOffset="40319.6848">22121 3780 82 0,'17'1'339'16,"-3"-2"70"-16,-8-1 76 0,1-1-85 15,-3-1-36-15,-2 1-12 0,2-2-10 16,-4 1-8-16,0-1-8 0,-4 1-14 0,2 1-30 16,-2-1-33-16,-3 2-49 0,1 0-43 15,-2 1-27-15,2 1-19 0,0 3-17 16,-1-1-13-16,3 5-23 0,2-1-23 0,-2 2-17 15,4 3-7-15,6-1-2 0,-2 3-3 16,9 0-2-16,1-1 4 0,-1 2-1 16,3-5-1-1,44 20 9-15,-43-19-11 0,-1-3-3 0,1 1 0 16,-3-1-1-16,-1 2 20 0,1 0 11 0,-8 4 6 16,5-3 3-16,-9 0 3 0,2 2-19 15,0 0-10-15,-4-1-5 0,-4 0 31 0,0-2 17 16,2-1 9-16,-5-1 6 0,-1-2-1 15,-4 0-29-15,6-4-17 0,-5-1-10 16,5 0-2-16,-2-1-4 0,2-5 9 16,6-1-14-16,4 3 1 0,6-4-5 15,-4 1 0-15,7 0 0 0,3-2 0 16,-1-2-1-16,1-1 2 0,1 0-1 0,-1-2 0 16,5-2 0-16,-2 1 1 0,1-2-2 15,3 2 1 1,4-3 0-16,43-32 1 15,-53 33-1-15,3-16 0 0,-13 16 0 0,-7 4 0 16,0-4 0-16,-4 4 0 0,-3 2-1 0,-3 3 0 16,-2 0-2-16,-5 5 2 0,-4 1-1 15,5 4 2-15,-5 4-2 0,5 5 0 16,3 2 2-16,1 4-2 0,4 2 2 0,8 1 2 16,0 0 2-16,10 2 2 0,0-4 4 15,7 0 9 1,3-2 7-16,26 9 29 0,14-9-19 0,-23-12-28 15,7-1-5-15,-5-3-2 0,-2-1-5 16,0-4-46-16,-8 1-138 0,-8-2-265 0,-5-6-405 16,1-3-224-16,-7-3-58 0,1-6 88 15,-5-1 246-15,-2-9 396 0</inkml:trace>
  <inkml:trace contextRef="#ctx0" brushRef="#br0" timeOffset="41247.1789">23221 3529 212 0,'0'-1'285'0,"-2"-2"31"0,-2 0-65 0,4-1-66 15,-2 0-5-15,2 1 16 0,-4-3 236 16,4 3-212-16,-4 1-13 0,4 2-16 16,-2-4-15-16,2 1-17 0,-4 1-16 15,0-1-10-15,1 3-8 0,-3 0 13 0,2 0 18 16,-2 0 18-16,0 3-1 0,-3 1-11 16,3 1-33-16,0 2-10 0,0 0-20 0,-2 2-13 15,6 2-8-15,-5-2-7 0,3 4-5 16,4-2-2-16,-4-1-1 0,4-1-2 15,4-2-3-15,-4 0-26 0,0 0-16 0,0-2-5 16,4 1-7-16,-2-3 2 0,-2 1 1 16,0-3-3-16,5 3 4 0,-5-3-2 15,0-1 3-15,0 0 32 0,0 0 15 16,0 0 7-16,0 3 61 16,0 1-89-16,2 0 12 0,-2 2 6 0,4 1 7 15,0 4-2-15,-2-4 4 0,4 4-28 16,4 1-14-16,-1-2-5 0,-1 1-4 15,6-1-1-15,-3-1-2 0,1 0-1 16,-1 0-1-16,1-1 1 0,2-4 2 0,3-2-1 16,0 1 38-16,3 0 17 15,-1-2 13-15,2-2-2 0,1-2 6 0,-1-2-42 16,0 1-13-16,14-10 0 0,-21 5-3 16,-1 0 29-16,-3-4 14 0,-4-3 7 0,3 0 2 15,-7-2-11-15,-2-1-29 0,0-3-15 16,-7 2-9-16,-3-1-5 0,0-1-2 15,-3 0-3-15,-1 3 0 0,-3 2-3 0,1 0 3 16,-3 0 0-16,-22 0-6 0,18 13 4 16,6 4-1-16,1 1-3 0,1 2-2 0,-1 3-3 15,10 0-2-15,-1 4-2 0,3 2-4 16,8 2-67-16,-1 1-142 0,5-1-264 16,-2 1-330-16,4-3-314 0,1 0-73 0,1-2 81 15,-2-2 233 1</inkml:trace>
  <inkml:trace contextRef="#ctx0" brushRef="#br0" timeOffset="42015.706">23575 3529 87 0,'6'-11'466'0,"3"1"96"0,-7 0 82 16,2 0 7-16,-4 2-128 0,6 3-27 0,-6-2-35 15,4 3-53-15,-4 3-85 0,6-2-113 16,-6 2-99-16,7 1-61 0,-3 1-28 15,2 2-13-15,-2 2-5 0,2 2-1 0,-2 1 43 16,3 2 22-16,-1 2 9 0,0-4 6 16,-2 1 1-16,2 1-42 0,0 1-18 0,1 4-12 15,-3 0-3-15,2 0-1 0,-2 0 0 16,0 0 0-16,-2 0-2 0,3 2 27 16,-3-4 13-16,-2 0 9 15,4-2 4-15,0 20 50 16,-2-17-98-16,-2-10-9 0,0-1 1 15,0-1 0-15,0-1 1 0,0 0 4 0,0-1 34 16,0 0 19-16,-2 0 10 0,-2-2 5 16,0-1 0-16,4-2-29 0,-2-1-16 15,-3-1-12-15,-1-12 4 0,6 9-16 16,-4-2-4-16,2 0-3 0,-2 0 2 0,4-5-2 16,-4 3 4-16,2-3-2 0,2 1 2 15,0-2 0-15,0 0-3 0,0-3 2 0,0-2-1 16,0 0 0-16,2-3 0 0,2 2-2 15,-4 2-2-15,6 0 2 0,-6 6-4 16,4-1 1-16,2 4 2 0,-1 3-2 16,1-2 0-16,4 4 2 0,2-1 0 15,-1 3 0-15,3 1 0 0,-1 2-1 0,3 3-2 16,-1 2 2-16,-3 2 1 0,1 2-1 16,1-1 1-16,-2 2 1 0,3 0-2 0,-3 1 2 15,-1 1-2-15,-1 0 2 0,-4-1 0 16,0 1 0-16,-1 1 2 0,-1 0 0 0,-4 2 2 15,-9 3-4-15,3-1 2 0,-4-1 0 16,-7 1-2-16,1 0 2 0,-3 0 0 0,-2-1-2 16,1-3 1-16,-34 13 0 15,42-19 1-15,1 0 0 0,1 0 1 16,4 1 2-16,2-2 3 0,4 1 4 0,0-1 18 16,0 2 18-16,4-2 8 0,6 1 10 15,0 1-1-15,3 0-9 0,3-5-17 16,5 3-9-16,2 0-7 0,-3-3-6 0,7 0-3 15,-4-1-1-15,0-1 30 0,4 1 17 0,-5-1 9 16,3 2 9-16,4 0 5 0,-2 0-11 16,0 2-10-16,0-1-6 0,-4 2-3 15,4-1-12-15,-11 2-15 0,1-1-13 0,-3 0-4 16,-8-1-5-16,1-1-1 0,-3 2-2 0,-4-1-1 16,-4-1-1-16,1 1-5 0,-1 1-4 15,-2 1-48-15,2-2-225 16,-2 1-503-16,6-26-3241 0,10 5 2782 0,3-11 487 15</inkml:trace>
  <inkml:trace contextRef="#ctx0" brushRef="#br0" timeOffset="44566.2012">14097 2832 258 0,'-2'-2'316'0,"-2"-1"42"0,-3 1-55 16,3-1-76-16,2 1-23 0,-2-1 13 16,4 1 10-16,-2 0-11 0,2-1-30 0,0 2-28 15,0 0-43-15,0 1-47 0,2-2-35 16,2 1-11-16,2-1 32 0,1-1 20 0,3 1 40 16,2-2 23-16,-1 1 9 0,5-2-34 15,1 3 25-15,-1-3 11 0,5-1-2 0,6-1 1 16,0 1 55-16,2-2-13 0,-2-1-29 15,8 1-14-15,0-2 25 0,-2 3-31 0,11-2-24 16,-3 0-13-16,4 1-6 0,-1-1-33 16,3 1-31-16,46-4-3 0,-45 4-21 15,-3-1-3-15,59-9 16 16,-46 6 17 0,122-26 121-16,-118 24-114 0,2 1-20 0,0 0-10 15,-4 1-4-15,-4 1-6 0,-2 4 2 0,-5-5-4 16,1 5-2-16,-1 0 2 15,1-2 2-15,-2 0-3 0,1 0 4 0,-1 1 3 0,-3-1 2 16,7-1 1-16,0 1 1 16,0 0 2-16,51-7 1 15,-51 5-14-15,-5 3-2 0,3-4 3 0,-1 2-4 16,3 0 2-16,41-8-1 0,-49 7 4 16,-5 4-4-16,4-3 1 0,-3 1-1 0,-3-1 1 15,2 3 1-15,-2-1-2 0,-3 1 0 16,3 1 2-16,-4-3 1 0,0 3-3 0,0-2-1 15,4 3 1-15,-4-4-2 0,0 2 0 16,1-1 1-16,1-1 2 0,33-4-2 16,-33 6 0-16,27-5 0 15,-29 6 3-15,-6 3 1 0,0-2-2 16,-4 0-1-16,2 2-1 0,-3-2 0 0,1 1-2 16,2-1 1-16,-2 3-2 0,-1-1 2 0,1-2 0 31,4 1 3-31,43-14 4 0,-45 12-3 0,0 0-2 0,-4 1-2 15,1-2 2-15,3 2-3 0,-2 0 2 0,0 1-3 16,2-1 2-16,-3 0 1 0,1 0 1 16,0 1-1-16,2-2 1 0,-3 0 1 15,-5 3 0-15,6-1-3 0,-7 1 0 0,-1 0 2 16,-3-2 0-16,15-2-2 0,-13 5 1 16,-1-1 0-16,-3 1 1 0,3 2 1 0,-3-3-4 15,0 1 2-15,3-1 0 0,-3 1 0 16,0 0-1-16,11-5 7 15,-11 7-4-15,-3 0 1 0,3 0-1 0,-4-1-1 16,0 1-2-16,5-2-1 0,-5 0 1 0,-2 1 2 16,2-1-1-16,0 1 0 0,3 1 2 15,-3 0-2-15,0 1 0 0,0-1 0 16,0 0 0-16,-1 0 0 0,1-1 1 0,2 0-1 16,-6-1 2-16,2 2-2 15,-2-1-2-15,3 2-1 0,-5 1 2 0,0-1 1 16,0 2-1-16,0-2 3 0,0-1-3 15,0 2 2-15,-5-2 1 0,5 2-2 0,-6-2 0 16,0 1 0-16,-4 3-3 0,-1 1-88 0,1 2-290 16,-7-7-495-16,-5-2-224 0,1-8-99 15,-6-6 38-15,-2-6 274 0</inkml:trace>
  <inkml:trace contextRef="#ctx0" brushRef="#br0" timeOffset="48172.0193">14786 2150 114 0,'-5'-8'357'15,"1"1"61"-15,-2 0 52 0,-4 0-110 16,4 4-63-16,-1-4-23 0,-3 3-25 0,0-2-20 15,-1 1-34-15,-1 3-14 0,2-1-15 0,-3 1 17 16,3 1 3-16,-5 1 20 0,5 0-14 16,-7 1-19-16,5 4-47 0,0 1-35 15,-7 3-20-15,7 1-3 0,-5 2 1 0,3 2-3 16,1-1-1-16,3 2-19 0,-3-2-25 0,7 4-12 16,-4 0-4-16,2-1-4 0,8-1 0 15,0 3 0-15,0-2 0 16,8 4 1-16,21 28 7 0,-19-33-6 15,3 0-2-15,1-2 1 0,3 1 1 16,-1-3 0-16,1 1 0 0,-1-5 3 0,5 0-3 16,0-4 3-16,-3-2-1 0,7 3 62 15,-6-7 37-15,3 2 22 0,-1-2 8 16,0-3 2-16,-5-1-57 16,1-2-35-16,12-13 76 0,-11 12-53 0,-9-2 1 0,1 0 4 15,0-2-5-15,-3 1-1 0,-1-2-1 16,-2 1 0-16,0 0-1 0,-2-5-27 15,-2-1-15-15,-2 0-6 0,-2-1-5 0,4-1-5 16,-4 0-4-16,-2 3 0 0,-5 0-1 0,5 0-2 16,-4 4 1-16,-3 0 2 0,-1 2-3 15,1 2-1-15,1 4 2 0,-3 4 0 0,-1 1 0 16,-1 2-1-16,-3 2 1 0,3 3-2 0,1 0 1 16,-1 3-4-16,5 1 2 0,-3 0 0 15,9 0-2 1,2 1-3-16,4 6-5 0,8-9-4 0,0-2-54 0,11 0-138 15,-7-1-216-15,5-4-280 0,0 0-291 0,-1 0-121 16,-1 0 59-16,3-2 181 0,-3 2 262 16</inkml:trace>
  <inkml:trace contextRef="#ctx0" brushRef="#br0" timeOffset="48688.0985">15332 1957 195 0,'4'-11'417'0,"-4"1"66"0,-4 0 63 0,4 1-144 15,-5 2-73-15,-3-5 225 16,0 7-325-16,2-2-23 0,-5 5-30 0,1-1-36 16,4 3-37-16,-5 4-17 0,3-1 12 0,-2 2 15 15,4 3 15-15,-5-1 6 0,3 5 1 16,2-2-45-16,0 4-40 0,1-1-24 0,-1 3-11 15,4-1-5-15,2-2-2 16,-4 3 38-16,8 1 20 0,-4-5 10 0,2 5 2 16,4-4 1-16,-1 0-42 0,1 2-16 15,0 0-12-15,13 13 1 0,-11-20-9 0,2 3 2 16,1-2-2-16,5 0 4 0,-1 0-2 16,-3-1 38-16,5-4 34 0,3-1 21 0,-3-1 7 15,-1-4 4-15,-3 0-34 0,3 1-33 16,-1-3-18-16,-3-3-7 0,3-1-4 15,-3 1-4-15,-2-1 26 0,1 0 27 0,-1-4 9 16,2-18 86-16,-5 13-102 0,-3-2-29 16,-4-1-11-1,0-1-6-15,-11-40 11 0,5 39-14 0,0 3 0 16,-2 2-4-16,-5 0 0 0,3 3 2 0,0 1 0 16,-7 7-2-16,5 1 0 0,-3 4-2 15,-1 2 0-15,-1 2-3 0,1 2-2 0,3 3 6 16,-1 2-2-16,3 2-2 15,-5 15-5-15,14-14 0 0,2 0-51 0,2-1-152 16,8-2-246-16,1-3-324 0,3-2-270 16,-2-2-75-16,5 1 102 0,-5-1 219 15,7 0 311-15</inkml:trace>
  <inkml:trace contextRef="#ctx0" brushRef="#br0" timeOffset="49248.7544">16035 1775 204 0,'-11'-2'323'15,"-7"-4"389"1,-26 2 263-16,34 4-768 16,-11 0 123-16,-1 4 61 0,11-3-263 0,5 4 15 0,-4 0 14 15,3 3 18-15,-3 2-12 0,4 0-20 16,-4 2 5-16,3 1-12 0,-3 3-21 16,6 1-11-16,-9 20 45 0,9-21-118 15,2 2 2-15,-2 0 20 0,8 0 12 0,-4 1 3 16,2-1 1-16,9 20 6 0,-5-17-62 15,2-3-7-15,0-2-2 0,3-1-1 16,-1-3 0-16,21 10 2 16,-18-15-2-16,3-1-2 0,1 0 0 0,-1-2 3 15,1-2-3-15,-1-1 1 0,1-1 1 16,-1-3 27-16,-1-1 55 0,-3-2 32 0,5-4 15 16,-7-1 8-16,0-1 2 0,5-4-33 15,-7-2-23-15,3-2-11 16,-1-5-4-16,13-53 63 0,-23 49-94 0,4-2-1 15,-8 2-10-15,2 0-7 0,-9 2-9 16,1 5-6-16,-7 2-6 0,1 4 1 16,-1 4-3-16,-5 2-1 0,-3 1 0 0,2 5 2 15,2 3-3-15,5 1 1 0,-1 1-3 0,7 3-3 16,4 5-1-16,6 1-3 0,0 2-11 16,6 0-113-16,4-2-237 0,1 2-343 15,1-3-339-15,-2 1-142 16,5-2 47-16,7 12-407 0</inkml:trace>
  <inkml:trace contextRef="#ctx0" brushRef="#br0" timeOffset="49793.4304">16601 1778 51 0,'0'-8'291'0,"-6"-11"403"0,4 9-421 16,-6 3-45-16,0-1-5 15,-40-4 657-15,36 9-693 16,-3 3-6-16,5 0-7 0,-3 2-4 0,-1 1 12 16,4 0 5-16,1 1-6 0,1 2-11 15,-4 0-24-15,5 3-33 0,1 2-29 16,-2-1 1-16,2 3-9 0,2 3-6 0,1 1-3 15,-1 0-7-15,4 2-30 0,0-3-15 0,7 0-8 16,-3 3-4-16,2-2-3 0,4 0 2 16,1 1-1-16,1-2 1 15,-2 1 0-15,40 17 2 0,-15-20 0 16,-18-10 0-16,1-3-2 0,-1-1 3 16,-1-1-2-16,-1 0 2 0,-3-4-1 0,3 1 1 15,-3-4-2-15,-2-1 1 0,5-1-2 16,-7-3 2-16,3-3 53 0,-1 0 26 15,2-4 12-15,-3 0 5 0,-3-2 3 0,4-5-51 16,-4 1-26-16,1-2-13 0,-7 3-5 0,0 0-4 16,0 1-2-16,-7 2-1 0,1 0 1 0,-4 1-2 15,-5 6-2-15,-1 4 1 0,-1 7-3 16,1 2 3-16,-7 1-1 0,6 2 1 16,-3 4-3-16,3 1 3 0,1 3-2 0,3 0 1 15,-1-1-3-15,8 1 1 31,1 7-18-31,43-4-1930 0,-24-14 931 0,3-1 50 0,1-2 173 16,3 2 264-16</inkml:trace>
  <inkml:trace contextRef="#ctx0" brushRef="#br0" timeOffset="50613.9209">17422 1489 203 0,'-10'0'240'0,"-9"0"130"0,9 0-314 16,0 0-31-16,-1 2-14 0,5-1-4 0,-4 1 2 15,6-2 2-15,-2 1-1 0,3 0 2 16,-1 1 7-16,0 0 11 0,2-1 20 16,-2-1 21-16,2 2 22 0,-2-1 20 0,0-1 13 15,4 2 16 1,-11-2 337-16,5 0-309 0,0 0 1 0,2 0-4 15,-2 0-10-15,-5 0-4 0,1 0-4 16,-13 7 164-16,11-2-130 0,-3 0 14 16,-1 0-4-16,-1 0-5 0,1 2-19 15,-11 11 86-15,14-5-144 0,-1 1-25 16,4 2-12-16,3 1-9 0,1 1 8 16,0 0 3-16,2 1 2 0,4 5-3 0,4-4-1 15,-2-1-37-15,15 25-11 16,-9-23-20-16,4-1-4 0,-1-3 1 0,5 0-1 15,1-2 2-15,22 9 4 0,-20-15-2 16,-1-4-2-16,3-3 1 0,0-2 4 0,-3-2 13 16,-1-3 45-16,3-2 23 0,-3-3 8 15,-1-3 6-15,1-3 0 0,0-3-21 0,-1-1-13 16,-1-4-4-16,-3-2-2 0,-2-1-14 16,-4 0-17-16,1 1-10 15,-7-64 21-15,-7 61-36 16,-3 5-2-16,-2 0-2 0,-1 4-3 15,-5 5 0-15,-42-6-3 0,43 21 0 16,-1 3-2-16,1 2-3 0,1 2-1 0,5 4 0 16,1-1-2-16,4 2-1 15,1 1-3-15,5 0-38 0,7-1-143 0,-3 1-274 0,6-1-326 16,1-2-278-16,1 2-88 0,0-4 83 16,7-1 253-1</inkml:trace>
  <inkml:trace contextRef="#ctx0" brushRef="#br0" timeOffset="51041.6575">17832 1489 520 0,'-6'-13'397'0,"-5"1"51"16,5 1-142-1,-6-8 204-15,-19-7 466 0,20 25-792 0,3 1-6 16,-2 4-1-16,-1 4-8 0,-3 1 17 16,2 2 6-16,1 3-29 0,1 0-40 15,0 2-30-15,3 1-39 0,1-3-27 0,2 5-9 0,4-1-4 16,0 1 46-16,0 0 25 16,4 0 8-16,13 12 101 0,-7-16-147 0,2 2-26 15,3 0-6-15,1-7-7 16,-3-1 36-16,45 5 221 0,-40-10-160 15,-1-8-37-15,4 0-28 0,-1-3 3 16,-1-3 13-16,2-2 6 0,-1-3 7 0,-3-4 2 16,-1-2-18-16,1 1-17 0,-1-4-9 15,-5 2-2-15,1 0-4 0,-4 0 2 0,-1-3-5 16,-5 3-4-16,-4-3-3 16,-13-18 0-16,3 24-9 0,-3 3-4 0,-3 4 0 15,1 7-6 1,-4 3-2-16,-32 21-70 0,36-7-156 0,5 4-355 15,1-6-398-15,1 2-174 0,0-4-47 16,-1 0 152-16,3-3 341 0</inkml:trace>
  <inkml:trace contextRef="#ctx0" brushRef="#br0" timeOffset="51698.2826">18719 1395 102 0,'-8'0'342'0,"-2"-2"51"15,-5 2 66-15,3 0-94 0,-3 0-29 16,3 2 12-16,-11 0 427 0,9-2-375 0,3-2-19 16,5 0-31-16,0 2-49 0,0 0-54 15,-3 0-49-15,7 2-42 0,-4-2-34 16,2 2-29-16,-2-1-19 0,2 1-6 0,-3-1-1 16,7 1 0-16,-4-2-1 0,4 4-5 15,0-4-17-15,0 1 36 16,4-2-22-16,3 1 15 0,3 0 8 0,2 0 7 15,3-4-22-15,5 1-18 0,3-5-10 0,0 1-6 16,4-2-6-16,0-4-3 0,2 4-6 16,2 0-5-16,2 0-3 0,0 0-3 0,0 0-4 15,-2 1 2-15,2 1-1 0,-6-2 1 16,2 1-1-16,-2 0 1 0,0 0-1 0,-7 2 1 16,3-1-2-1,25-15 11-15,-36 15-10 0,-6 0 0 0,3 2-2 0,-7 0 0 16,2 0 1-16,-2 3-2 15,-2-1-1-15,0-3-18 0,-2 3-13 0,2 0-67 16,-4 0-112-16,-3 0-150 0,-3 0-188 16,0 0-176-16,-7 2-124 0,1 0-87 15,-30 2-732-15,15 1 1075 0,-2 3 177 0</inkml:trace>
  <inkml:trace contextRef="#ctx0" brushRef="#br0" timeOffset="52086.0383">18597 1223 63 0,'0'-7'316'0,"0"-3"51"16,-4 0 54-16,2 0-94 0,-2 2-34 16,0 0 5-16,-13-31 1023 15,15 33-967-15,-2 0-6 0,0 1-18 16,-2 2-39-16,6 2-49 0,-3-1-64 0,-1 1-51 16,4-1-47-16,-4 4-33 0,2 2-25 0,-2 4-10 15,-2 4-11-15,-5 5 3 31,1 3-2-31,-56 113 170 0,49-107-118 0,3-2-18 16,1 1-18-16,3-4-9 0,0-4-6 0,4-2-2 16,1 0 1-16,3-1-2 0,-2-2 3 15,8-2-2-15,-2-1-1 0,7-3 3 0,-3-1 2 16,6-4 5-16,5-1-3 0,-1 0 4 0,9-3-1 16,-2 1-2-16,4 0-4 0,-4-1 2 15,1-2-3-15,1 1-2 16,50-3 3-16,-63 7-4 15,3 1 1-15,-3-1-2 0,-2 1 2 0,1 0-1 16,-1-1 2-16,0 0-2 0,-1 0 0 0,5 2-8 16,-4 0-66-16,-3-1-240 0,-1-2-468 15,-6 1-243-15,0 0-106 16,0-4 13-16,0 4 222 0,4-5 454 0</inkml:trace>
  <inkml:trace contextRef="#ctx0" brushRef="#br0" timeOffset="52737.8982">19251 1090 225 0,'-5'-10'286'0,"3"-4"22"0,-2 2-63 0,0 0-83 15,4 2-17-15,0-4 5 0,0 4 12 0,4-2 6 16,0 0 5-16,3 1 7 0,-1 2 14 15,0 0 11-15,0 2 11 0,3-1 12 0,-7 3 13 16,2 3 8-16,-4 2-4 0,0 0-20 0,-4 2-41 16,4 1-49-16,-7-1-48 0,3 1-40 15,2 5-24-15,-4 2 8 0,2 4 21 0,0 4 32 16,2 4 41-16,2 1 42 0,2 3 26 0,-2 0 2 16,8 3-24-1,-6 0-34-15,19 49 74 16,-1-28-125-16,-11-28-49 0,-1-3-9 0,-2-4-9 15,4-2-8-15,3 10-6 0,-7-11-4 16,-2 0 3-16,0-4-4 0,-2-1 3 0,3-3-3 16,-3 1 0-16,2 0-3 0,-4-1-3 15,4-1-9-15,-4-2-44 0,0-4-103 0,0 2-195 16,-4-5-210-16,-2 0-227 0,-1-4-207 16,-3-1-15-16,0-3 142 0,-1 0 192 0,-1 1 222 15</inkml:trace>
  <inkml:trace contextRef="#ctx0" brushRef="#br0" timeOffset="53219.5948">19201 1032 182 0,'0'-14'372'0,"2"2"60"0,-2 2 59 0,0 0-153 16,0 3-63-16,0-1-6 0,6 3-20 16,-6-3-26-16,15-7 145 0,-5 5-220 15,0 3-12-15,3 2-4 0,-1-3-9 0,7 5-15 16,10-1 43-16,-13 7-114 0,-1-2 18 15,-3 3 16-15,1 5 5 0,-3 3 5 0,0 3-1 16,1-1-12-16,-5 7 30 0,0 2 17 16,-2-3 8-16,-4 5 3 0,0-5-17 0,0 2-54 15,-4 0-28-15,-2 0-12 0,0-1-8 16,-5-3-3-16,5-1 1 16,-8 9 0-16,12-19-4 0,-3 0 0 0,3-3 1 15,-2-3-1-15,4-1 0 16,4-2 12-16,15-10 43 0,-9 7-11 15,7-3 4-15,-1-1 4 0,1 0-2 0,0 0-23 16,-1 3-14-16,-1 2-8 0,-3 3-5 16,2 1 1-16,-1 1-5 0,-3 5 3 0,1 3-2 0,-1 3 1 15,-4 1-1-15,0 1 0 16,0 4 0-16,-1 15 2 0,-1-16 0 16,-2 0 2-16,-4-2 0 0,-2-1 0 0,4-2-1 15,-5 0 4-15,-1-4 1 16,-10 6 48-16,5-9 1 0,-1 0 8 0,-3-2 3 15,7 1-7-15,-6-3-20 0,3-2-17 0,5 1-9 16,-4-4-6-16,8 3-3 0,-2 0-2 16,0 0-2-16,8-2-4 0,0-1-12 0,2 0-62 15,0-2-163 1,5-1-260-16,1-5-304 0,9-10-1301 0,-11 12 1145 0,2 1 239 16,-3 0 300-16</inkml:trace>
  <inkml:trace contextRef="#ctx0" brushRef="#br0" timeOffset="53440.4577">19786 1194 393 0,'9'-2'555'0,"-7"2"41"16,2-1 20-16,-4 2-247 0,2 1-148 0,-2-1-51 15,0 4-13-15,4-2 9 0,-4 3 23 16,4 1 8-16,-2 0-1 0,-2 3-9 0,4-1-10 16,0 0-44-16,-1 1-42 0,-3-1-41 15,6 0-21-15,-2 10-3 0,0-11-20 16,-2 1-1-16,2 2-2 0,-2-4 1 0,2 1-3 15,1-1-6-15,-5 5-268 0,-5-9-88 16,1-2-162-16,2-1-159 0,-4-3-88 16,-2-2 53-16,2-1 129 0,-5-5 149 15</inkml:trace>
  <inkml:trace contextRef="#ctx0" brushRef="#br0" timeOffset="53563.3841">19724 1032 453 0,'0'-19'408'16,"0"2"44"-16,0 2-107 15,0-2 90-15,0 5-169 0,0 11-192 0,2 1-38 0,-2 0-26 16,4 4-98-16,-4 1-226 0,5-1-137 16,-3 1-62-16,-2 1-26 0,0 0 76 15</inkml:trace>
  <inkml:trace contextRef="#ctx0" brushRef="#br0" timeOffset="53920.1645">19987 878 146 0,'0'-11'454'0,"0"-1"86"0,-2 0 75 15,-2-3-73-15,-3 6-112 0,3 1-5 0,-2 0 6 16,6 5-12-16,-4 0-42 0,4 4-78 0,0 1-99 16,0-1-91-16,0 5-61 0,0-2-25 15,4 6 22-15,-4 0 21 0,6 3 41 16,-2-1 37-16,7 15 158 15,-3 1-90-15,7 4-124 0,-3-18-67 16,-2 4-7-16,5-2-9 0,-3 3-5 0,5-1 1 16,-1 4-1-16,1-6 3 0,-1 3-1 15,1-3 0-15,-3-1-2 0,-1 0 2 0,1 2-2 16,-3-1-1-16,5 12-2 0,-14-14 3 16,4-2 0-16,-6-4 0 0,0 1 2 0,-2-5-1 15,-2 0 0-15,-2 0-1 0,-4-4 4 0,3 0-4 16,-3 0-8-16,4-4-57 0,-4 3-127 15,3-6-215-15,-3 0-252 0,0-3-313 0,4-4-108 16,-5 2 49 0</inkml:trace>
  <inkml:trace contextRef="#ctx0" brushRef="#br0" timeOffset="54658.7055">19985 1054 24 0,'-25'2'682'0,"15"-2"-283"0,-3 0-52 16,9 0-60-16,-4-3 292 0,8 1-301 0,0-1-51 16,0 0-67-16,2 0-70 0,4-3-43 0,4 2-23 15,5-3-13-15,-3-1-3 0,5-1-3 0,-1 2-3 16,1-1 0-16,4 0 3 0,-1 1-3 16,-1-2 0-16,2 0 0 0,-1 0 0 0,-1 0 1 31,2 0-2-31,-1 2 1 0,26-16 58 0,-36 18-11 0,-4 1 3 15,3 4 1-15,-7-2 2 16,2 4-48-16,-8 7 33 0,4-2 31 16,0 1 20-16,0 0 11 0,0 1 7 0,0 3-31 15,0-2-33-15,6 2-19 0,-2 0-10 0,2 1-4 16,-2 1-4-16,13 10 1 16,-11-14-4-16,0-1-2 0,5 0 0 0,-5-3 0 15,4 1-1-15,7 1 8 0,-7-4-6 16,0-4 0-16,-3 0 1 0,3-5 0 15,-4 1 1-15,2-1-2 0,1-12 9 16,-5 7-10-16,-4-2-1 0,4 0 3 0,-4 2-3 16,0-2 0-16,0 2 5 0,0 3 36 15,0 2 24-15,0 0 9 0,0 5 7 16,0 5 37-16,2 0-102 0,-2 5-11 16,6 2-4-16,-2 0-1 15,7-4-1-15,22 14 2 0,-21-16-3 16,-1-3 1-16,-1 2-1 0,6-3 2 0,-5-2 0 15,5 0 2-15,-5-1-1 0,5-5 2 0,-3 0-1 16,1-1 1-16,-1-1 0 0,-3 0 17 0,0-2 38 16,-4 3 34-1,9-20 253-15,-30-1-207 16,5 23-128-16,-2-3-6 0,1-1-2 0,-5 1-3 16,-1 1 1-16,5 0-2 0,-3-1 0 15,3 1 2-15,-3 2 0 0,9 2-4 0,0 0-1 16,2 2-15-16,2-4-107 0,2 3-224 15,0-1-291-15,2-1-1275 0,2 4 955 16,2-3 199-16,0 3 284 0</inkml:trace>
  <inkml:trace contextRef="#ctx0" brushRef="#br0" timeOffset="54914.5475">20804 811 172 0,'0'3'453'0,"0"2"47"16,-2-3 26-16,-2 12 517 15,4-11-730-15,0 2 19 0,4 0-12 16,-2 5-32-16,2 10 160 0,-4-9-256 0,2 0-18 16,2-1-35-16,2 11 68 15,-6-9-145-15,4-2-28 0,3 1-17 0,-3 0-7 16,2-5-6-16,0 4 2 0,0 0-3 16,3-1-2-16,-3-1 3 0,4 0-2 0,-4-2-2 15,-1-2 0-15,-3-1-10 0,2 0-60 16,-8-3-501-16,-3-1 40 0,1-4-142 0,-4 1-54 15,6-3 14-15,-7-3 54 0,3-4 115 16,0-2 127-16,-5 0 105 16</inkml:trace>
  <inkml:trace contextRef="#ctx0" brushRef="#br0" timeOffset="55028.4753">20748 725 122 0,'0'-19'311'0,"-4"2"33"0,2 6 10 16,-2 2-121-16,-1 4-58 0,3 2-48 0,-2 3-33 15,4 3-34-15,0 2-30 0,0 4-16 16,11 11-30-16,-5-8-127 0,-2 0-165 15,2-2-73-15,0-3-36 0,5 0 13 0</inkml:trace>
  <inkml:trace contextRef="#ctx0" brushRef="#br0" timeOffset="55315.8365">20978 768 234 0,'-5'3'418'15,"3"-1"30"16,-2 2 15-31,4 50 1020 0,11-47-1414 0,-1 3 2 16,6-3 4-16,17 8 69 16,-12-9-109-16,-2 0-12 0,1 1 33 0,1-1 16 15,-4 2 10-15,-1-1 0 0,-3 1 1 0,-3 0-39 16,-6 6 9-16,2-4 19 0,-6 1 15 16,-6-1 8-16,2 4 4 0,-6-3-25 0,1 1-24 15,-5-2-17 1,-23 11 19-16,20-16-46 0,7 1-3 0,2-3-3 15,3 0-5-15,1-3-45 0,4 0-159 0,0-3-234 16,0-4-287-16,4 0-127 0,1 0-13 16,-3-2 133-16,4 1 219 0</inkml:trace>
  <inkml:trace contextRef="#ctx0" brushRef="#br0" timeOffset="55624.6413">21234 865 103 0,'-6'8'379'16,"2"-3"37"-16,-3 2 57 0,1-1-82 0,6-2-89 15,0 1-17-15,4-2 7 0,3-3-24 16,3 0-31-16,2 0-52 0,5 0-39 0,-1 0-28 16,5-3-20-16,0-1-25 0,-3-1-17 15,24-11 6-15,-26 6-51 0,1-4-4 0,-5-1-1 16,3 0-3-16,-7-3 2 0,2 3-3 0,-6-4 1 16,3 0 0-16,-7 1-2 0,4-1 1 15,-8-1 0-15,-3 3-1 0,3 4-1 16,-8 3 36-16,2 8 42 0,-7 3 29 0,0 5 42 15,1 6 51-15,-5 6 3 0,-16 33 173 16,25-26-224-16,5 1-45 0,3-5-35 16,8-4-31-16,3 3-13 15,15 8 10-15,-5-16-25 0,4-4-5 0,-1-4 1 0,3-1-5 16,4-3-1-16,0 0-1 0,2 0-4 0,-2 0-61 16,-5-3-193-16,-1-1-322 0,-4-1-330 15,-3-3-144-15,-6 2-10 0,3-3 166 16,-7 1 307-16</inkml:trace>
  <inkml:trace contextRef="#ctx0" brushRef="#br0" timeOffset="56980.3006">22121 473 198 0,'0'0'275'0,"0"-3"29"0,4 1-70 0,-4-2-59 16,0 0-19-16,2-3 4 0,3 4 3 15,-5-2 4-15,0 2 5 0,0-4 195 16,0 5-175-16,0 1-6 0,0-3-4 0,-5 2-16 16,3 0-22-16,-2-2-13 0,4 4 7 0,-6 2 4 15,6-2 23-15,-4 1 23 0,2-1 13 16,-2-1-4-16,4 1-8 0,0 0-18 0,-2-4-26 15,-3 4-19-15,5 0-7 16,-4-1-16-16,2-1 50 0,-2-3-71 16,4-2-68-16,0 2-5 0,-4 1-3 15,4 3-2-15,0 1-1 0,0 2-1 16,0-2-2-16,-2 3-5 0,2-3 2 0,0 0 1 16,0 3-3-16,0-3 4 15,-4 0 1-15,4 0 0 0,0-3 1 0,0 6-1 16,0-2 0-16,0 3 0 0,-2 5-2 15,2-9 2-15,0 0-2 0,0-5 2 0,0 1 1 16,0 4-1-16,2 4 1 0,-2-4-1 0,0 0 1 16,0 0 0-16,4-2 2 0,-4 4-2 15,0 1-1-15,2-1 0 0,2-2-1 0,-4 0 1 16,4-5 0-16,-4 3 2 0,2 0-2 16,-2 2 1-16,0 4-2 15,4 4-4 1,1-4 3-16,-3-9 1 0,-2 5 2 0,0-2 1 15,4 0 5-15,-2-5 8 16,2 7-11-16,-4 0 0 0,4 4-1 0,-2-8-1 16,-2 4 0-16,4-5-1 15,-2-3-2-15,3 4 1 0,-5 0-1 0,0 4 1 16,4 3 2-16,-2-3 2 0,-2 1 2 16,0-2 1-1,0 2 270-15,0-1-225 0,0 0-18 0,0-1-12 16,0-6-5-16,-2 1-8 0,2 0-1 0,-4 1-3 15,4 2-2-15,0 2 0 0,0-1 1 16,-5 4-3-16,5 2 1 0,-2-2-4 0,2 1 2 16,0 0-1-16,-4 1-2 15,4 4 6-15,-2-7-6 0,-2-2 2 0,4 5 1 16,0-4 0-16,0 0-3 0,-4 3 3 0,4 0 0 16,0-2-2-16,0 2 2 0,0-3-1 0,0 0-1 15,0 3 1-15,0-3-1 0,0-3 2 16,0 7 2-16,0 0-1 15,0 0 0-15,0 4 1 0,0-6-3 0,0-2 2 0,0-2-1 16,0 4 0-16,0 1-1 0,0 0 1 16,0 3 0-16,0-2 0 15,0 8-1-15,-2-4-1 0,2 5 0 0,-4 3-3 0,4 2 1 16,0 4 0-16,-2-3 1 0,-3 2 2 16,5 3 0-16,0-2-1 0,-4 2 0 0,4 1 2 15,0-4-2-15,0 1 0 0,4 1 2 16,-4-4-1-16,5 26-3 0,-3-28 2 15,-2-1 6-15,0-4-3 0,4-4-1 0,-4 0 1 16,0-6 0-16,0 8-1 0,0-6 2 16,0 2-2-16,0-4 0 0,2-1-2 15,-2-1-1-15,4-1-19 16,-4 1-88-16,4-8-688 0,-4 6 26 0,-4-5-250 16,4 0-30-16,-4-1 120 0,4 0 210 0,-2-1 248 15</inkml:trace>
  <inkml:trace contextRef="#ctx0" brushRef="#br0" timeOffset="57248.13">22115 510 165 0,'6'-20'348'0,"-2"-1"57"0,3 5 59 0,-3 2-141 16,-2 3-33-16,2 6 10 0,2 0-26 0,-2 2-42 16,-2 3-52-16,2 0-64 0,3 7-12 0,3 1-9 15,-4 4-4 1,42 53 387-16,-38-44-353 0,-2 2-2 15,3-2-48-15,-1 1-38 0,0 0-19 0,3 2-9 16,-3-3-4-16,0-1-3 0,1 2-1 16,-1-3-1-16,0-2 0 0,-1 0 0 0,1-2 2 15,-2-1-2-15,15 18 2 16,-17-23-3-16,-2-4-2 0,-1 2-23 16,-3-2-103-16,0-2-157 0,-7-3-178 0,1-7-214 15,2-1-107-15,-6-2 45 0,1 0 125 16</inkml:trace>
  <inkml:trace contextRef="#ctx0" brushRef="#br0" timeOffset="57415.0267">22132 746 95 0,'-17'4'343'0,"7"-4"42"0,8-2 36 15,4-1 189-15,12-6-35 0,-1 5-275 16,-3-3-43-16,6 0-60 0,1-1-61 16,0 1-51-16,-1-3-39 0,5 1-24 15,-3 1-11-15,30-4-5 0,-27 8-6 0,1 1-4 16,-5-1-77-16,-1 0-159 0,1-2-238 31,-7-2-155-31</inkml:trace>
  <inkml:trace contextRef="#ctx0" brushRef="#br0" timeOffset="57961.8379">22421 520 48 0,'0'-7'373'0,"0"1"75"0,-2 0 55 0,4 2-38 0,-2 0-113 15,0 1-24-15,4 3-34 0,-4-2-36 0,4-1-57 16,-4 6-65-16,2 1-62 0,5 2-34 0,-3 3 6 15,2 1 8-15,0 1 4 0,2 4 1 16,-5 0-3-16,5 3-24 0,-2 0-17 16,0-2-7-16,0 0-4 15,5-2-2-15,11 32 0 0,-17-34-2 16,1-4 1-16,-2-4-1 0,-4 1 1 0,2-3 3 16,-2-1 0-16,-2-2 2 0,-2-3 3 0,-2-1-4 15,1-2 0-15,-7-1-3 0,6-1 0 0,-4 0 0 16,-1-5 0-16,-1 1 1 0,1-4 1 15,1-1 63-15,0 0 42 0,4-3 24 0,-5 0 32 16,5-1 20-16,-2-1-56 0,2 0-19 16,3 2-9-16,-1 2-28 15,0 4-14 1,8-26 53-16,3 43-106 16,-3 0-5-16,18 22-3 0,-11-9 0 15,-1 4 0-15,3-1 0 0,1-2-2 0,-4 1 4 0,3 0-1 16,-1-2-1-16,3-1 0 0,-3-2-1 15,3 0 3-15,-3-1-1 0,2-2 1 16,-1 2 0-16,-3-5 1 0,3-1-1 0,1 0 3 16,-2-3-2-16,13 3 10 0,-12-5 28 15,-3-3 24-15,2-1 23 0,-1-2 18 0,-1-1 16 16,-4 2-10-16,5-8 90 0,-5 3-120 16,-2-5-18-16,-4-2-22 0,0-1-15 15,-4 1-11-15,2 3-2 0,-2-6-6 16,-3-1 0-1,1 6-3-15,-19-50 2 0,19 58-5 16,4 5 0-16,-2-4-4 0,4 2-2 16,0 2-4-16,4 5-7 0,-2 3-82 0,4-1-185 15,-1-2-274-15,1 0-303 0,-6-3-224 0,0 0-20 16,10 10 139-16,-6 0 255 0,-4-10 296 16</inkml:trace>
  <inkml:trace contextRef="#ctx0" brushRef="#br0" timeOffset="58200.4176">22915 381 122 0,'0'-3'439'0,"-4"0"69"0,-2 3 71 16,4-3-58-16,-2 0-91 0,0 1-36 0,4 1-30 15,0 1-53-15,0 1-73 0,-2 2-93 0,2 3-72 16,0 3-7-16,0 1-1 0,0 1 3 16,2 0 50-16,-2 0 23 0,4 5-16 0,-4 3-13 15,6-4-8 1,0 17-27-16,5-1-59 0,-1-16-14 15,-4-1-2-15,-2-2-1 0,7-2-1 0,-5 1 1 0,0 0-1 16,0 1-1-16,-2-3-2 16,3-1-33-16,-3-3-135 0,-4-2-182 0,0-2-225 0,0-1-264 15,0-5-92-15,-4-2 79 0,4 0 154 16,-7 0 218-16</inkml:trace>
  <inkml:trace contextRef="#ctx0" brushRef="#br0" timeOffset="58455.7772">22872 358 193 0,'6'-9'434'16,"-2"0"63"-16,2-1 49 0,1 0-154 0,3 1-100 16,0 1-70-16,1 2-50 15,5 3-38-15,13-2 19 0,-8 5-85 0,2 3 8 16,-3 3 4-16,3 6 0 0,-2 5 2 16,-1 2 41-16,-1 2 14 0,-2 1 45 0,-1 6 65 15,-6-1 31-15,1 2-34 0,-1-3 4 0,-6 1-37 16,-2-5-55-16,-2 2 7 0,0-4-19 15,-2-2-28-15,-6 0-15 16,2-3-9-16,-21 12-12 0,8-19-63 0,-1 0-9 16,-1-3-22-16,2-3-195 0,-1-1-437 15,5-2-336-15,-14-11-2368 0,29 12 2746 16</inkml:trace>
  <inkml:trace contextRef="#ctx0" brushRef="#br0" timeOffset="61304.2527">15418 13936 38 0,'-4'-5'307'0,"2"1"56"16,-2 0 50-16,-2 1-75 0,2-2-46 16,2 1-4-16,-2 1 8 0,-3-3 10 0,1 1 8 15,-2 0 0-15,2 0 2 0,-1 1-3 16,-3 1-16-16,0 3-24 0,-1-2-38 0,3 4-32 16,-2-2-33-16,-5 3-29 0,5 2-9 15,-2 0-15-15,1 2-14 0,1 1-9 16,2 0-2-16,-7 3 0 0,3 3-2 0,1 0-3 15,1 6 13-15,0-4 0 0,3 4-4 16,3-1-5-16,-2 1-7 0,6 1-9 16,0-1-17-16,6 4-15 0,-2-5-6 0,7 1-6 15,-1-1-7-15,3-2-5 0,3-2-1 16,5-2-1-16,-3-1-2 0,9-1-7 16,-2-4 2-16,2-1-1 0,-2 0 2 0,0-3-1 0,-3-1 5 15,1-2 0-15,2-2 32 16,-6-3 22-16,1 0 24 0,3-5 16 15,-6-2 11-15,-1-3-15 0,1-1-6 0,-1-4-12 16,5-24 63-16,-11 16-94 0,-4-4-19 0,-1-2-17 16,-3-4-8-16,-2 1-4 0,-7 0-6 15,-3 2 0-15,2-1 3 0,-11 7-7 0,3 4-1 16,-3 3 1-16,-6 7-1 0,2 2-1 16,-3 5 0-16,-1 4-2 0,4 4-2 15,2 4-1 1,-1 4 0-16,-5 45-94 0,31-33-101 0,2 0-190 15,4-2-305-15,3-1-382 0,1 0-250 16,5-2 9-16,-3-4 129 0,9-1 283 16,-2-5 371-16</inkml:trace>
  <inkml:trace contextRef="#ctx0" brushRef="#br0" timeOffset="61684.5115">16066 13885 176 0,'-4'-14'403'0,"2"-9"616"0,-7 6-279 16,7 11-417-16,-2 2 9 0,-2 0 35 16,6 2 20-1,-4 2 580-15,2 7-657 0,-3 2-175 16,5 1 27-16,0 4 38 0,-4 4 42 15,4 2 3-15,4 1-3 0,-4 25 187 16,5-22-253-16,-3 3-39 0,2-1-28 0,0-4-18 16,2 3-22-16,-4-1-12 0,2-2-9 15,3-1-10-15,-1-4-15 0,-2 2-8 0,0-6-7 16,-2 1-2-16,-2-4-3 0,4-3-2 16,-2 0-1-1,-2-4 0-15,0-1 0 0,0-2 4 16,0 0-2-16,0-2-1 0,0 2-8 0,0-2-11 15,0-1-373-15,-2-2-201 0,2-2-424 16,2-2-285-16,-2-1-46 0,9-2 121 0,1-1 282 31,-2 1 417-31</inkml:trace>
  <inkml:trace contextRef="#ctx0" brushRef="#br0" timeOffset="62212.21">16639 13825 7 0,'-2'0'310'16,"-3"-4"66"-16,1 0 62 0,-2-1-45 16,2 1-59-16,2 1-11 0,-2 1 3 0,-3-1 18 15,3-1 31-15,4 1 25 0,-6 1 16 16,6 2-16-16,-6-2 212 0,6 4-435 15,0 3-56-15,-4 2-15 0,4 3 14 16,-2 4 26-16,-2 22 237 16,4-16-175-16,0 0-6 0,0 0-8 0,0 3-19 15,4-1-26-15,-2 0-26 0,2 1-27 16,-4 1-22-16,6-2-19 0,-2 2-13 0,-2-2-16 16,2-2-9-16,3-4-6 0,-3-1-6 0,-2-1-1 15,-2-1-4-15,4-1 1 16,-4 2 3-16,0-8-2 0,0-1 1 15,0-4-2-15,0 1-2 16,0-2-9-16,0-2 2 0,0 1-6 0,4-1-33 0,2-2-108 16,1-2-146-16,3-2-204 0,0-2-273 15,3-4-290-15,3-1-136 0,-1-1 37 16,3-2 154-16,1-1 258 0,0 2 311 0</inkml:trace>
  <inkml:trace contextRef="#ctx0" brushRef="#br0" timeOffset="62647.9398">16988 13915 109 0,'4'-12'299'0,"0"-3"34"16,-2 0 9-16,3 3-115 0,-1-1-27 16,-4 2 15-16,0 1 30 0,-4 0 26 15,-1 1 8-15,3 2-13 0,-6-1-19 0,2 3-23 0,-4 1-8 16,-3 3-2-16,3 1 11 0,-1 3 3 15,1 4 7-15,-2 3-4 0,1 2-10 16,1 4-18-16,4 2-24 0,-5 4-32 16,5 2-25-16,2 2-28 0,2-1-22 0,4 4-16 15,8 22 16-15,1-27-55 16,5-1-8-16,1-3-3 0,-1-1-3 0,5-4-2 16,2-2 2-16,-2-2 0 0,-1-4-1 15,-1-2 3-15,2-2 3 0,-5-5-1 16,1-1 1-16,-1-3 4 15,-1-3 42-15,7-17 136 0,-11 6-65 0,-5-4 10 16,-2 0-38-16,-2-5-27 16,-2 1-22-16,-6-2-21 15,0-2-14-15,-58-80 2 0,43 94-15 16,-2 4-2-16,3 6-2 0,-3 4-2 0,6 3-9 16,1 4 1-16,5 2-9 0,5 4-8 15,2 3-89 1,2 0-178-16,4 7-1297 0,12-1-789 15,-7-11 1337-15</inkml:trace>
  <inkml:trace contextRef="#ctx0" brushRef="#br0" timeOffset="63059.684">17470 13851 330 0,'-4'-14'579'16,"0"2"116"-16,4-5 99 16,-7 5-139-16,7-7 327 0,0 13-578 0,0 3-42 15,0-1-49-15,0 2-56 0,0 1-57 0,0 1-64 16,0 1-51-16,0 5-33 0,5 2 2 15,-3 4 7-15,-2 5 23 0,4 3 26 0,-4 0 25 16,4 3 0-16,-4 4 18 0,2 1-6 16,-2 0-7-16,4 2-16 0,0-2-17 0,-2 1-26 15,5-3-14-15,-3-1-14 16,2-2-8-16,0-2-11 0,9 16 10 0,-9-22-35 16,0-5-1-16,-2 0-5 0,0-3-1 15,-2-3 2-15,2 3 0 0,-4-4 2 0,3-2-5 16,-3-1 0-16,0-1-4 0,0-1-6 15,0-1-19-15,4 0-110 0,-4-1-178 0,4-4-279 16,-2-1-361-16,-2-3-305 16,6-3-38-16,9-21-823 0,-3 15 1538 15</inkml:trace>
  <inkml:trace contextRef="#ctx0" brushRef="#br0" timeOffset="63432.9316">18126 13733 78 0,'-7'-3'396'0,"1"-1"84"0,0-1 72 16,-2 2-56-16,1 1-93 0,7-1-24 15,-6 1 6-15,6 2 25 0,-4-2 27 0,4 2 1 16,-2 0-21-16,2 0-64 0,0 0-86 15,-4 2-88-15,4 3-51 0,0 0-24 0,0 4 7 16,-2 3 29-16,2 1 42 16,2 3 20-16,-2 4 12 0,4 1-3 0,-2 4-16 15,2-1-33-15,7 30 80 0,-5-30-162 16,-2 2-19-16,-2-2-11 0,2-5-11 0,2 3-15 16,-1-5-9-16,-3-2-6 0,2 0-6 15,-4-3 1-15,4 4-7 0,-2-8 0 16,-2-3-5-16,-2-1-8 0,-2-1-109 15,0-3-250-15,-5 0-488 0,1-5-419 0,-2-3-180 16,1-8 22-16,1-4 213 0,-4-9 472 16</inkml:trace>
  <inkml:trace contextRef="#ctx0" brushRef="#br0" timeOffset="68086.0045">15418 14870 97 0,'-10'-3'783'0,"4"-2"-311"15,2 1-125-15,-2-1-109 0,1 0-45 0,5 0-27 16,0 3 3-16,0-5 22 0,0 5 29 15,-2-3 12-15,2 1-9 0,-4-2-24 0,4 1-20 16,0 2-13-16,-2 2 1 0,-2-1 14 16,4 2 17-16,-4 0 17 0,4 0 4 15,-2 0-5-15,-2 0-12 0,4-1-13 0,-2 1-28 16,-3 0-27-16,5 0-23 0,0-2-13 16,-4-1-16-16,4-2 2 0,0 3 95 15,-2 2-102-15,2 2-9 0,0-2-18 16,-4 0-23-16,4 2-10 15,0 1 19-15,0 2 29 0,0 2 33 0,-2 5 33 0,2 2 18 16,0 2-8-16,0 2-20 16,0 2-25-16,0 1-22 0,2 3-13 0,4-2-6 15,-2 2-6-15,3-2 2 0,-1 1 6 0,-2-2-6 16,2 1-4-16,5 19 30 0,-5-21-55 16,-6-4-7-16,4-2-3 0,-4-1-5 15,0-1-2-15,0-3-2 0,0 0 1 0,0-1-3 16,0-1 1-16,-4-2-1 0,4-4 0 0,0 1 2 15,-6-1-3-15,1-1 0 0,-1-1-3 16,4 1-6-16,-6-2-3 16,2-1-26-16,4 1-48 0,2 1-148 15,2 0-208-15,4-2-326 0,4-4-457 16,1 0-164-16,28-15-1124 0,-12 5 1652 0</inkml:trace>
  <inkml:trace contextRef="#ctx0" brushRef="#br0" timeOffset="68603.8164">16262 14758 142 0,'-12'-3'274'0,"-7"0"33"0,1 2-27 16,3-2-64-16,-1 3 8 15,3 0 26-15,-14 0 579 0,17 1-577 16,6 2-38-16,-5 0-30 0,-1 3 2 16,0 4 21-16,-1 5 29 0,1 1 35 0,-2 2 22 15,1 1-11-15,1 4-29 16,-7 22 122-16,13-22-255 0,4 0-31 15,4 0-21-15,3-1-12 0,1 0-6 16,4-5-2-16,21 12 37 0,-10-19-40 16,4-3 6-1,-2-2 3-15,4-5 1 0,70-19 125 16,-74 7-124-16,-6-3 6 0,-3 0 1 16,-6-4-6-16,1-1-16 0,-1-1-15 15,-10-1-9-15,0-3-7 0,-4 0-2 0,-2 0-4 16,-5-2-3-16,-5 2 1 0,-1 2 1 15,-1-2-2-15,-3 6-1 0,0 1-3 0,3 5 1 16,-7 1 0-16,8 7-2 0,1 3-4 16,3 5-2-1,-7 23-57-15,20-14-89 0,6 3-227 0,0 1-295 16,5-1-366-16,3 0-147 0,3-1 44 16,-1-1 196-16,5-2 284 0</inkml:trace>
  <inkml:trace contextRef="#ctx0" brushRef="#br0" timeOffset="69041.0541">16653 14766 129 0,'-8'-8'331'0,"6"-2"59"15,-2 1 48-15,4 1-133 0,-2 2-38 0,-3 1 4 16,5 0-1-1,-4-6 601-15,4 10-577 0,-2-1-10 16,-2 2-28-16,4 2-30 0,0-2-36 0,0 1-28 16,0 0-16-1,0 2-8-15,0-3 125 0,0 0-151 0,0 3-18 16,0-3-20-16,0 0-13 0,0 0-8 16,0 2 30-16,0 3-10 0,6 2 28 0,-2-1 32 15,1 2 40-15,1 4 35 0,0 3-1 16,0 2-8-16,-2 2-12 0,-2 2-24 15,2-1-23-15,3 2-33 0,-3-1-22 0,0 1-21 16,-2-2-14-16,4 2-12 0,-2 1-8 0,0-3-11 16,-1 0-8-16,1-3-5 0,-2-2-3 15,-2-2-2-15,4-1 0 0,-4-3 0 0,0-1-1 16,0-2 0-16,0 1 2 0,0-5 2 16,0 1-4-16,0-2 0 0,0-1 2 0,0-1-4 15,-4-1-2 1,4-1 1-16,-6-6-80 0,6 4-123 0,0-3-213 15,0 0-329-15,4-4-459 0,-2-1-165 16,2-2 49-16,8-2 171 0,-1 0 315 16</inkml:trace>
  <inkml:trace contextRef="#ctx0" brushRef="#br0" timeOffset="69486.779">17203 14705 164 0,'-8'-10'381'0,"0"-3"60"15,-3 1 49-15,1 3-155 0,4 1-61 0,-5 2-32 16,-3 4-21-16,2 0 5 0,1 4 2 0,-5 0 17 16,-1 6 17-16,1 2 9 0,-5 4 6 15,4 3-17 1,-16 24 195-16,21-19-277 0,1 2-47 0,5-4-32 0,2 3-31 15,4-4-29-15,6-1-12 16,1 0 2-16,3-3 20 0,0-2 7 0,7 1 1 0,3-1 4 16,-3-4-7-16,6-2-23 0,0-1-9 15,1-3-8-15,-1-2-3 16,-2-2-2-16,14-8 36 0,-21 2 11 0,-1 0 14 16,1-3 14-16,-8-2 13 0,5-2-21 15,-9-2-18-15,2 0-11 0,-4-6-13 16,0 1-14-16,-6 0-10 0,0 2 0 0,-5-4-6 15,-3 1-4-15,1 2-2 0,-1 2 0 16,-3 2-3-16,5 5-1 0,0 4 1 0,1 4-4 16,1 3-3-16,0 6-2 0,5 1-7 15,5 4-114-15,0 2-266 0,0 0-367 16,5-3-298-16,1 0-126 0,4 1 55 16,0-1 240-16,-3-2 359 0</inkml:trace>
  <inkml:trace contextRef="#ctx0" brushRef="#br0" timeOffset="69901.5804">17635 14727 114 0,'-2'-2'417'16,"2"-3"83"-16,-4 2 61 0,4-3-89 16,0 0-119-16,0 2-56 15,6-9 712-15,-6 11-605 0,0 0-2 0,0 2-53 16,0 2-91-16,-2 0-83 16,2 5-28-16,0 2-94 0,0 0 31 15,-4 8 31-15,4 1 26 16,0 0 35-16,6 30 166 0,-6-24-184 0,5 0-6 15,-1-3-20-15,-2 0-20 0,2-2-23 0,-2-2-16 16,6-2-20-16,-6 1-15 0,5 1-9 16,-3-4-7-16,2-1-10 0,-2 0-3 0,-4-4-3 15,4-1-2-15,-2-2-4 0,-2-1 0 16,0-1 0-16,0-3-2 0,0 2 2 0,0-2-1 16,0-2 0-16,4-2-13 0,-4 1-12 15,2 1-124-15,-2-3-211 0,5 0-342 16,-1-3-436-16,2-5-188 0,12-17-1088 15,-3 11 1618-15</inkml:trace>
  <inkml:trace contextRef="#ctx0" brushRef="#br0" timeOffset="70284.3395">18221 14713 26 0,'-4'-8'456'0,"-1"-1"62"15,3-3 26-15,-2 4-24 0,4 0-264 16,-4 4-80-16,2 1 2 0,-8 6 276 16,3 1-156-16,-3 5-1 0,-6 5-22 15,1 3-13-15,3 5-16 0,-5 0-36 0,3 4-27 16,5 1-23-16,1-3-29 0,2-2-35 16,6-1-30-16,6-3-14 0,2-3-19 0,1 0-10 15,5 1-4-15,3-5 1 0,-1 0 21 16,5-2 11-16,-2-3 6 0,1-3 5 15,1-2 16-15,-2-2-11 0,1-2-1 0,-3-3 0 16,-1-2 14-16,1-1-8 0,-3-3 1 16,-3-1 4-16,-3-3 3 15,0-21 37 1,-12 16-78-16,-23-50-3 0,11 48-35 0,-1 0 0 0,1 4-2 16,-5 2-3-16,4 5-3 0,1 5-9 15,3 4-4-15,-1 6-27 16,4 2-138-16,-3 6-294 0,-1 2-462 0,5-1-230 15,-1 2-79-15,0 1 92 0,-1 0 278 16,1 1 457-16</inkml:trace>
  <inkml:trace contextRef="#ctx0" brushRef="#br0" timeOffset="70969.4284">14905 15824 102 0,'-20'-5'335'0,"-1"-3"21"16,5 1 14-1,-3 1-161 1,-62-2-13-16,65 8-146 0,-5 2 30 0,5 2 34 16,-5 1 29-16,4 0 13 0,-1 2 2 0,1 0-8 15,3-1-11-15,-13 6 126 16,16-5-118-16,5-2 15 0,0-2 21 15,2 1 18-15,4-3 12 0,-2 0-6 0,2-1-7 16,0 2-19-16,2-1-9 0,2 0 6 16,6-1 13-16,3 0-2 15,41-4 156-15,-15 0-219 0,8-1-37 0,3 0-26 16,10-2-13-16,4 0 0 16,2 0 4-16,85-7 104 0,-64 3-55 15,8-1 1-15,9 0 3 0,9-5-10 0,7 0-7 16,0 2-7-16,141-23 70 0,-125 20-79 15,1-3 1-15,-1 2-1 0,5-3 0 16,2 0-9-16,4-1-12 0,-1 1-15 16,1 1-10-16,-2-1-9 0,149-22 2 15,-150 23-14-15,-3 0-3 0,0 0-1 0,1 0-2 16,-5 0 2-16,-1 0-2 16,129-19 4-16,-139 22-1 0,0 0-4 0,-8-1 5 15,-2 2 0-15,-8 3-1 16,-11-1-1-16,73-10-2 15,-34 4-1-15,-82 12 0 0,-11 0 3 0,-10 3-1 16,-6 1-1-16,-10 2 1 0,-7 2-4 0,-8 1-5 16,-8 1-3-16,-4 2-18 0,-9 0-171 0,-6 0-354 15,-4 0-528-15,-2-6-235 0,-8-4-91 16,2-9 120-16,-7-4 335 0,-5-10 520 16</inkml:trace>
  <inkml:trace contextRef="#ctx0" brushRef="#br0" timeOffset="75244.1081">10579 17029 227 0,'-2'-6'331'0,"-6"-1"43"0,6-1-41 16,-3 1-64-16,5-1-26 0,0 1 8 16,0-1 13-16,0 3 24 0,0-5 36 0,5 3 49 15,-3-1 36-15,-2 1 28 16,0-11 759-16,-2 12-899 0,2 1-57 15,-5 1-47-15,5 1-38 0,0 0-35 0,0 1-33 16,-4 4-27-16,4-2-22 0,0 1-20 16,0 4-7-16,-2 0-1 15,-2 5 10-15,4 3 15 0,-6 2 15 0,2 4 6 0,4-1 5 16,0 5-6-16,-2-1-10 0,2 2-7 16,2-1 4-16,-2 0 15 0,0-1 2 0,4-1 4 15,-4 0-3-15,6-2-12 16,-2 2-23-16,7 30 21 0,-9-36-36 15,2-2 0-15,0 11 1 16,-2-17-10-16,2 12 5 0,-4-15-4 16,0-1 0-16,0-1 0 0,0-2 0 0,2 0-4 15,-2-2 0-15,0 2-6 0,0 0-16 0,0 0-79 16,4-2-117-16,-4 1-148 0,0-3-236 16,-4-4-235-16,4-1-183 0,-6-4-107 15,4-1 49-15,-6-5 188 0</inkml:trace>
  <inkml:trace contextRef="#ctx0" brushRef="#br0" timeOffset="75759.652">10482 17104 145 0,'-9'-24'519'16,"1"1"109"-16,2 2 96 0,0 1-37 15,2 3-209-15,4 1-83 16,8-14 279-16,-2 15-370 0,4 1 7 0,3 0-21 0,-1-1-34 16,7 1-39-16,-3-1-43 0,3 4-38 15,6 1-34-15,-2 2-25 0,-1 4-19 0,5 3-13 16,0 1-15-16,0 5-10 31,-4 3-6-31,43 33 12 0,-49-24-21 0,-1 1 0 0,-6 2-1 0,1 2 2 16,-5 1-1-16,-2 1 2 0,-8 2 2 15,-2-1 0-15,0 0 0 0,-5 0 3 0,-5-4-2 16,3-1-2-16,-3-3-1 0,1-3 4 0,-1-4 0 16,3-1 8-16,-1-1 24 0,1-5 17 15,5 4 28-15,2-6 20 0,0-4 100 16,6-2-132-16,0 2-30 0,6-5-24 15,0-1-14-15,4-1-6 0,5 1 0 0,-3-1-4 16,5 0 0-16,-3 1 0 0,3 0-1 0,-5 5-1 16,5 0 2-1,-3 3-1-15,22 14-2 0,-22-4 4 16,-4 3-2-16,1 1 3 0,-3 3 2 0,-4 1 0 0,0 0 0 16,-4 0 3-16,-4-2 0 15,4-1 0-15,-10 2 2 0,4-1-1 0,-7-2 3 0,-1 1-1 16,1-1 1-16,-3-1 8 0,1-2 17 15,-1-2 6-15,3 0 8 0,-1-6 10 0,3 2 6 16,1-4-5-16,2-2-5 0,0-1-3 0,-1 0-13 16,-5-13 8-16,12 8-43 15,-2 0-6-15,4-1-6 0,4 1-9 16,-2 0-8-16,4 1-61 0,2-1-111 0,1-1-164 16,5 0-234-16,-2 0-294 0,5-3-246 0,-3 0-90 15,-1 2 75-15,3-3 201 0,-1 2 282 16</inkml:trace>
  <inkml:trace contextRef="#ctx0" brushRef="#br0" timeOffset="76120.4319">11026 17118 533 0,'10'-2'769'0,"-4"-1"129"0,-6 1 61 15,4 2-267-15,1 0-205 0,-5 2-132 16,2 3-65-16,4 0 3 0,-6 2 23 16,4 0-22-16,-4 1-32 0,6-1-41 0,-6-1-51 15,6 2-46-15,-2-1-40 0,1 3-32 0,-3-5-17 16,6 5-16-16,-6-3-8 0,2 0-3 15,-2 1-6-15,2-2-1 0,0-1-1 0,-4 2-1 16,3-3-3-16,-3 2-3 0,4 2-7 16,-2-3-12-16,-2 0-217 0,4-3-25 15,-4-2-142-15,0-2-175 16,0-1-144-16,-4-2-80 0,-2-26-1605 16,6 15 1818-16,-3-2 150 0,-1-2 206 0,0-1 239 15,-2-4 199-15,4-4 139 0,-6-1 101 16,1-2 21-16,1 1-36 15,-4 1-22-15,0-21 416 0,3 34-393 16,3 3-13-16,-2 4-26 0,2 3-61 16,-2 2-91-16,4 4 4 0,2 4-200 15,2 2-23-15,2 3-13 0,2-1-11 0,0 2-131 16,3 0-218-16,-1 0-275 0,0-2-258 16,-2-1-111-16,0-1 76 0,5-4 193 0,-5-1 264 15</inkml:trace>
  <inkml:trace contextRef="#ctx0" brushRef="#br0" timeOffset="76376.2919">11299 16733 387 0,'0'-4'677'15,"4"-1"160"1,-4 1 126-16,0-2 926 0,0 8-1546 0,0-2-89 16,0 7-36-16,0 1-18 15,4 4-18-15,2 24 120 0,-2-12-199 16,2 1-40-16,-3 3-23 0,5 4-12 0,-6-2-6 15,4 1-8-15,-2-2-1 0,0-2-2 16,7 20 1-16,-9-28-5 0,2-1-1 16,-2-3-3-16,6-1-3 0,-6 0 0 15,-2-4-3-15,7-1-10 0,-7-2-2 0,0-1-15 16,4-1-61-16,-4-1-93 0,0-3-144 16,-4-2-192-16,1-1-204 0,-1-2-134 0,-2-3-119 15,0-1 30-15,-11-12-460 16,3 8 985-16</inkml:trace>
  <inkml:trace contextRef="#ctx0" brushRef="#br0" timeOffset="77128.8252">11232 17115 264 0,'-10'1'518'0,"2"-4"88"16,-2 1 49-16,5-6 115 0,10 1-591 15,5 0-71-15,13-8 54 0,-11 4-79 16,9 3 11-16,-5-2-8 16,5 1-21-16,-2 1-17 0,1 0 4 15,3-1 24-15,-2 2 41 0,-5 1 48 0,1 0 51 0,-1 1 30 16,-1 1-6-16,-7 1-19 0,2 1-39 0,-5 2-45 15,-1 4-14-15,-2-1-14 0,2 0 13 16,-2 5 12-16,-2 0 25 0,4 2-10 0,-4 2-12 16,4 0-30-16,-2 2-19 0,2-1-28 15,-2 2-18-15,3 0-14 0,1-2-8 16,2-1-6-16,-6 0-6 0,4-2-4 31,3-1 1-31,9 11 3 0,-7-13-3 0,-5-7 0 16,-2-4 5-16,0 1 1 0,2-4 1 15,-4-2-1-15,2-1-3 0,1-2-6 0,-3-1 0 16,4 1-4-16,-2-5 2 0,0 2-1 0,-2-1-3 16,7 1 4-16,-3 3-5 15,4 3-1-15,-8 4-2 0,8 2 1 0,-3 7-1 0,3 4 0 16,0 0 3-16,1 1 4 16,-1 3-2-1,19 11 6-15,-6-8 3 0,-13-9-4 16,0-1 2-16,7-5 13 0,-11 0-8 15,2-2 5-15,1-1 83 0,-5 0-23 16,0-4 7-16,-2 4 1 0,-2-5-25 0,0-1-19 16,0 0-14-16,0-1-8 0,0-1-3 15,0-2-3-15,0-16 3 0,0 15-9 16,0-1 1-16,0 3-4 0,4 0 2 0,-2 2-1 16,2 1-3-16,3 2-4 0,1 0-3 0,-2 4-1 15,0 0-2-15,0 1-3 0,1 0 1 16,1 2-3-1,11 7-27-15,-9-5 16 0,-6 1 18 0,2 2 1 16,-2-2 2-16,3 3-1 0,-5 1 6 16,6 1-2-16,-2-1 1 0,0 0 2 15,5 1 4-15,-5-1-2 0,4 3 3 0,-4-1-2 16,11 5 0-16,-9-6 1 16,-6-2 0-16,5 3 5 0,-3-5-3 0,-4-4 1 15,4 0 7-15,-4 0 2 0,2 0 3 16,-2 0-1-16,0-4-3 0,4-1-3 0,-2 1-1 15,-2-2-3-15,4 2 1 0,-4-1-1 0,0-1-3 16,4 0-2-16,-4 0-1 0,2 2 0 0,-2-1-2 16,0 4-2-16,0-3 0 0,0 1-2 15,0 3-4-15,0-2-3 0,0 0-8 16,-2 1-12-16,-2-1-77 0,-16-3-1365 16,11 3 359-16,-5 0-119 15,3-1 62 1,-1 0 173-16</inkml:trace>
  <inkml:trace contextRef="#ctx0" brushRef="#br0" timeOffset="77459.6217">11944 16733 447 0,'-8'-7'651'0,"6"-3"159"0,-9-2 144 0,7 3-178 15,-2 1-126-15,0 1-76 0,2 1-98 16,2 2-88-16,2 0-56 0,-5-1-48 0,5 5-42 15,0 0-58-15,0 0-48 32,15 12-48-32,-9-3-128 15,0-1-121-15,21 30-3330 16,-23-30 2253-16,-2 1-549 0</inkml:trace>
  <inkml:trace contextRef="#ctx0" brushRef="#br0" timeOffset="77834.4037">12453 16675 24 0,'4'-5'1434'0,"-8"-4"-534"0,-3-3 47 16,-3 4-344-16,2 5-262 0,-2 3-158 16,-17 10-49-1,-37 37 109-15,37-26-123 0,4 6-4 0,2 1-26 16,5-3-19-16,-1 2-25 0,7-5-20 0,-1-1-9 15,9-1 28-15,2-4 19 0,2-3 11 16,-2-1 14-16,9-4 29 0,-3-2-6 16,4-1 6-16,34-3 239 15,-26-5-267-15,3-1-16 0,0 1-7 16,-3 0-4-16,17-2 33 16,-22 6-61-16,10 14 14 15,-23-5-36-15,0-1 0 0,0 1 1 0,-7 2-3 0,-3 0 2 16,-2 3-2-16,-3-5-2 0,-1 2-2 15,3-3-1-15,-3-4 0 0,1 0-3 0,5 0-3 16,-3-3-3-16,7 1-9 0,0-1-12 16,2-2-35-16,4 0-120 0,0-4-209 0,0 2-303 15,0-2-365-15,6-5-162 0,-2-1 34 16,2-4 172-16,5 0 291 0</inkml:trace>
  <inkml:trace contextRef="#ctx0" brushRef="#br0" timeOffset="78176.1924">12484 16828 6 0,'6'8'621'0,"0"-2"159"16,-2-5 76-16,0 2 74 16,32 14 828-16,-26-16-1471 15,0 1-38-15,3-2-25 0,5 0-43 16,-9-2-46-16,34-14 62 16,-29 10-181-16,-1-1-5 0,-3-1-3 0,-4-1-1 15,3-1 2 1,-7-3-3-16,-4-21 19 0,-2 21 1 0,-3-2 23 15,-1-2 21-15,-4 6 18 0,-1 1-3 16,-1 2-10-16,1 6-15 0,-1 3-22 0,-3 5-6 16,1 3 2-16,-1 4 7 0,-3 6-3 15,7 6 0-15,-1 0-5 0,1 5-11 16,1 23 7-16,12-26-18 0,0-7-3 16,2-2-2-16,4 0 0 0,4-2-2 0,5-1 0 15,1-3-5-15,3-2-6 16,2-2-4-16,45-2-391 0,-45-6-33 0,1-6-231 15,3-2-248-15,-2-2-206 0,0-4 0 16,-1-1 124-16,5-4 211 0,-2-2 247 0</inkml:trace>
  <inkml:trace contextRef="#ctx0" brushRef="#br0" timeOffset="78694.871">13170 16540 100 0,'0'2'427'15,"0"-4"94"1,-2 0 72-16,2-11 766 0,2 8-945 0,2-2 33 16,-1 2 19-1,-3-4 3-15,4-5 348 0,-4 0-232 16,0 10-365-16,0 2-53 0,0 4-43 0,-4 2-40 16,4 4-28-16,0 4-15 0,-3 3 0 15,-1 9 8-15,4 4 5 0,-2 4-3 0,2 2-6 16,-4 3-1-16,0-2-3 0,4 2 0 15,-2-5-5-15,-2 1-8 0,4-1-8 0,0-6-6 16,-4 1-9-16,4-3-1 0,0-7 0 0,-2-3-3 16,-3-3 2-1,5 6 31-15,0-20 50 0,-2-2-36 16,-2-5 0-16,4-3-19 0,-4-2-16 0,4-3-2 16,-2-5-5-16,-2-1-2 0,4-1-1 15,0-4-2-15,0-2-1 0,0-3 0 0,4-3 0 16,-2-1 0-16,6-3-2 15,-1-1-5-15,13-33-5 0,13-7-11 16,-24 69 14-16,1 9 2 0,0 4 3 16,-3 6-2-16,3 5 3 0,4 6-1 15,9 34 3-15,-11-20 2 0,-1 4 2 16,3 1 1-16,-1 0-2 0,-3-2 2 16,2-2-1-16,3-2-1 15,-3-1-1 16,48 75-4-31,-43-74-351 0,-19-28-1 16,-2-2-202-16,-7-2-238 0,3-1-199 0,-6-2-158 16,-3-4 29-16,0 0 155 0,3-5 227 15,-9 1 254-15</inkml:trace>
  <inkml:trace contextRef="#ctx0" brushRef="#br0" timeOffset="79329.4785">13160 16745 1821 0,'-6'-2'853'0,"2"0"-215"0,8-1-143 16,0-2-63-16,6 0-36 0,-1-3-47 15,7 1-39-15,1-2-57 0,1 0-73 0,1 0-80 16,2 0-51-16,1 0-27 0,1-1-14 0,2 3-11 16,-2 1-4-16,16-4-23 15,-23 5 13-15,-1 1-1 0,-3-1-23 16,-1 2-36-16,-5-3-16 0,2 1-6 16,-2-3-1-16,1 0 28 0,-1-2 39 0,-2 0 21 15,2 2 10-15,-2-1 6 0,-2 0 4 16,2 2 15-16,-4 2 63 0,0 7-37 15,0-1-2-15,0 1 17 0,5 5 2 16,-3 3 3-16,-2 1 24 0,4 6 12 0,-2 0-23 16,2 3-14-16,6 21 24 15,-8-19-75-15,3-3-4 0,1-2-3 0,-2-3-2 16,2 1 1-16,0-3 3 0,-2-4-2 16,3-2-4-16,-3 0 3 0,-2-1-6 0,-2-2 0 15,4 0 1-15,-4-3 26 0,0 0 37 16,0-2 21-16,0-2 11 0,-4-1 1 15,2-2-23-15,-2-3-40 0,2 0-19 0,-7-2-14 16,3-3 1-16,4-1-5 0,-6-1 0 0,2-2 1 16,1-1 2-16,-1-1-1 0,4 1 1 15,-2 0 1-15,4 0-2 0,0 2-2 0,0 1-4 16,6 4 2-16,-2 1-3 0,-2 3-4 0,7 3-5 16,-7 3 1-16,6 3 1 0,-2 4-5 0,0 5 7 15,5 1 2 1,5 18 1-16,17 17 10 0,-22-31 0 15,1 1-2-15,15 10 2 16,-10-9-2-16,-1-7 0 0,1 3 1 0,-1-6 1 16,3 1 5-16,-1-4-1 0,3-2-1 0,-4 1-1 15,-1-2 2-15,17-5 4 16,-22 1 1-16,-5-3 34 0,4-15 86 16,-4 10-58-1,-6-3-2 1,-2-1-31-16,-12-21-8 0,8 20-25 0,-15-21 11 0,11 21-4 0,3 4 2 0,-3 1-3 15,4 3-5-15,6 0-7 0,-6 3-7 0,6 4-7 16,0-1-13-16,-4 1-33 0,8 0-109 16,-4 2-152-16,0 2-259 0,6 0-324 0,-6-2-288 15,0 3-40-15,6-2 93 0,-2-1 231 16,7-1 324-16</inkml:trace>
  <inkml:trace contextRef="#ctx0" brushRef="#br0" timeOffset="79763.7316">14260 16349 516 0,'4'0'828'0,"-4"-1"142"0,0-3 68 16,0-2-220-16,0 3-339 15,-4-1-4-15,4 4-301 0,-2 0-2 0,-2-1 6 16,2 0-19-16,-2-1-55 0,0 2-40 16,-3-1-33-16,5 1-18 0,-6 0-5 15,6 1-4-15,-6-1-3 0,2 0-2 0,-1 0 2 16,3 0-1-16,-2 2 0 0,4-2 0 15,-2 1 0-15,0-1 0 0,2 0-1 16,-2 0 1-16,4 0-1 0,-5 0 3 0,5-1 0 16,-6-1 2-16,6 2 0 15,-6 0 15-15,0-3 94 0,2 3-17 0,2-1 25 16,-3 1 1-16,5 0-18 0,-4 1-20 0,4 1-30 31,-2 2-23-31,-4 43 110 0,6-26-88 0,0-3-2 16,0 6-20-16,0-1-7 0,0 3-6 15,0 0-3-15,0-1 1 0,0 1-3 0,0-4-2 16,2 0-1-16,-2-2 1 0,6-2-5 16,-2-1 0-16,3-2-1 0,3 11 1 0,-6-16-7 15,2-2-4-15,-4-1-4 0,3-2-4 16,-1-1-7-16,-2-3-11 0,-2 1-59 16,0-4-108-16,0-1-146 0,0-2-207 0,-6-4-247 15,1-1-211-15,3-3-110 0,-4-3 50 16,-2-1 173-16,2-3 235 15</inkml:trace>
  <inkml:trace contextRef="#ctx0" brushRef="#br0" timeOffset="80034.5656">14010 16406 203 0,'-17'-4'604'0,"9"0"141"0,-2-2 104 0,4 0-67 16,6 0-273-16,0 1-159 0,2 0-85 15,8 3-45-15,2-3-16 0,5 3 4 0,4-3-1 16,6 2-39-16,-1-1-45 0,3 8-31 15,2 1-5-15,3 0 1 0,-1 5 6 16,0 2 18-16,0 3 18 0,-6 1-7 0,0 8 15 16,-7-1 4-16,-3 5-10 0,-5 1-8 15,-1 0-6-15,-7 0-34 0,0 1 0 0,-4-2-3 16,-4-1-8-16,-11 23 50 16,-18-8-71-16,14-24-44 0,-5-2-2 15,1-2-4-15,2-4-3 16,3 0-5-16,-9 2-93 0,16-9-185 0,1-1-414 0,0-5-450 15,4-4-201-15,1-7-24 0,10-8 159 16,-1-7 396-16</inkml:trace>
  <inkml:trace contextRef="#ctx0" brushRef="#br0" timeOffset="81792.7577">15511 15934 74 0,'0'0'334'16,"-2"-2"73"-16,-2 0 66 0,0-1-78 0,-2 1-65 16,2 0-24-16,2-1-32 0,-4 3-25 15,1 0-43-15,-1 0-34 0,2 5-30 16,-2-2-29-16,2 3-30 0,-3 3 6 0,3 3 22 15,2 2 8-15,-2 3 55 0,4 4 19 16,4-1-12-16,-2 4-33 0,7 0 10 0,-3 0-35 16,4 0-22-16,1-2-11 15,11 18 52-15,-9-24-113 0,1-2-10 16,3-2 36-16,-5-3 26 0,5 0 12 0,3-2 6 16,-3-4 2-16,-1-2-35 0,1-1-18 15,-1-5 10 1,11-14 78-16,0-7 47 0,-16 8-104 0,-5-3-4 15,0-3-5-15,-2-3-19 0,0-2-13 16,-2-2-11-16,-4 1-5 0,-2-1-8 0,-6-1-6 16,4 3-3-1,-38-43-6-15,28 55-3 0,-1 8 0 0,-4 2-4 16,3 6 1-16,-3 6-3 16,0 3 1-16,1 3 3 0,3 0 3 0,1 6-3 15,-1-2-2-15,7 2 3 0,4 1-6 16,-1 0-11-1,34 42-1816-15,-14-51 714 0,7-2-25 0,1-1 130 16,-2-3 240-16,1 0 304 0</inkml:trace>
  <inkml:trace contextRef="#ctx0" brushRef="#br0" timeOffset="82354.4057">16196 15845 241 0,'6'-8'377'0,"-2"-1"69"16,3-6 363-16,-7 10-498 0,-5 1-42 15,-1-1-34-15,2 2-31 0,-2 0-23 0,-4 0 7 16,-1 1 18-16,3 2 14 0,-7 2 6 16,5 3-3-16,-2 1-16 0,-3 3-19 0,3 4-19 15,1 1-5-15,1 6-10 16,-6 21 140-16,9-19-176 0,7 3-28 15,0-4-29-15,5 1-29 16,7 17 3-16,0-21-24 0,19 14 5 16,-10-21-7-16,-2 2-1 0,5-4 2 0,-1-3-1 15,0-3-1-15,4-3 44 0,-4-3 19 16,-3-2 12-16,-3-2 7 0,-1-2 2 0,-1-1-13 16,-7-5 0-16,0-1 3 0,-1-2 14 15,-7-3 5 1,0-28 38-16,-5 25-94 0,-1-5-18 0,0 2-14 0,-4 0-8 15,-7-1-3-15,1-1-2 0,-1 2-2 0,-4-2 1 16,5 6-1-16,-5 3-4 0,5 8-5 16,-1 7 0-16,5 6-3 0,-3 5-3 15,7 4-11-15,-7 20-330 0,15-12-199 0,0-3-428 16,5 2-216-16,1-2-28 16,6 0 120-16,3-2 279 0,-3-1 417 0</inkml:trace>
  <inkml:trace contextRef="#ctx0" brushRef="#br0" timeOffset="83050.3864">16839 15738 330 0,'-4'-2'524'0,"2"-1"77"0,-2-1 61 15,0 1-208-15,2 0-112 0,2 1-40 16,0 2-11-16,0-1 276 16,0 1-313-16,-4 1-52 0,4 1-62 0,0 1-2 15,4 2-8-15,-2 5 21 0,-2 2 17 0,4 3 30 16,-4 4-33-16,6 2-20 0,-6 4-35 15,4 4 16-15,2 0-9 0,-1 0-10 16,-3 2-4-16,2-3-7 0,2 0-38 16,-2-5-20-16,-2 0-9 0,2-1-3 15,2 9 20-15,-1-16-30 0,-5-3-5 16,0-4 0 0,2-1-6-16,2 0 6 0,-4-7-7 0,-4 0 5 15,4 0 4-15,0-2 3 0,0 1-4 0,-2-1-2 16,2-3-6-16,0 1-14 0,0-1-28 0,2-3-110 15,-2 0-229-15,4-2-353 0,-4-4-365 16,4 0-143-16,2-23-979 16,0 19 1545-16</inkml:trace>
  <inkml:trace contextRef="#ctx0" brushRef="#br0" timeOffset="83515.0981">17352 15745 357 0,'0'-7'462'0,"0"-2"66"16,-6 1-9-16,2 2-130 0,2 0-86 16,-5 2-48-16,-1 1-30 0,0-1-13 15,0 1 0-15,-3 3 9 0,3 0-2 0,-2 5-5 16,-1-2-18-16,1 3-25 0,0 5-19 0,3 2-4 15,-3 3-5-15,4 5 10 0,2-1 0 16,4 6-12-16,0-1-13 0,0 4-13 16,4-3-25-16,0 3-24 0,4-5-9 15,1-2-16-15,30 48 49 16,-23-49-19-16,1-3 9 0,4-6 8 0,-5-5 24 16,1-5-9-16,-1-2-13 0,1-5-4 15,-1 1 4-15,-1-5-14 0,-3-1-12 0,1-5-12 16,-3-2-5-16,-2 2-9 15,-1-4-10-15,-1-5-4 0,-6 1-6 16,4-33-4-16,-8 28-13 0,-2-3-1 0,-1-1-4 16,-3 3 0-16,-5 1 3 0,5 3-2 0,-6 5-3 15,3 4 2-15,-3 4-4 0,1 2-2 0,-1 7 0 16,3 2-2-16,-1 3 1 0,1 5-1 16,3 1-7-16,4 1-30 15,2 1-107 1,18 39-4151-16,-4-41 3225 0,3 0 256 15,-3 2 357-15</inkml:trace>
  <inkml:trace contextRef="#ctx0" brushRef="#br0" timeOffset="84019.5501">17946 15588 117 0,'-11'-3'323'0,"-1"0"25"16,2-2 25-16,3 2-153 0,-3 2-61 16,-2-1 200-16,3 1-132 0,9 1 26 15,-6 0 14-15,6 0 0 0,-2-2 2 16,-2 1 2-16,4-3 273 0,4 4-286 15,-2 0-9-15,2-1-10 0,-2 0-6 16,2-1-9-16,3 1-13 0,-3-1-14 0,-2 1-25 16,2 1-26-16,-4 1-22 0,0-1-24 15,0 0-23-15,0 2-18 0,4 1 1 16,-4 3-3-16,2 1 26 0,-2 4 21 0,4 2 14 16,0 5 10-16,-1 2 7 0,1 2-25 15,-2 3-9-15,6-1-15 0,-6 0-23 0,4 3-12 16,5-2-7-16,-7 0-11 15,6-2-8-15,-4-1-9 0,1-1-5 0,-1-1-2 0,2-1 0 16,-2 0-1-16,0-2-2 0,1 0-2 16,-3 8 3-16,0-14-6 15,-2-5-2-15,-2-1 2 0,4-3 1 0,-4-2 4 16,0-2 1-16,0 1 2 0,0 0-1 16,0-2-2-16,0-2-6 0,0 0-11 0,2-3-34 15,2-1-138-15,0-2-214 16,-1-1-338-16,23-61-4305 15,-19 51 4210-15</inkml:trace>
  <inkml:trace contextRef="#ctx0" brushRef="#br0" timeOffset="84435.2914">18570 15545 234 0,'-4'-8'500'0,"-2"-13"783"16,-4 12-724-16,3 1-108 0,-3 4-43 15,0-1-27-15,-7 5-26 0,1 3-20 0,-1 5-30 16,-6 1-35-16,-2 5-37 0,7 3-34 0,-5 3-32 16,2 2-37-16,1 3-32 0,9 1-28 15,3 0-21-15,4 25 9 16,10-26-43-16,5-3-3 0,1 2-2 0,9-5 1 15,1-1-1-15,3-4 0 0,2-2 3 16,2-2 34-16,-2-3 15 0,0-4 10 0,2-3 9 16,-4-2 31-16,-3-3-14 0,-1-3 1 15,-2-2 14-15,-3-2 6 0,1-3-10 16,-7-3-5-16,0-2-11 0,1-4-16 0,-7-1-13 16,-2 1-23-16,-4-2-14 15,-6-1-11 1,-26-51-5-16,1 40-20 0,13 25 0 0,-3 6-5 0,6 7-14 15,-3 0-145-15,1 7-307 0,-2 1-538 16,5 0-293-16,-5 1-118 0,5-1 86 16,-1-2 280-16,7-2 531 0</inkml:trace>
  <inkml:trace contextRef="#ctx0" brushRef="#br0" timeOffset="85336.2907">14744 16436 204 0,'-10'0'420'15,"-3"2"71"-15,-7 3 451 0,9-3-618 16,3 2-30-16,0 0-13 0,2 0 3 0,-1-1 0 15,3-1-1-15,2 1-22 16,-2-1-39-16,10-2 175 0,3 0-202 16,3-4-1-16,5 1-2 0,5 0-16 0,-1-5-40 15,6 0-42-15,-4 0-25 0,3-4-20 0,-3 2-11 16,4 0-12-16,-6-1-8 0,-1 4-5 16,-1-1-1-16,-4 3-3 0,-3 1-3 15,2-1-4-15,-3 5-2 16,-3-5-2-16,-4 2-3 0,-4 3 3 15,0 0-4-15,0 3 5 0,0-1 0 0,0 1 1 16,-4-1-1-16,2 0-1 0,-2 1-6 0,2-1-6 16,2 1-44-16,-8-1-115 0,8-2-204 15,-7 0-254-15,3-2-292 0,-2-5-123 0,0 2 36 16,2-2 170-16,-3-2 244 0</inkml:trace>
  <inkml:trace contextRef="#ctx0" brushRef="#br0" timeOffset="85631.1094">14765 16198 63 0,'-6'-7'374'0,"-3"4"92"0,3 0 71 16,0-3-53-16,2 1-128 15,2 2-30-15,-2-1 519 0,4 4-603 0,4 1-43 16,-2 1-38-16,6 1-20 0,5-2-26 16,-3 4-14-16,6-1-8 0,7 1-18 15,-2 2-32-15,2 1-18 0,-3 0-7 0,1 1-7 16,-2-1-5-16,-3 1-3 0,1 3-1 15,-3 0-1-15,9 10-1 0,-17-10 61 16,-2 0 50-16,0-1 48 0,-8 0 34 16,0 1 24-16,-2-4-42 15,4 1-33-15,-19 8 41 0,11-9-126 0,-1 1-15 16,5-1-20-16,2 0-10 0,-2 4-10 16,6 1-3-16,0-1-65 0,4 3-281 0,-2-4-511 15,2-1-231-15,2 5-1279 16,1-10 1454-16,-7-2 499 0</inkml:trace>
  <inkml:trace contextRef="#ctx0" brushRef="#br0" timeOffset="86797.9094">10869 18299 330 0,'-7'-7'495'16,"-3"-4"97"-16,2-2 88 0,-1 2-171 15,-1-6 429-15,8 12-467 0,-2 5-30 16,2 0-44-16,2 1-86 0,-4 4 46 16,4 2-233-16,0 3-6 0,4 3 10 0,-4 5 15 15,2 3 20-15,2-1-20 0,-2 1-15 0,2 0-4 16,0 0 7-16,3 1-11 0,-1-4-17 16,0 3-14-16,-2-2-20 0,6-2-27 15,-3 1-12-15,-1-3-10 0,2-2-6 16,-6-1-4-16,2 0 1 0,-2-4-5 0,-2 0-1 15,5-1 0-15,-5-1-4 16,0 0 1-16,0-2-7 0,0-5-41 16,0 0-118-16,-5-4-152 0,-1-4-192 15,4-4-190-15,-6-4-135 0,-2-1-28 16,3-4 49-16,-3-1 112 0,2-7 144 0,-1 2 153 16,-1-1 137-16,4 2 114 15,-11-26 132-15,-1 6 255 0,3 29-30 16,5 3 44-16,-3 1 52 15,-9-9 351-15,13 13-306 16,3-1 5-16,12-30 910 16,5 32-1127-16,3 0-8 0,-1 0 1 15,3-1-4-15,5 1-12 0,-2-1-18 0,1 1-10 16,7 1-12-16,-4 6-7 0,2 0-11 16,-1 4-3-16,-3 2-21 15,21 16 0-15,-18 11-14 0,-9-14-10 0,-9 0 2 16,0 2 28-16,-6 18 87 0,0-20-49 15,-6 2 5-15,-4-1-25 0,-1-1-17 0,3-1-9 16,-6-2-6-16,3-1-7 0,-1-1 0 0,2-4 3 16,-1-2 34-16,9-2 44 0,-6-2 22 15,8-5 4-15,0-2 2 0,8-2-37 0,-2-3-46 16,1 3-26-16,9-5-8 0,-1 2-7 16,18-13-7-16,-17 13 6 15,1 2 0-15,12-2-8 0,8 15-5 16,-25 2 10-16,-1 3 5 0,-1 4 3 15,-4 1 1-15,5 4 2 0,-7-1 4 0,-2 3 0 16,-2 0 2-16,0 1 3 0,-6 0 2 16,-1 0 3-16,-3 0 4 15,-67 46 73-15,55-54-79 16,-3-4-4-16,2-4 1 0,5-1-3 16,-1-4 1-16,-10-4 10 0,19-1-15 15,5-1-3-15,3-3-2 0,4-4-8 0,3 0-6 16,5 1-4-16,2-3-19 0,5 1-110 15,2 0-207-15,-3-3-321 0,1-2-380 16,-5 0-207-16,5 0 12 0,-1 1 160 0,1 1 307 16</inkml:trace>
  <inkml:trace contextRef="#ctx0" brushRef="#br0" timeOffset="87005.8846">11226 18260 26 0,'0'0'591'0,"0"-2"166"16,-4-4 152-16,-2-2 1711 15,6 9-2360-15,0 4-64 0,0 3-19 0,6 1 18 16,-2 1 15-16,2 2-31 0,5 2-38 16,-5 1-35-16,4-1-37 0,5-1-29 15,3 14 6-15,-7-18-33 0,3 3-4 0,-5-3-5 16,5 7 3-16,-2-1-41 16,-7-9-93-16,-1-3-175 0,-4 0-246 15,-9-3-279-15,3-4-273 0,-4-2-40 16,0-5 113-16</inkml:trace>
  <inkml:trace contextRef="#ctx0" brushRef="#br0" timeOffset="87171.7806">11183 18124 243 0,'-10'-33'441'0,"-1"2"103"0,3 1 83 16,0 6-144-16,-3 9-73 0,5 3-21 0,4 4-70 16,-2 5-75-16,0 3-69 0,4 3-70 0,-2 5-59 15,-2 2-27-15,4 2-12 0,0 5-3 16,0 0-4-16,6 2-90 0,-6-2-246 0,4 0-296 15,-4-5-137-15,0-2-56 0,4-3 60 16,-2-6 229-16</inkml:trace>
  <inkml:trace contextRef="#ctx0" brushRef="#br0" timeOffset="87436.1381">11386 17858 38 0,'-3'0'1314'0,"-1"-5"-437"0,2 0 89 0,2 3-336 15,-4 2-183-15,4 2-143 0,0 3-93 0,4 3-38 16,-4 1 3-16,6 6 18 0,-3 4 12 0,7 3-32 16,0 5-40-16,-4 5-38 15,5 1-32-15,32 87 41 16,-32-95-90-16,-5-3-3 0,0-1 0 0,-2-3-1 16,0 1-1-16,-2-4-3 0,2-3 1 0,-2-1-3 15,-2 0 1-15,5-4 0 0,-5 0-3 16,0-3-1-16,4-1-6 0,-2-1-24 0,-2-2-84 15,-2-2-149-15,-2-3-183 0,-1 1-201 16,-3-2-167-16,0-1-112 0,0-3-1 0,-7 0 120 16,5-1 173-16,-7-1 172 15</inkml:trace>
  <inkml:trace contextRef="#ctx0" brushRef="#br0" timeOffset="88748.4264">11286 18211 24 0,'-22'3'360'0,"-3"-1"101"16,6-1 93-16,3 1-32 0,1-1-100 15,9-1-79-15,6-1-91 0,4-2-82 0,2-2-52 16,7 0-31-16,3 0-15 0,5-1-6 0,2-2-3 15,3 1-20-15,5 0-23 0,-2-1-12 0,2-1-3 16,-2 2-4-16,-2 0-1 0,4 0 0 16,-8-2-1-1,4 1 1-15,29-15 33 0,-40 19 38 0,-1-2 36 16,-5 2 35-16,1-1 34 16,-5-1 200-16,-4 6-6 15,-2 1-199-15,-6 6 249 16,4-4-389-16,2 1-15 0,-5 2-8 0,5 1-5 15,0 3 0-15,0 2-1 0,5-1 3 0,-5 3 1 16,2 1-1-16,4 0 0 0,2 0 1 16,-2-3-1-16,0 2 0 0,5 11 8 15,-5-14-8-15,-2-3-3 0,-2-1 3 0,6-3-5 16,-5 1 3-16,-3-2 1 16,6-3 11-16,-6 0 3 0,0-5 13 15,0 1-20-15,0-1-4 0,0-3-4 0,0-1-3 16,0 1 0-16,0-1-3 0,0-3 3 15,0-2-3-15,4 2 1 0,-4 1 0 0,6-1-2 16,0 5-1-16,-2 0-4 0,3 5 0 0,-3 1 1 16,2 4 1-16,0-1 2 15,2 3 2-15,-5 2 1 0,3-2 4 0,4 2-2 0,-4-2 5 16,-2 0-4-16,3-2 1 16,1 0-2-16,11-2 9 0,-13-2-3 15,-2-1-2-15,2-2 3 0,0 2-4 16,-2-3-2-16,11-7 2 0,-15 5-3 0,2-1 1 15,-2 3 0-15,-2-3 1 0,2 2-1 16,-4 0 0-16,0 2-2 0,-3-2-2 0,7 3-2 16,-4 1-1-16,2 2-1 0,-2 3-1 0,4 2 3 15,0-1 0-15,4 1 3 0,-2-1 0 0,2 1 5 16,3-2-1-16,7 1 2 16,-8-4-1-16,5-2-3 0,-1 0 0 0,0 0 1 15,-1-1-1 1,-1-1 1-16,15-16 5 0,-17 10-4 0,0 0-1 15,-2-5 0-15,0 2 2 0,-2-3-2 0,2 2 27 16,-4-6 36-16,3 4 27 0,-3 3 25 16,0 2 17-16,0 5-16 0,4 3-33 0,-4 3-27 0,0 3-27 15,6 4-17-15,-2 4-7 0,2 3-2 16,0 5 0-16,3-1 1 0,-1 2-1 16,2-4-1-16,1-1 3 0,-5-2-4 0,4-3 4 15,1-1-1 1,5 3 3-16,1-6 0 0,-13-6-2 0,2 0 0 0,-4-2 0 15,2 1 0-15,2-4-2 0,-6-1-2 16,5-3 1-16,-5 0-2 0,0-3-1 0,-5 0-4 16,3-5 4-16,-6 0-2 0,2-2-4 0,0-3 0 15,-5 1 1-15,1-4 0 0,2 1-1 16,-23-27-4-16,2 4 0 16,4 28 6-16,6 3 2 0,-1 1 1 0,-1 6-2 15,4 4-2 1,-20 10-19-16,35-1 17 0,2 1-1 0,2 2 1 15,6 1 6-15,1-3 2 0,9 0 0 0,1-2 1 16,4-2 2-16,-3-2-4 0,3-1 1 16,-2 1 1-16,-1-4-2 0,-1 1 0 15,-4 1 0-15,11-7 2 0,-15 7-4 16,-3-1 2-16,11 3-4 0,-13 1 0 16,0 3 1-16,-2-1-2 0,-2 6 1 0,-2 4 4 15,4 2-1-15,-2 3 1 0,-2 3 1 0,5 0 3 16,1-1-2-16,2-1 3 0,0-1 1 15,3 0-1-15,-1 0 1 0,7-3 0 0,-3-3-2 16,-2 1 4-16,5-3-1 0,4 1 1 0,-3-5-4 16,3 0 3-16,-4-2-3 0,-3 2-1 0,-2-2-2 15,-5 1 0-15,-3 1-1 0,-8-1 2 16,-7 3-1-16,-1 3 0 0,-5 2 5 16,-3 0-1-16,1 0 0 0,-35 10 5 15,44-19-4-15,4-1 1 16,2-4 0-16,4-1 0 0,6 0-4 0,2-3-3 0,0-3-2 15,9-2-1-15,1-4 1 0,1 1-1 0,4-3 1 16,-2 1-1-16,1 0 1 0,-1-3-1 16,0 2 2-16,-3 2-2 0,1-1-1 15,-7-4 2-15,5 1-2 0,-5-1-1 0,3 4 3 16,-9-4 0-16,4-1 1 0,-10 1 1 0,4 1-1 16,-8 0 0-16,4 2-1 0,-4 6 0 0,-2 2 0 15,-4 1 0-15,3 7 0 16,-3 2 2-16,-13 11 6 0,13-1 0 0,0 3 5 15,3 3 6-15,3 4 2 0,4 0 3 0,4 0 0 16,3 2-1-16,3-3-2 0,4 3-4 16,3-4 1-16,0-2-2 15,22 7 9-15,-19-17-13 0,3-2 0 0,0 0-3 0,4-5-7 16,6 0-5-16,0-3-66 16,-2-4-171-16,89-58-3554 15,-89 39 2682-15,-2-6 251 0,2 0 361 16</inkml:trace>
  <inkml:trace contextRef="#ctx0" brushRef="#br0" timeOffset="89294.0883">12997 17628 1164 0,'4'-24'587'15,"-2"5"-138"-15,6 0-79 16,-6 4-16-16,8-9 398 0,-10 18-343 0,5 2-5 16,-5 2-48-16,-5 4-86 0,5 1-93 15,-2 4-74-15,-2 5-56 0,0 5-5 0,-2 7 4 16,2 2 8-16,4 4 5 0,0 2-2 0,4-2-22 16,2-1-15-16,4-2-7 0,1-3-2 15,5-2-3 1,1-2 0-16,33 21 20 0,-34-32-21 0,-1-6 2 15,-3-1 1-15,5-2 1 0,-7-2 30 0,4-3 26 16,-1-2 18-16,-3-5 14 0,0 1 27 0,-3-6-14 16,-3-1-20-16,-2 1-14 0,-2-5-14 0,-2 1-25 15,-2-2-19-15,-3-2-10 16,-3-2-7-16,-17-28-7 0,15 28 0 0,-5 2-2 16,-3 0-2-16,-1 7 0 0,-2 3-2 0,0 7-2 31,-1 4 0-31,-47 31-74 0,65-15-82 0,0 2-198 15,2-2-262-15,4 5-278 0,0-4-230 16,4 0 11-16,6 1 150 0,1-3 238 0,1 1 277 16</inkml:trace>
  <inkml:trace contextRef="#ctx0" brushRef="#br0" timeOffset="89896.8621">13274 17580 1296 0,'4'-10'867'16,"-2"-14"779"-16,2 17-1162 0,0-1-153 0,-2 6-128 0,4 0-95 15,-1 5-51-15,1 5-31 0,4 5-18 16,-4 4-5-16,5 5 1 0,-1 4-1 0,0 3 4 16,-3-3 0-16,3 1-2 15,2 20 3-15,-8-26-4 0,1-4-2 0,-3-2 0 16,2-2 3 0,-2-3-2-1,-2 0 66-15,-2-5 196 0,-2-6-98 0,-9-10 132 0,5 2-208 16,0-3-17-16,-3-5 0 0,1-2 14 0,0-2 16 0,-1-2-8 15,1-2-11-15,4-2-11 0,0-3-25 0,1-1-21 16,3 1-8-16,-2-2-12 0,8 1-7 16,-2 0-2-16,19-28-8 0,-4 35 3 15,-1 2 1-15,1 8-2 0,-1 2 0 16,1 5-1-16,-1 4-3 16,11 10-12-16,6 30 2 15,-28-15 19-15,1-1 4 0,-8 1 1 0,-2 2 1 16,-1 0 1-16,-3-5 0 0,-2 1-1 15,-5-5 2-15,3 2-3 0,-3-3 8 0,-1-3-1 16,-1-3-4-16,1 0 2 0,-1-3 1 16,1-3-1-1,3-2 31-15,-28-19 265 16,31 3-198-16,10-4-55 16,8 10-39-16,10-10-14 0,-7 14-3 0,5 2 3 15,5 2-1-15,2 5 0 0,4 3-1 0,0 5 4 16,4 1-2-16,-2 5 2 0,2 2 2 15,-7-1 0-15,57 37 4 16,-54-40-3-16,0 0-3 0,4-4 4 0,-6 3-2 16,6-6-2-16,18 10 3 15,-26-12-2-15,-6-3 2 0,-3-2-3 0,-8 1 2 0,0-2-2 16,-1 0 0-16,-10-3-5 0,5 0-5 0,-6-1-94 16,0-2-192-16,-4-1-306 0,-1-5-473 15,1 0-220-15,-2-7-16 0,1-2 145 16,-16-26-136-1</inkml:trace>
  <inkml:trace contextRef="#ctx0" brushRef="#br0" timeOffset="90817.1346">14091 17535 328 0,'-7'3'538'0,"1"-2"81"0,0-2 63 16,2 1-170-16,0 0-113 0,2 0-45 16,2-2-15-16,-4 2-8 0,4 0-25 15,4 0-34-15,-2 0-46 0,-2 0-54 16,8 0 21-16,-6 2-150 0,4-1-20 0,-2 2 23 15,3 1 18-15,7-1 24 0,-1 1 16 16,7-3 9-16,3-1-27 0,4-1-15 0,2-4-21 16,8 1-15-16,-4-2-6 0,4-3-3 0,1 1-7 15,-1-1 0-15,-2-1 16 0,6-1 10 16,-1 1 5-16,-1-1 3 0,2 1-5 16,-1-1-16-16,-1 0-15 0,-2 3-5 0,0-2-5 15,-4 1-2-15,40-7 12 16,-38 9-10-16,-2 0 1 0,0 0 5 0,-4 1-6 15,2 0-2-15,-8 1 0 0,4 0-1 16,-5 1-2-16,-5-1 2 0,0 2 0 0,-3-1 1 16,-2 1-3-16,-1 1 2 15,-5 2-1-15,2-3-8 0,-6 1 3 0,-2 4 0 16,0-1-2-16,-2 1 8 0,-2-2-2 16,-2 5 4-16,0-5-4 0,-3 4 1 15,3-1-6-15,-4-1-3 0,4 3-2 0,0-2-4 16,-5 2-30-16,1-2-88 0,4-2-122 0,-5-1-162 15,1-1-176-15,0 0-147 0,-3-2-69 16,3-2-4-16,4-2 36 0,-1 2 88 16,-1-4 137-1,2 1 141-15,4-29 537 0,2 26 163 0,0-1-6 16,0-2-34 0,0 3-23-16,0-1 3 0,0 3 0 0,0 0 4 0,0 3-4 15,-4 2-14-15,4 1-23 0,-4 1-21 16,4 2-31-16,-2 0-31 0,2 2-32 15,0 1-28-15,10 20 191 0,-2-14-92 16,3 0 39-16,-1 0-13 0,0 1 6 16,7-3 7-16,-5 1-46 0,3-1-9 15,-3 1 3-15,5 0-5 0,-7 0 6 16,6-1-5-16,-5-1-11 0,-1 1-6 0,0 0-23 16,-3 2-1-16,-1-1 13 0,-6 1 11 0,4 1 0 15,-8 0 27-15,2 1 3 0,-2-1-6 0,-7 3-25 31,5-1-14-31,-54 46 73 0,48-44-168 16,-3 2-8-16,3-4-92 0,-3 0-302 16,-1-2-577-16,-1-4-260 15,-16-12-2463-15,27-8 3226 0</inkml:trace>
  <inkml:trace contextRef="#ctx0" brushRef="#br0" timeOffset="96355.1523">15865 16842 306 0,'4'1'501'0,"-2"-4"62"16,2-1 30-16,1 0-214 0,-3 0-122 0,2-1-39 15,2 2 32-15,-2-1 77 0,-2 3 72 16,2-3 49-16,-2 1 3 0,-2-1-44 0,0-2-69 16,5-1-65-16,-5 4-46 0,0-4-16 15,0 3 4-15,-5 0 7 0,5-4 223 16,-2 5-241-16,-2 2-25 0,2 1-14 15,-2 0-16-15,4 1-14 0,0-1-14 16,-4 1-11-16,2 7-12 0,-2 0-98 16,2 2 0-16,2 5 0 0,-5 1 0 0,5 4 0 15,0 3 0-15,5 4 0 0,-5 0 0 16,2 2 0-16,8 30 0 0,-10-31 0 16,6 0 0-16,-2-1 0 0,-2-2 0 0,3 0 0 15,1-2 0-15,-2-1 0 0,-2-2 0 0,2-2 0 16,-4-1 0-16,4 6 0 0,-4-16 0 15,0 0 0-15,0-4 0 0,0 1 0 16,0-4 0-16,0 1 0 0,0-1 0 0,0 0 0 16,-4-3 0-16,4 0 0 15,0-4 0-15,-4 0 0 0,4-20-1785 16,0 12 343-16,0 1-51 0,4-7 123 0,0-2 251 16,2-3 395-16</inkml:trace>
  <inkml:trace contextRef="#ctx0" brushRef="#br0" timeOffset="96759.4491">16438 16876 369 0,'10'-5'714'0,"-3"-2"160"16,-7-2 113-16,0 0-124 15,-3 1-239-15,-1-7 192 0,2 5-530 0,-2 1-29 16,0 1-16-16,-2 1-13 0,4 1-13 0,-2 2-19 16,-1 1-34-16,3 1-26 0,-2 2-29 15,4 0-32-15,0 0-22 0,0 3 3 0,0 0 20 16,0 3 15-16,4 3 27 0,-2 4 29 16,-2 2 5-16,5 0-7 15,-5 5-8-15,16 46-71 0,-6-42-66 16,7 23 0-1,4-1 0-15,8 14 0 0,-23-43 0 16,2 0 0-16,-2-3 0 0,-4 0 0 16,3-3 0-16,1 1 0 0,-6-3 0 0,0-2 0 15,0 1 0-15,0-6 0 0,0 3 0 0,0-4 0 16,0 1 0-16,0-2 0 0,0-2 0 0,0 1 0 16,0-5-64-16,0-10-1423 15,0 2 186-15,0-1-138 0,0-5 57 16,4 1 192-16</inkml:trace>
  <inkml:trace contextRef="#ctx0" brushRef="#br0" timeOffset="97270.1318">17003 16638 66 0,'6'-2'490'16,"-6"-3"81"-16,-2-2 49 0,-2 1-34 16,4 1-275-16,0 2-138 0,4-2-71 0,-2 2-11 15,-2 0 33-15,4 2 63 0,-2-2 82 16,-2 3 68-16,0 0 27 0,0 0-7 0,0 3-31 15,0-2-58-15,-2-1-59 16,2 1-41-16,-4 1 81 0,-2-1-30 16,1 3-103-16,3-3 8 0,-2-1-2 15,4 2-13-15,0-1-25 0,0 0-22 0,0 2 9 16,0 3 16-16,0 3 35 0,4 2 26 16,-2 6 35-16,3 0-15 0,-1 4-17 0,2 3-13 15,-4 1-11 1,6 0-20-16,1 25 78 15,5 25-185-15,-2-9 0 16,-3-49 0-16,-1 13 0 0,-4-18 0 0,2-1 0 16,-2-2 0-16,-1-1 0 0,-3-3 0 15,4 2 0-15,-4-6 0 0,0 0 0 0,0 0 0 16,0-1 0-16,0 2 0 0,0-4 0 0,4 1 0 16,-2-1 0-16,-2-1-97 0,4-4-298 15,-4-2-273-15,4-1-384 0,-2-22-1712 16,-2 13 1477-16,4-3 240 15,-2-1 380-15</inkml:trace>
  <inkml:trace contextRef="#ctx0" brushRef="#br0" timeOffset="97829.7836">17652 16713 173 0,'0'-3'338'16,"-2"-2"17"-16,2 1-15 0,0-1-187 0,0 4-95 16,0-2-39-16,0-1 12 0,-4 2 50 15,4-1 52-15,0 2 42 0,-6-3 35 0,1 1 4 16,3 2-18-16,-6-3-12 0,6 4-2 15,-4-4 12-15,-2 1 22 0,1 1 26 16,-9-1 283-16,5 3-264 0,5-2-10 16,-4 4-20-1,4-2-23-15,-21 19 307 0,21-8-357 16,-5 5-10-16,1 1-3 0,4 3-4 0,-5 2-14 16,5 1-24-16,2-1-19 0,4 3-20 0,0-3-20 15,4-1-19-15,2-2-6 0,1-1-7 16,3 0 0-16,4-3 1 0,-1 0-1 0,3-3 4 15,1 0 0-15,-1-4 25 0,5-2 24 16,-4 0 11-16,-5-3 7 0,7-1 1 0,-3-6-23 31,-3 2-3-31,47-49 258 0,-56 36-268 16,-2-3-6-16,-2 1-12 0,-6-23-1 16,1 19-23-16,-19-30-1 15,7 28-6-15,-1-2 1 0,1 2 0 0,-6 5 0 16,3 1-1-16,3 5 0 0,0 0-3 15,1 7-3-15,6 0-4 0,1 3-3 0,1 4-4 0,6 3-4 16,2 2-32-16,2 0-135 0,2 5-187 16,2-2-295-16,5-1-359 15,1 0-253-15,13 1-1133 0,-13-7 1550 0,-1-2 349 16</inkml:trace>
  <inkml:trace contextRef="#ctx0" brushRef="#br0" timeOffset="98404.4286">18103 16602 162 0,'6'-2'375'0,"2"0"29"32,-6-1 12-32,5-1 356 15,-7 4-498-15,-7 2 72 0,1 0 37 0,2-2-4 16,-13 7 340-16,11-4-380 0,2-1-9 16,2-1-21-16,-2-1-22 0,4 0-21 15,0 0-31-15,-2 0-36 0,2-1-27 16,0 1-19-16,0 1-23 0,0-1-18 0,0 2-23 0,2-2-17 15,-2 0-23-15,0 0-15 0,4 0-17 16,-2 1-5-16,2 1 14 0,2 2 11 16,1 2 7-16,-3 0 3 0,2 3 16 0,-2 1 1 15,2 3-4-15,1 3-1 16,3 17 40-16,-4-15-68 0,-2-1 1 0,2 1 0 16,-1 0 5-16,1-1 0 0,0 0-5 0,-2-2-7 15,2-2-7-15,1 0-5 0,-3 0-3 16,6 9 9-16,-8-13-12 0,2-1-2 15,0-1 2-15,-2-1-3 0,3 0 1 16,-1 0-2-16,2 2 5 0,-4-4-5 16,-2-1-2-16,4-2 0 0,-4-1 1 0,0 0-2 15,0 2 2-15,4 0-2 0,-4-2 0 0,0 0 1 16,0-2 1-16,0 0-2 0,0 1 3 0,0 1 0 16,0-3-3-16,0 2-3 0,2-2-7 15,-2 3-14-15,0-2-70 0,0-1-136 0,4-2-198 16,-4-2-303-16,3-4-427 0,-3 1-183 15,0-3 24-15,4-3 148 0,0-20-166 16</inkml:trace>
  <inkml:trace contextRef="#ctx0" brushRef="#br0" timeOffset="100609.1577">18787 16540 182 0,'0'-8'476'0,"-4"-4"83"0,4 0 44 16,-4-1-137-16,4-1-184 0,0 3-83 15,4-4-29-15,0 1 32 0,-2-1 72 0,3 3 72 16,-5 2 41-16,0 1 9 0,0 1-30 16,0 3-60-16,0 1-77 0,0 3-72 0,0 1-59 15,0 1-50-15,0 3-10 0,0 1 25 16,0 3 30-16,-5 2 34 0,5 1 26 16,-2 6 15-16,-2-1-6 0,4 0 3 0,-4 2-5 15,4 2 5-15,0 43 281 16,4-41-323-16,0 1-3 0,-2 1-7 15,3-3-20-15,1 0-18 0,0-2-15 0,-2-2-25 16,2-2-16-16,-2-2-8 0,-1-2-5 16,1-2-1-16,0-3-3 0,-2 1-2 15,2 5-11-15,-2-9-2 0,-2-1-6 16,-2 2-79-16,2-1-255 0,-4 0-536 16,-2-5-432-16,-5-6-190 0,-5-6-14 0,-5-10 219 15,5-9 519-15</inkml:trace>
  <inkml:trace contextRef="#ctx0" brushRef="#br0" timeOffset="198065.2924">17770 13626 21 0,'-4'1'193'0,"4"1"16"0,4-1-45 16,-4-1-34-16,2 0-22 0,-2 1-11 15,0-1-7-15,0 0-7 0,0 2-11 16,0-2-13-16,0 0-15 0,4 0-14 0,-4 0-11 15,0 1-5-15,0 1 14 0,0-2 18 16,0 2 7-16,0-1 5 0,0 1-1 0,4 0-19 16,-4-2-21-16,2 3-9 0,-2-1-4 15,0 0-3-15,4-1 0 0,-4 1 0 16,0 0 2-16,5 1-3 0,-5-1 1 0,2 0 1 16,-2 1-2-16,0-1 1 0,0 1 3 15,0-1-3-15,0 1 2 16,0 0-1-16,0 0 1 0,4 6 3 15,-2-4-1-15,-2-1 0 16,4-1 1-16,0 3-6 0,2 2-124 16,-4-3-93-16,-2-5-106 0,0 4-40 0,0 1 7 15,-2 2 53-15</inkml:trace>
  <inkml:trace contextRef="#ctx0" brushRef="#br0" timeOffset="198445.0545">17857 13843 120 0,'2'2'176'0,"-2"1"-43"15,4 4 70-15,-4-4-99 0,0 2-1 0,0-2-1 16,0 4-3-16,0-2-10 0,0 0-19 16,0 0-16-16,0 0-17 0,0 2-11 15,0-4-12 1,4 8 0-16,-2-2-4 0,2-6-7 0,-2 1 1 15,2 0-2-15,-4 0 0 0,7-1 2 16,-3 2-2-16,-2 0 1 0,2-1 2 0,2-1-6 16,-6 1-36-16,4-3-78 0,-4-1-125 15,0 0-58-15,0 0-20 0,0 7 22 0</inkml:trace>
  <inkml:trace contextRef="#ctx0" brushRef="#br0" timeOffset="198892.7767">17884 14178 114 0,'0'2'238'15,"0"3"19"-15,0-2-71 0,2 1-69 16,-2-1-33-16,0 2-11 15,0 3 43-15,0 0-39 0,0-1-61 16,4-3-10-16,-4 2 0 0,0 0-4 16,2 0-1-16,2 0-1 0,-4 1-1 0,4-2 2 15,-2 2 0-15,-2 0 1 0,4 0-2 16,-4 0 2-16,7 10 2 16,-7-9-1-16,0 5 1 0,4-7-3 15,-4 1 2-15,2-2-8 0,-2 0-31 0,0 1-47 16,0-2-70-16,0-4-97 0,0 4-37 15,4 3 8-15</inkml:trace>
  <inkml:trace contextRef="#ctx0" brushRef="#br0" timeOffset="199085.6624">17950 14470 97 0,'6'6'199'0,"-6"-2"-10"0,6 21 220 0,-2-19-350 15,-4 0-16-15,4 0-6 0,-1-2-11 16,-3 2-10-16,0-1-8 0,4 0-5 16,-2 0 0-16,-2 1 0 0,0-2-15 0,4 0-52 15,-4-4-105 1,0 0-327-16,0 0 232 0</inkml:trace>
  <inkml:trace contextRef="#ctx0" brushRef="#br0" timeOffset="199271.5439">17970 14695 41 0,'0'9'185'16,"0"-1"9"-16,0 8-4 0,0-7-152 0,0-1-17 16,0-1-10-16,3 0-5 0,-3 2-2 0,0-1-4 15,4-1 3-15,-2 0-2 16,-2 0-16-16,4-2-59 0,-4-1-71 0,0-4-33 15,0 0-17-15</inkml:trace>
  <inkml:trace contextRef="#ctx0" brushRef="#br0" timeOffset="199451.4338">17977 14965 133 0,'2'14'221'0,"-2"-5"11"15,4 1-84-15,2 17 76 0,0-21-171 16,-6 1-16-16,4 1-11 0,3 0-12 0,-3-1-7 15,0 1-33-15,-2-2-94 0,-2-2-92 16,4 3-43-16,-4-2-15 0</inkml:trace>
  <inkml:trace contextRef="#ctx0" brushRef="#br0" timeOffset="199613.3459">18006 15228 46 0,'0'5'234'15,"4"-1"17"-15,0 4 92 0,-2-3-272 16,-2-2-25-16,4 0-12 0,-2 0-5 16,2 0-5-16,0 0-4 0,-1-1-11 0,1 1-5 15,2-2 0-15,-2 1-2 0,-2-1-4 16,2 1-22-16,2-2-57 0,1-2-115 16,-3-2-53-16</inkml:trace>
  <inkml:trace contextRef="#ctx0" brushRef="#br0" timeOffset="199806.2286">18190 15277 70 0,'6'2'339'15,"-2"-4"62"-15,2-1 433 0,0 2-509 0,-1-2-29 0,-1-2-27 16,2 1-44-16,0-1-58 0,0-1-55 16,1 1-51-16,3 0-32 0,0 1-53 15,1-2-121-15,-1 4-173 0,-4-3-208 0,4 1-95 16,1 1-4-16,-1 0 94 0</inkml:trace>
  <inkml:trace contextRef="#ctx0" brushRef="#br0" timeOffset="200012.0989">18550 15237 1142 0,'6'-4'623'15,"-6"-1"-93"-15,4 0-50 0,0-2-41 16,-2 4-51-16,8-18 439 15,-3 16-788-15,-3 2-23 0,0-1-29 0,-2-1-82 16,4 2-108-16,-2-1-118 0,-4-1-133 16,0 3-108-16,4-5-64 0,-1 1-25 0,-3 2 57 15,0-4 104-15,0 1 117 0</inkml:trace>
  <inkml:trace contextRef="#ctx0" brushRef="#br0" timeOffset="200283.9363">18570 15036 521 0,'-4'-5'345'15,"4"1"-53"-15,-2 2-38 0,2-3 1 0,0 1 14 16,0 1 9-16,2-6 211 0,-2 5-316 16,4-1-56-16,-2 1-48 0,2-1-39 15,-4 1-14-15,5 1-9 0,-3-2-4 16,-2 2-11-16,4 0-37 0,-4-2-68 0,0 1-76 16,0-2-84-16,-4 0-66 0,4-3-35 15,0 0 1-15,-2-2 28 0,-3 0 60 0,1-1 70 16,2 1 80-16,-2 2 98 0,-2-1 73 15,6-1 51-15,-4 2 30 16,-5-7 108 0,-1-7 16-16,6 20-196 0,4 0 4 15,0 0 1-15,-4 1 3 0,4-3 1 16,0 2-2-16,0-1-5 0,0 0-5 0,0 1-6 16,0 0-9-16,0 0-8 0,0-1-8 15,0 2-5-15,0-3-4 0,-2 3-2 16,2-3-18-16,0 1-54 0,0-2-88 0,0-2-123 15,-4 1-57-15,4 0-7 0,-7 0 44 16</inkml:trace>
  <inkml:trace contextRef="#ctx0" brushRef="#br0" timeOffset="200463.8217">18490 14668 63 0,'0'-1'275'16,"0"-2"35"-16,0-2-4 0,0 1-91 16,0 1-42-16,0-2-14 0,0 1 10 15,0-1 12-15,0 3-2 0,0-4-26 0,0 2-29 16,4-1-44-16,-4 2-40 0,2 1-22 15,-2-1-12-15,0-1-44 0,0 3-82 0,-2 0-94 16,-2-2-125-16,1 0-119 0,-1 0-14 16,0-2 52-1,2-1 86-15</inkml:trace>
  <inkml:trace contextRef="#ctx0" brushRef="#br0" timeOffset="200715.6642">18436 14466 263 0,'0'-9'306'16,"0"0"17"-16,-2 1-105 0,2 2-102 0,0 0-54 15,0 0-24-15,2 2-14 0,-2-1-6 16,0 4-5-16,4-3-2 0,-4 1-7 16,0 2-8-1,4 0-20-15,-2-9-374 0,-2 6 265 16,0-1 16-16,0 1 23 0,-2-2 27 16,2 0 22-16,-4 0 28 0,4 0 33 0,-4 0 30 15,4 1 25-15,-2 0 26 0,-2-2 18 16,4 3 13-16,0-2 5 0,-5-1 8 15,3-4 152-15,-2 7-160 16,4-2-26-16,0 1-26 0,0-1-29 0,-2 2-25 16,2-1-17-16,0 0-16 15,0-7-158-15,0 5-35 0,0-1-124 0,0-2-63 16,-4-2 7-16,4 0 48 0</inkml:trace>
  <inkml:trace contextRef="#ctx0" brushRef="#br0" timeOffset="200886.5601">18396 14152 84 0,'-4'-4'277'0,"2"-1"33"0,-2 1-16 15,4-1-92-15,-2 2-45 0,2 0-14 16,0 0-6-16,-4-2 5 0,4 2-10 0,0-2-21 16,0 1-29-16,0 1-28 0,4 1-30 15,-4 0-15-15,0-1-31 0,2 1-79 0,-2-3-127 16,0-3-149-16,0 1-67 0,0-5-5 16,0 0 60-16</inkml:trace>
  <inkml:trace contextRef="#ctx0" brushRef="#br0" timeOffset="201080.4392">18365 13931 18 0,'0'-4'293'0,"0"0"33"0,5-1 23 16,-5-1-92-16,4 2-76 0,-2-2-9 0,-2 1 9 15,4 0-5-15,-4-2-18 0,4 2-34 16,-2 1-50-16,2-1-37 0,-2 2-19 16,2 1-18-16,-4-1-46 0,5 1-66 0,-5-3-66 15,0 3-63-15,0-3-61 0,0-1-28 16,-5 0-9-16,5 0 19 0,0 0 36 15</inkml:trace>
  <inkml:trace contextRef="#ctx0" brushRef="#br0" timeOffset="201250.8481">18386 13805 3 0,'-6'-5'170'0,"6"-2"29"0,-4 0 1 16,4 0-39-16,-2-2-33 0,-2 1-10 15,4-2-5-15,-5 3-5 0,5-5-6 0,-2 5-7 16,-2-1-16-16,2 1-21 0,-2-2-23 16,4 3-16-16,-4 0-21 0,2 0-36 0,-2 0-47 15,2 0-59-15,-7-8-335 16,3 7 181-16,4 2 17 0,-2-2 48 15</inkml:trace>
  <inkml:trace contextRef="#ctx0" brushRef="#br0" timeOffset="201280.8308">18299 13621 136 0,'0'-1'143'0,"0"-1"-32"16,0-1-30-16,0 0 22 0,0 2-67 0,0-1-4 16,0 2-4-16,0 0-4 0,0 0-5 0,0 0-10 15,0 0-4 1,0 0-3-16,0 3-4 0,0-1 2 0,0-1-13 0,0-1-76 15,0 0-68-15,0 0-28 16,0 0-16-16</inkml:trace>
  <inkml:trace contextRef="#ctx0" brushRef="#br0" timeOffset="201874.4609">18283 13505 42 0,'-2'-4'210'16,"-2"1"23"-16,-1 1-46 0,-1-6 47 0,6 3-147 15,-6 2 3-15,2-6 102 16,2 6-89-16,-2-1 9 0,0-4 85 15,4 5-112-15,-7 0-20 0,7 0-18 16,-2 1-19-16,-2-1-12 0,4 1-7 16,0 0-5-16,-4-1-1 0,4 1-1 15,-2 2-2-15,-2-3-5 0,4 3-21 0,-2 0-31 16,-2-2-39-16,-1 2-46 16,5 0-54-16,-2 0-363 0,2 0 236 15,-8 0 26-15</inkml:trace>
  <inkml:trace contextRef="#ctx0" brushRef="#br0" timeOffset="202056.3497">18152 13443 204 0,'0'-1'282'0,"0"-1"19"0,0-1-88 0,-2 1-86 15,2 0-55-15,-4 2-35 0,4 0-18 16,0 0-11-16,-4 2-16 0,4 0-60 0,0-2-138 15,-6 1-62-15,4 1-30 0,-2-2-3 16</inkml:trace>
  <inkml:trace contextRef="#ctx0" brushRef="#br0" timeOffset="202242.0525">18022 13484 68 0,'-6'2'269'31,"4"-2"36"-31,-23-6 756 15,19 6-1017-15,2 1-23 0,-2 1-14 16,3-1-2-16,-1 1-10 0,0 0-36 0,2 1-48 16,-2-3-60-16,-2 2-80 0,6-2-100 15,-4-2-14-15,-3 0 27 0,3 1 49 16</inkml:trace>
  <inkml:trace contextRef="#ctx0" brushRef="#br0" timeOffset="202417.9479">17832 13498 66 0,'-13'3'230'0,"1"1"27"0,2-4-40 0,-1 3-51 0,1-1-25 15,6 0-9-15,-2-2-7 16,6 0-7-16,0 1 75 0,0-1-124 0,0 0-18 0,0 0-16 16,0-1-16-16,0 1-9 15,4 0-8-15,-2 1-6 0,-2 1-39 0,0-2-56 16,-2 2-76-16,2-2-116 0,0 0-75 0,-4 1 4 16,4-1 43-16</inkml:trace>
  <inkml:trace contextRef="#ctx0" brushRef="#br0" timeOffset="202572.8481">17743 13549 255 0,'0'2'208'0,"0"-2"-75"15,0 0-57-15,4 1-316 0,-4-1 42 16,-8 3-12-16</inkml:trace>
  <inkml:trace contextRef="#ctx0" brushRef="#br0" timeOffset="215320.4524">22119 13387 4 0,'0'-10'376'0,"0"1"109"16,-4-4 93-16,4 4 2 0,0 1-112 16,-4 3-24-16,4-2-12 0,0 4-16 0,-2 0-9 15,-2 1-23-15,4 0-41 16,-7 2-65-16,3-1 237 16,4 2-438-16,0 1-28 0,0 0-23 15,0 2 8-15,0 2 34 16,0 10 110-16,0 13 124 0,4-11-172 15,-4 0-12-15,5 4 0 0,-3-3-24 0,2 3-13 16,-2 2-7-16,2-1-3 16,2 24 30-16,-2 1-59 0,-4-23-29 15,2-4 1-15,3 0-2 0,-1-3 5 0,-2-3-4 16,-2-1-1-16,0-2-2 0,4-2-2 16,-4-3-6-16,0-1 2 0,0-1 0 15,2-1-3-15,-2-1 3 0,0-1-1 16,0-4 7-16,0 2-5 0,-2-1 0 0,2-2-2 15,0 0 0-15,0-2-3 0,0 2 0 16,-4 0-9-16,4 2-71 0,0-2-164 0,0 1-259 16,0 1-1621-16,0 1 791 15,4-5-934-15,2 1 1614 0</inkml:trace>
  <inkml:trace contextRef="#ctx0" brushRef="#br0" timeOffset="216354.339">23058 13546 226 0,'-2'-1'303'0,"-2"1"25"0,4-2-67 15,-4 0-61-15,2 0 160 0,2 0-156 16,0 1 11-16,0-2-5 0,-4 0-17 16,4 0-18-16,0-1-31 0,-7 2-38 0,3-2-29 15,-2 0-31-15,0-1-22 0,-5 2-15 0,-1-1 38 16,-2-1 44-16,-3 0 21 0,0 0 35 16,1-2 48-16,3-1-20 0,-3-1-33 15,1 0 6-15,-1 1 18 0,6-2-23 16,-7 0-14-16,7-2-3 15,-13-10 140-15,13 11-158 0,3-1-4 0,1-3-6 16,2 0-51-16,-2-2-24 0,6 1-12 0,0 1-6 16,0 0-1-16,2 1-2 0,2 1-2 15,2 2 1-15,3-1-2 0,-3 2 0 16,0 0 0-16,4 1 1 0,3 1 0 0,-3 0 0 16,0 2 0-16,3 2 0 0,-3-1 0 15,5-1-1-15,-5 3 0 0,-2 2-1 16,3 1-1-16,-1 0 3 0,0 3 0 0,-4 0 0 15,5 1-2-15,-5 2 0 0,0 2 2 16,-2 2 0-16,0 2 0 0,-1 4-1 0,-3 0 1 16,-3-1 0-16,-1 5 0 0,0 0 0 15,-4 3 39-15,0 0 32 0,-1 1 14 0,-1-1 7 16,-4 0 5-16,3-1-39 0,-5 0-29 16,3 3-14-16,-1-2-6 0,6-2-5 15,-3-1 1 1,5-2-2-16,-9 25 7 0,11-29-9 15,4-2 3-15,4-3-3 0,-4-1 0 0,7-1 52 16,-3-2 22-16,12 0 114 16,-5-5-90-16,5 0-48 0,-3 0-23 15,7-3-12-15,-3 1-6 0,-1-3-5 0,1 3 0 16,0-3-4-16,-3 0-1 0,-2 0 0 0,-5 4 0 16,3 0 0-16,-6-1 3 0,-2 1 0 15,2-1-2-15,-4 1 0 16,0 1 2-16,-4 0-3 0,2 0 0 0,2 0 0 15,-6 0 4-15,2 0-1 0,0 1-2 16,-3-1 2-16,5-1 0 0,-2 1-2 0,4-2-2 16,-4 2-5-16,4-1-31 15,0 1-82-15,4 0-1133 0,2 0 425 16,-1-2-188-16,1-1-9 0,0 2 121 16,4-1 190-16,-3-1 232 0</inkml:trace>
  <inkml:trace contextRef="#ctx0" brushRef="#br0" timeOffset="217437.6832">22876 13223 73 0,'2'-1'279'0,"-2"-4"26"0,4 0 3 16,-2-2-112-16,2 2-49 0,3-2 3 16,-3 2 18-16,2 0 19 0,0 2 1 15,-2 2-26-15,3 1-36 0,-3 2-7 16,2 25 152-16,-6-15-190 15,-4 4 7-15,-2-1 27 0,-5 2 11 0,-5 2 8 16,3-4-2-16,-7-2-42 0,7 1-46 16,-3-4-3-16,1-3 44 0,5 2 52 15,2-6 58-15,-1-3 44 0,-1 0 1 0,8-3-45 16,-2-6-53-16,2-1-59 0,2-3-42 16,2-5-22-16,2-2-9 0,6-1-6 0,3-2-1 15,3 2-3-15,5-3-2 0,2 1 2 16,3 0 0-16,1 6 0 0,0 2-1 0,2 3 1 15,-8 10-2 1,2 4 0-16,-9 8 2 0,5 35 130 16,-21 22 76-16,-2-29-98 0,-9-1-47 15,-1 1-31-15,-9-2-15 0,2-2-6 0,-8-2 0 16,2-5-2-16,-4-6-1 0,2 0 0 16,2-8-2-16,1-1 0 0,-1-3-1 15,0-3 3 1,4-4-2-16,-27-16 158 0,44 4-70 0,6 0 4 15,2-5-9-15,5-2-48 0,7-1-20 0,9-5-11 16,4 1-3-16,6-1-2 0,4 4-3 16,2 6 0-16,-2 3-1 0,1 5-2 0,-9 8-1 15,-2 4 0-15,-1 1 2 0,-5 6-3 16,-4 3 4-16,-1 0-1 0,-5 5 1 16,-9 0-3-16,2 2 6 0,-8 2-2 0,-5-2 3 15,-1-2-1-15,-4 0-1 0,-5 0 1 16,-6-4-1-16,-2 0 1 0,-2-4-1 0,-2 1 0 15,2-5 2-15,2-3 3 16,0-3-2-16,5-2 3 0,1-5 2 0,5 0-2 16,5-4 0-16,9-2-2 0,4-4 0 0,9-2-3 15,1-1 0-15,13 0-4 16,-3 0 1-16,5 1 0 0,0 3 0 0,0 3-2 0,-4 4 3 16,-7 2-1-16,5 3-2 15,-8 1 3-15,13 8-2 16,-15-2-1-16,-5 8 3 0,-2-5 0 15,-8-1-20-15,2 0-73 0,-6 1-130 16,-1-1-200-16,-15 7-1169 0,13-7 557 0,-5-2 45 16,7 1 164-16,-5-1 222 0</inkml:trace>
  <inkml:trace contextRef="#ctx0" brushRef="#br0" timeOffset="218293.1509">23350 13130 171 0,'-9'-7'360'0,"1"-3"63"0,-2 1 33 0,-1-2-157 15,1 2-51-15,4 0-36 0,-4-1-8 16,5 0 19-16,-3 1 8 0,4-1 58 16,-2 0 34-16,2 2 15 0,0 1 8 0,1 2-35 15,3 4-88-15,0-2-52 0,0 3-72 16,0 3-55-16,0 0 5 0,0 4 47 16,0 2 22-16,0 5 23 0,0 1 60 0,0 5-3 15,-4 5-38-15,4 2 31 16,0 4 8-16,0 38 140 0,4-30-146 0,-1 3-43 15,1 0-25-15,2 0-13 0,2-2-55 0,0 0-25 16,1-2-14-16,-3 0-6 0,0-1-6 16,0-2-1-16,1-3 0 0,-3-2-1 15,0-4-1-15,-2-2-2 0,2-4 2 0,-4-5-3 0,0-1 1 16,4-4 0-16,-4-1 0 0,0-2-1 16,-4-4 2-16,4 1-2 0,-4-1 0 15,2-5 1-15,-2 1 2 16,-3-3-2-16,1 1 0 0,-2-1-7 0,2-1-57 0,4-3-142 15,-2 0-213-15,-3 1-345 0,3-4-421 0,-2-1-142 16,2-1 57-16,8-3 170 0,-4-1 331 16</inkml:trace>
  <inkml:trace contextRef="#ctx0" brushRef="#br0" timeOffset="219165.6856">23863 13153 10 0,'-5'-6'251'0,"5"1"35"0,-2-2 20 15,-2 2-120-15,4 1-61 0,0 1-15 0,0 1-6 16,0-1 9 0,0-2 147-16,0-2-27 0,0 6-132 0,0-3-5 15,0 4 3-15,0-3 10 0,0 0 12 16,0 1 0-16,0-1-14 0,-2 0-18 15,-2-1-23-15,0 1-25 0,-2 1-19 0,-1 1 5 16,1 2 1-16,-4 4 3 16,-21 13 74-16,18-3-24 15,-20 21 85-15,19-15-84 0,2 2-43 0,1 1-20 16,5-1-8-16,-2 2-6 16,6 22 4-16,4-24 101 0,6-3 77 0,-2 2 33 15,0-4 16-15,5 0 6 16,-1-4-103-16,2-2-74 0,3-2 12 0,-3-1 36 0,5-2 21 15,-1-2 19-15,1-4 40 0,-3-2-22 16,3-2-14-16,16-11 158 16,-16 4-163-16,-3-3-2 0,5-24 61 15,-13 13-132-15,-2-5-39 16,0-2-17-16,-14-73 1 0,4 70-23 16,-3 5-1-16,-3 2 0 0,-2 10 0 15,1 0-4-15,1 6-1 0,-3 8-4 0,3 3-4 16,-3 5-3-16,3 7-64 15,2 5-183-15,-1 4-362 0,1 4-427 0,-3-1-187 0,3-2-24 16,0 2 148-16,-1-4 347 0</inkml:trace>
  <inkml:trace contextRef="#ctx0" brushRef="#br0" timeOffset="219694.0969">21418 15025 212 0,'-6'0'476'16,"2"-3"117"-16,-3-1 85 0,3-2-98 16,4-1-93-16,4-5 387 15,3 5-501-15,3-3-58 0,7-1-67 0,5-2-55 16,5 2-58-16,4-1-40 0,2 3-22 16,7 0-23-16,-3 2-28 0,2 2-12 0,-2 1-4 15,3 2-3-15,-9-1-1 0,-2 1 1 16,-2 2-1-16,-7 2 1 15,-3 0-2-15,-5 1-1 0,-2 0-2 0,-5 0-48 0,-10 1-129 16,-1-1-175-16,-4 0-184 0,-7 2-182 16,-1-3-156-1,-26 5-748-15,17-3 1030 0,1 3 171 0</inkml:trace>
  <inkml:trace contextRef="#ctx0" brushRef="#br0" timeOffset="219890.9797">21515 14998 127 0,'-49'15'386'0,"5"3"94"0,3 2 48 15,8-1-154-15,6 1-100 0,14-4-98 16,3 1-62-16,14-2 22 0,4-5 48 0,9 0 79 15,4-5 75-15,1-3 47 0,9-2-8 0,-2-4-44 16,7-3-72-16,-1-1-76 0,2 0-74 16,0-3-61-16,-2 1-24 0,3-1-15 15,-1 2-4-15,-4 2-3 0,0 0-34 0,-6-3-162 16,0 0-278-16,-7-2-344 0,-3-2-151 16,-5-1-43-16,3-2 134 0,-7 3 264 15</inkml:trace>
  <inkml:trace contextRef="#ctx0" brushRef="#br0" timeOffset="221405.0393">22675 14647 179 0,'3'-7'347'0,"-3"-3"63"0,0-9 302 15,0 12-464-15,0 1-17 0,0-2-12 0,0 2 20 16,0 0 26-16,0 0 26 0,0 4 21 16,0-3 6-16,-3 3-10 0,3 0-39 0,0-1-44 15,0 3-45-15,0 0-30 16,0 0-20-16,0 0-7 0,0 0 0 0,0 0-9 15,0 0-26-15,-4-3-22 0,4 3-4 16,0-1-3-16,0-3 52 16,0 4-61-16,0 0-20 0,0-2-17 0,0 2-5 15,0-2-2-15,0 1-2 16,0 1 1-16,0 0-1 0,0-2 1 0,0 2-3 16,0 2-2-16,0-2 1 0,0 0 0 15,0 0 2-15,0-2 12 0,0 2 27 0,0 0 12 16,0 2 9-16,0-2 0 15,0 0-8-15,0 0-26 0,0-2-12 0,0 2-10 16,0-2-2-16,0 2-3 0,0 0 1 16,0-3-1-16,0 1 0 0,0 2 1 15,0 0-2-15,0 0 0 16,0 0-1-16,0 0 0 0,0 2 0 16,0-2 0-16,0 1-1 0,0-1 1 0,0 2-1 15,0-2 1-15,0 0 0 0,0 0 1 16,0 0-1-16,0 0 1 0,0 0 3 0,0 0-2 15,0 0 1-15,0 0-1 0,0-2 4 16,0 2-4-16,0 0 2 0,0 0-1 0,0 0-1 16,0-1 1-16,-2 1-2 0,2 0-1 15,0 1-1-15,0 1 4 16,0-2-2-16,0 2 0 0,0 0 15 0,2 4 60 0,-2 1 31 16,0 2 18-16,0 1 11 0,0 5 19 15,0 1-39-15,-2 4 0 0,-2 28 142 16,4-19-149-16,-4 3-5 15,4 1 17-15,0 3-3 0,0-1-7 0,0 1-4 0,0-5-14 16,0-1-81-16,0-1-12 0,4-3 0 16,-4 1 0-16,0-4 0 0,0-3 0 15,0-3 0-15,0 12 0 0,0-17 0 0,0-3 0 16,0-1 0-16,0-2 0 0,0-4 0 16,0 2 0-16,-4-4 0 0,4 1 0 0,-2-2 0 15,2-3 0-15,-4 2 0 0,-2-1-93 0,1-2-426 16,-7-1-661-16,2-4-298 0,-7-4-108 15,1-6 92-15,-1-9 301 0,1-10 654 16</inkml:trace>
  <inkml:trace contextRef="#ctx0" brushRef="#br0" timeOffset="227025.8761">22078 11748 38 0,'-2'-8'282'0,"-2"-1"49"0,-1-1 47 16,-1 1-90-16,0 2-40 0,0-1 2 0,0 0 10 15,-3 0-6-15,3 3 8 0,0-3 13 16,2 1-6-16,-2-1 7 0,1-1 37 15,3 3 4-15,-2 1-4 0,2 0-13 0,-2 3-46 16,4 1-81-16,0 1-58 0,-4 1-58 16,4 3 28-16,0 6 24 0,0 3 15 15,-2 5 5-15,-2 0 27 0,4 3-4 0,4 2-12 16,-2-5-7-16,2 6 1 16,6-3 11-16,7 23 90 0,-5-19-132 15,-1-3 1-15,-1-1-40 0,0 1-28 0,-3 1-16 16,3 0-7-16,-4 2-4 0,0-3-3 0,-2 1 1 15,1-3-2-15,-3-1 0 0,-2-2-3 16,0-3 0-16,0-1 1 0,4-1-1 0,-4-3 1 16,0 1 2-1,0-2-3-15,0-6 0 0,0-1-1 16,0-1 2-16,-4-3 2 0,4-2-2 16,0 2 1-16,-2-2-3 0,2 1-4 15,0 0-14-15,2-2-76 0,2-1-150 0,2-1-225 16,0 2-304-16,5-3-371 0,-1 0-116 15,2 1 65-15,-1 1 184 0,-1 0 292 16</inkml:trace>
  <inkml:trace contextRef="#ctx0" brushRef="#br0" timeOffset="227681.4698">22955 12027 131 0,'-7'-5'411'0,"5"1"69"16,-2-2 43-16,0 2 167 15,2 1-435-15,-2 3-16 0,4 0 25 16,0 0 49-16,-4-2 32 0,2 0-4 15,2-1-27-15,-4 1-50 0,4-1-71 0,-3-2-78 16,-1 1-57-16,0 0-29 0,2 0-13 16,-2-1-8-16,-2 0-3 0,-5 0-1 15,1-1-1 1,-17-9 3-16,11 5-3 0,-1 1 0 0,-6-1 0 0,3 0 60 16,-3-4 29-16,0 4 13 0,-2-2 5 0,3-2 4 15,-5 2-60-15,4-1-27 0,2-2-13 16,5 0-6-16,-3-1-3 0,5-3-2 15,-3 3 2-15,7-1-3 0,-1-1 1 0,5 1 1 16,0 3-2-16,6-3-4 0,6 5 5 16,0-1-4-16,9 1-1 0,2 2 2 15,5 1-2-15,36-4-1 16,8 7 1-16,-37 8 2 0,4 2 0 16,-6 1-2-16,-6 8 2 0,0 2 0 0,-11 5 0 15,-4 4 0-15,-4 2 0 16,-4 3 4-16,-8 2-3 0,4 0 5 0,-9 0-3 15,-1-1 39-15,3-1 54 0,-3-5 27 0,-1 1 12 16,1-5 8-16,-3-4-34 16,7 1-55-16,-5-3-17 0,7-2 17 15,3 1 9-15,-3 6 77 0,10-8-76 0,4-4-31 16,-2 1-13-16,9-3 5 0,-1 2 5 0,2-4 5 16,5-1-1-16,4-2-3 0,-1 0-10 15,-1-2-9-15,6 0-6 0,-3-1-1 16,1 1-4-16,-2-3 2 0,0 2-3 0,-3-2-4 15,3 2-26-15,18-11-365 0,-18 7-88 16,-7-2-263-16,-1-1-269 0,-1-2-128 16,-1-2 37-16,-1 1 171 0,-4 1 244 15</inkml:trace>
  <inkml:trace contextRef="#ctx0" brushRef="#br0" timeOffset="228162.1738">23203 11593 141 0,'2'-13'304'16,"-2"-2"38"0,0-11 194-16,0 16-345 0,0 1 6 0,-2 1 2 15,-2 1 23-15,0 0 1 0,-3 2-26 16,5 0-27-16,-18-3 204 15,15 8-306-15,-5 0-22 0,4 5-25 16,0 0-9-16,2 3 26 16,-3 23 105-16,5-10-60 0,-2 2 2 0,4 5-18 15,4 1 63-15,-2 0 28 0,5 0 14 0,3-1 5 16,0-2-7-16,7-3-90 0,-3-1-44 16,5-3-16-16,-3-2-9 0,5-1-5 15,2-2 2-15,-2-4 32 16,-1-2 55-16,20-4 145 0,-24-7-109 0,1-1 11 15,-3-4-19-15,-1-2 19 0,-3-4 16 16,2-4 26-16,-1-3-13 0,-5-3-17 0,-2-3-33 16,-4-1-23-16,0-4-34 0,-4-1-34 15,-2-2-15-15,-1 3-10 0,-7-1 1 0,2 1-4 16,-5 5 0-16,-4 5-4 0,-1 4 2 16,-5 4-2-16,4 7-4 0,-4 4 1 0,6 4-1 15,-1 5-4-15,5 5 0 0,7 2-31 16,3 4-152-1,7 23-1314-15,7-18 317 0,-1 1-66 0,2 0 113 16,0 0 312-16</inkml:trace>
  <inkml:trace contextRef="#ctx0" brushRef="#br0" timeOffset="228728.4197">23819 11526 105 0,'-10'0'395'0,"-1"0"74"15,-1-3 42-15,2 3-113 0,3 0-87 0,1 0-35 0,-2 0 10 16,6 0 57-16,-2 0 60 0,4 0 18 16,0 0-36-16,0 0-69 0,6 0-91 15,-2 0-98-15,6-2-68 0,7 1-31 0,-5-1-4 16,5 2 45-16,4-1 18 0,-5-1 13 16,5-2 6-16,-2-1-10 0,1 1-45 0,3-1-24 15,-2 1-11-15,-1-1-10 0,-3 2-3 16,-1-2-1-16,1 3 0 15,4-1 0-15,-19 1-1 0,2 2 0 0,-2 0-1 16,2-1 0-16,-4 1 0 0,-4 0 0 16,2 1 1-16,2 1-2 15,-6 1-70-15,-3-1-163 0,3 3-214 0,-4-2-251 0,-3 0-271 16,3 0-53-16,0 1 105 0,-3 1 188 16,-1 0 240-16</inkml:trace>
  <inkml:trace contextRef="#ctx0" brushRef="#br0" timeOffset="228940.2885">23716 11658 122 0,'-6'7'268'0,"1"-2"13"16,10-4-3-16,-3 1-58 0,2 1 21 0,6-3 47 15,-4 0 54-15,9-3 13 0,-3 1-12 16,5-4-35-16,5 2-45 16,22-9 107-16,-23 8-256 0,1-3-5 0,-1 3-8 15,0-2-5-15,-3 2-4 0,-1 0-4 0,-3 0-44 16,-1 3-24-16,-3 1-9 0,0 0-6 15,-3 1-2-15,-1 0-1 0,-2 0 0 16,2 1-2 0,-2 0-104-16,-2 2-1672 0,2-1 895 15,-4-2 73-15,7 3 195 0</inkml:trace>
  <inkml:trace contextRef="#ctx0" brushRef="#br0" timeOffset="230105.724">24549 11182 8 0,'-6'-6'275'15,"2"-2"50"-15,-6 1 39 0,3-1-84 0,1 1-58 16,0 1-13-16,0 3-10 0,-3-1-8 16,-1 1-18-16,2 0-17 0,-3 3-28 0,-3 1-33 15,2 2-28-15,1 5-17 0,-1 1 16 16,-3 7 7-16,3 2 0 0,-3 2 2 0,3 4 23 15,2 3 28-15,6 1 16 0,-3 4 3 16,7-2 5-16,0 0-31 0,7 0-62 16,3-3-26-16,6-3-16 0,-1-2-3 15,1-1-3-15,7-1-2 16,-6-4 44-16,6-1 75 0,37 9 405 16,-42-21-324-16,1-5-21 0,-3-2 17 0,1-5 22 15,-3-4 33-15,-1-5-32 0,3-5-41 16,-1-5-46-16,-5-4-33 0,-2-4-39 15,1-5-26-15,-7 0-11 0,-2-3-11 0,-7 3-4 16,-3 1-7-16,-6 5-5 0,-5 1-4 16,-2 7-1-16,-4 6-5 0,0 8 4 15,-2 9-4-15,3 8-5 0,5 8-141 0,-2 8-365 16,11 2-469-16,-3-1-210 0,9 2-89 16,6-6 96-16,0 0 348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04:44.933"/>
    </inkml:context>
    <inkml:brush xml:id="br0">
      <inkml:brushProperty name="width" value="0.05292" units="cm"/>
      <inkml:brushProperty name="height" value="0.05292" units="cm"/>
      <inkml:brushProperty name="color" value="#FF0000"/>
    </inkml:brush>
  </inkml:definitions>
  <inkml:trace contextRef="#ctx0" brushRef="#br0">9435 4207 429 0,'-4'-4'509'0,"-2"-4"47"16,0-1-15-16,0-2 17 16,-1 2-125-16,7 2-182 0,-4 1 19 0,0-1 8 15,-2 4-9-15,2 0-11 0,2-2-7 16,-2 2-1-16,1 0-4 0,-1 0-14 15,0 3-27-15,4 0-34 0,-2-1-43 0,-2-1-38 16,2 1-23-16,2-1-16 16,0 0-10-16,-4 4-7 0,4-2-8 0,0 2-4 15,0-2-10-15,0 1-3 0,0-1 1 0,0 2-4 16,4-2-1-16,-4 1 2 0,0 1 1 16,2 1 0-16,2 0 20 0,-2 1 19 15,2-1 8-15,0 2 7 0,-1 0-3 0,3 2-17 16,-6-2-14-16,0 0-9 0,4 0-5 15,-4-3 4-15,4 1-1 0,-2-1 4 16,-2-2 34-16,4 0 19 0,0 0 11 0,-2-5 8 16,5-2-1-16,7-3-37 0,-2-7-18 0,5-1-11 15,4-5-13-15,1-3-4 16,5 0-1-16,23-29-2 0,-25 29-6 0,2 0-2 16,-9 3 2-16,7 6-7 0,-8 2-2 15,1 9-5-15,-1 1-9 0,-3 5-92 0,-1 3-166 16,-3 1-303-16,-4 2-433 0,-6 4-250 15,0 1-28-15,0 1 119 0,-6-2 282 0,2 0 431 16</inkml:trace>
  <inkml:trace contextRef="#ctx0" brushRef="#br0" timeOffset="848.473">14525 4123 285 0,'-4'-3'531'0,"4"-1"72"15,-2 1 45-15,-2 0-190 0,4 1-156 0,0 2-60 16,0 2-8-16,0 1 21 0,0 0 30 16,4-1 0-16,-4 2-36 0,2-1-50 15,-2 1-22-15,0-1-24 0,4 0-4 0,-2-1 10 16,-2 1 2-16,4-2-29 0,0 1 4 16,-2 1-21-16,5 4-22 0,-3-1-9 0,2 3 23 15,2-2-11-15,-2 3-3 0,-4-3-4 16,13 7 49-16,-9-9-108 15,0 2 25-15,3-4 12 0,-3 0 5 0,0-6 5 16,0 0-2-16,5-4-29 0,1-3 9 16,7-6 4-16,-1-6-3 0,3-1 0 0,2-6-5 15,8-3-26-15,-2 0-15 0,-3-2-5 16,8 5-6-16,-8 3-7 0,5 3-8 0,-4 4-78 16,-4 4-181-16,-2 3-321 0,-9 3-492 15,1 4-219-15,-3-2-23 0,0 2 136 0,-3-3 304 16</inkml:trace>
  <inkml:trace contextRef="#ctx0" brushRef="#br0" timeOffset="1634.3578">19410 4075 135 0,'-2'0'509'0,"-2"1"82"0,0-1 38 16,4 3-88-16,-3 1-189 0,-1-2-88 0,4 1-19 15,4 0 14-15,-1-1 21 0,-3 0-11 16,4 1-23-16,2-1-34 0,0 1-17 15,4-1-23-15,-3 0-35 0,3-1-10 0,0-1 0 16,-3 2-21-16,3-1-17 0,0 1-10 16,-4-4-24-16,3 2-27 0,-1-1 18 15,0 1 16-15,-2 0 7 0,1 0 3 0,3-2 4 16,-4 1-5 0,5-1-2-16,26-19 131 0,-21 12-164 15,1-6-15-15,-1-3-12 0,7-6-8 0,4-3-7 16,6-4-12-16,0-5-145 15,0 0-339-15,2-2-459 0,-6 2-203 0,-2 5-82 0,0 4 100 16,-10 7 318-16</inkml:trace>
  <inkml:trace contextRef="#ctx0" brushRef="#br0" timeOffset="2419.9377">24375 3984 294 0,'0'0'538'0,"0"-2"60"16,-2 2 42-16,-6 0-159 0,2 3-128 16,0 0-46-16,2 2 10 0,-3 1 21 15,5-1-3-15,-6 0-36 0,6 3-55 0,-2-2-59 16,-2 1-51-16,6-2-10 0,0-1-17 16,0 0-11-16,2 1 23 0,2-2 2 15,0-3 10-15,13-1 176 0,-5-1-151 16,2-4-3-16,5-3-42 0,2-4-26 15,6-4-37-15,33-22-7 0,-27 18-34 16,0-1-10-16,4-4-8 0,0-1-42 0,-2 2-184 16,0 0-381-16,-6 3-426 0,-2 2-187 15,-4 3-45-15,-6 3 144 0,-3 7 366 16</inkml:trace>
  <inkml:trace contextRef="#ctx0" brushRef="#br0" timeOffset="11559.8494">11776 7663 113 0,'-10'-9'342'0,"0"0"50"16,1-4 37-16,-5 2-140 0,4 1-70 0,-1 2-29 15,5-2-7-15,-4 0 10 16,4-1 14-16,-5-1 15 0,5 0 26 0,-4 0 23 16,-3 0 4-16,-1 1-18 0,-3 2-7 15,1 2-28 1,-71-2 381-16,60 11-514 0,0 3-5 15,-2 0-11-15,-2 2-7 0,2-1 13 16,2 0 9-16,-2-1-4 0,4-1-14 0,-1-1-5 0,-1-1-9 16,2-2-11-16,-2 3-4 15,0-3 1-15,0 0 1 0,0 0-2 0,0 0-2 16,-1 0-4-16,1 0-9 0,-4 0-12 16,4 0-5-16,0 0-3 0,0 0 0 31,-23 7 6-31,-10 13 10 0,44-10-14 0,-1 2-4 15,1 2-1-15,3 1-1 0,-1 4-1 16,1 2 0-16,-3 21-1 0,12-18 0 16,0-3 0-16,2-1 0 0,-3 4 0 15,5-2-1-15,5 1 1 0,-3 0-1 0,2-1 2 16,2-1 0-16,4 1 2 0,5 0-3 16,-3-4 0-16,1 2-1 0,3 1 1 15,5-2 1-15,26 14 5 0,-24-15-2 16,10 3 0-16,-2-1 1 0,2 1 35 15,0-1 19-15,0-1 12 0,7-4 6 0,-5-1 1 16,0-2-29-16,2-2-21 0,-4-3 20 16,7 0 8-16,-3-4 4 0,4-1 2 15,-1-4 1-15,80-18 1 16,-83 10-56-16,-2 1 0 0,2-2 0 0,0-2 1 16,-4-1-4-16,5-1 0 0,-5-1-2 0,-4-4 1 15,6-2-1-15,21-34 2 16,-34 27-4-16,5-8 4 0,13-41 7 15,-22 34-10-15,-5-3-2 0,-7-3 0 16,0 1-10-16,-6-1 1 0,-6 1-2 0,0 0-3 16,-7 5-5-16,-5 2-6 0,-5 3-69 15,-6 5-174-15,-8 11-362 0,-11 8-434 16,-12 7-191-16,-6 3-16 0,-11 5 134 16,-9 0 347-16</inkml:trace>
  <inkml:trace contextRef="#ctx0" brushRef="#br0" timeOffset="14234.9136">12169 8715 46 0,'-2'-8'319'0,"-2"-2"28"0,2-2 24 15,-6-2-106-15,2 2-122 0,1 3-53 16,3 3-5-16,-2 0-15 0,-2 1-8 0,6 2 15 16,-4-2 11-16,-2 0-14 0,4 3 0 15,2-3 6-15,-11-2 36 16,7 4-65-16,0-1 6 0,4-1 4 0,-6 1-3 16,6 0-1-16,-2-1-2 0,-2-1-18 15,-1 2-17-15,-3-7 0 16,4 7 6-16,0 1 13 0,-2-3 8 0,4 2 2 15,-7-1 0-15,3-2-16 0,-4 2-14 16,4-2-3-16,-5 2 18 0,5-1 6 0,-4-1 6 16,-1 2 2-16,1-1-6 15,2 1-19-15,-3 0-10 0,1-3-6 0,0 4 1 16,-3-3-3-16,3 2 1 0,-4-2 22 0,5 2 21 16,-5 0 7-16,3-1 7 15,-1 3 0-15,-29-9 10 16,24 9-67-16,5 0-4 0,-3 1-2 0,-1 0 2 15,-1 2-2-15,5 0 0 0,-3 2 0 0,3-2 2 16,-1 2 0-16,-1-1-2 0,4-1 1 16,-1 0 0-16,3 0 2 15,-6 0 0-15,-20-1 13 0,24 1 34 16,0 0 22-16,-7 0 11 0,7 0 2 16,-7 1 1-16,1-1-41 0,-3 2-24 15,-1-1-11-15,-1 2-5 0,-2 0-3 0,2 0 0 16,-1 2-2-16,1-2 1 15,-18 4 0-15,22-6 0 0,3 1 0 16,-3-1-1-16,1 1 2 0,3 1-2 0,-1 1 1 16,-3-4-1-1,1 4 2-15,-36 4 0 0,33-3 0 0,-3-2-1 16,3 2 0-16,-2-1-1 0,-1 1 0 16,-3-1 0-16,6 1 0 0,-6-1 0 15,3 2 0-15,1-4 0 0,4 4 0 0,-5-2 0 16,5-1 3-16,0 2-6 0,-3-3 3 15,3 3 0-15,1 0 0 0,-1 0-1 16,5-1 1-16,-7 1-1 0,3 0 1 0,-1 1-1 16,0 2 2-16,1 1-1 0,-1 0 0 15,-3 1 1-15,3 1-1 0,1-1 0 0,3-2-1 16,-1 2 1-16,1-2-1 16,-7 10 0-16,9-11-1 0,5 0 2 15,0 3 0-15,0-5 0 0,-1 2 0 0,3-1 0 16,-2-2 0-16,2 2 0 15,2-1-2-15,-2-1 2 0,0 2-1 0,-3-1 1 0,3 2 0 16,-2 1-2-16,0 1 2 16,2-1 0-16,-2 1-1 15,-13 37 1-15,15-36 0 0,0 2 0 16,2 0 1-16,-3 2-1 16,5-1 0-16,-4-1 0 0,4-2 0 0,0 4 0 0,4-2 0 15,1 2 2-15,-3-1-2 0,2 1 1 16,2 3 1-16,-2-1-2 0,-2 2 0 15,6-2 2-15,-5 4-2 0,3 1 2 0,-6-2 0 16,8 2 1-16,-2 1-1 0,0-3 2 16,1-1 1-16,9 15 3 0,-5-18-5 15,3-3 2-15,-2-2 0 0,3 1 0 16,1-3-1-16,3 1 1 0,-2-2 0 16,3 1-2-16,1-4 0 0,-2 2-1 0,5-2 2 15,-5 1-3-15,2-1 1 16,1 1-1-16,-5 0 0 0,4 0-1 0,-1 0 0 15,-1-2 0-15,-2-2 0 0,3 0 1 0,3 1 2 16,-2-2-1-16,1 0 1 0,-1-2 2 16,6 1-1-16,-4 0 32 0,4-4 58 15,-1 2 24-15,5-3 13 0,-6-1 3 0,6-1-30 16,-4 1-55-16,2 1-25 0,-2-1-12 16,6-2-6-16,-6 2-4 0,6 1-1 0,-6 2 0 15,6 1-1-15,-6 0 0 0,0 0 0 16,4 1 0-16,-8 0 0 0,4 2 0 15,-1 0 1-15,1 0 1 0,-4 0-1 0,8-1-1 16,-6 1 2-16,2-1-1 0,0-1 0 16,0 1 0-16,-1-1 0 0,5-1 1 0,-6 0 1 15,6 0-1-15,-4-1 3 0,-4 0-2 16,0-3-2-16,4 2 0 0,-7 0 0 0,-3-2-1 16,3 0 2-16,-3 2-1 15,0-2-1-15,-5 3 3 0,4-2-1 16,-5-2 1-16,16-8 2 0,-17 6-3 15,2-2 48-15,-1-1 41 16,3-2 16-16,-3 0 11 0,-3-5 1 0,0-1-43 0,-2-1-40 16,-4-5-19-16,3-3-9 0,-5-3-3 0,-5-5-3 15,-1 0-2-15,-4-2 3 0,-9 2-6 16,-1 1 3-16,-9 3-2 0,-2 5-5 16,-7 7 2-16,-5 7-2 0,-3 11-49 15,-11 7-282-15,-10 6-459 0,-5 3-209 0,-2-2-94 16,12-3 7-16,-3-11 261 15</inkml:trace>
  <inkml:trace contextRef="#ctx0" brushRef="#br0" timeOffset="17921.5531">9522 9711 186 0,'-21'1'226'15,"5"1"-17"-15,-17 0 47 0,20-2-159 0,-1 2-8 0,2-2-2 16,1 0 2-16,1 0 13 0,0-2 6 16,-1 2 6-16,5-1 6 0,-4 0 7 15,8-1 0-15,-5 2 4 0,7-1 2 16,-4 1-8-16,0 1 64 15,8-1-130-15,13-1 63 0,-5-2-55 16,9-2 1-16,6-1 2 0,12-3-26 0,4 1-19 16,9-4-9-16,0-3-3 0,8 2-3 15,4-1-1-15,2 1 0 0,0 2 53 0,13-1 33 16,-7 0 13-16,11 2 6 0,4-2 5 16,6 2-56-16,4-3-31 0,4 2-12 0,3 0 26 15,-1 1 51-15,9 0 26 16,0 0 12-1,345-28 195-15,-341 31-316 0,-1-1-5 16,3-1-4-16,-2 1 0 0,-6 0-1 0,-3 1 1 16,-8-2-2-16,-1 2 2 0,-5-1 1 0,-2 4 51 15,-9 1 40-15,-5-1 17 0,-9 3 9 16,-6-3 3-16,-8 4-48 0,0-3-41 16,-9 3-18-16,-7-4-9 0,-5 1-4 15,-6 0-3-15,-7 0 3 0,-7-1 43 16,-3 2 41-16,-4-1 20 0,-2-2 11 0,0 1 5 15,-2 0-43-15,-2 1-43 0,-2-2-19 0,-2 2-13 16,4 1-8-16,-4-1-5 0,-2 3-7 16,-4 3-109-16,-3 5-305 0,-3 3-431 0,-5 1-194 15,-2-2-82-15,0-7 68 0,5-12 288 16</inkml:trace>
  <inkml:trace contextRef="#ctx0" brushRef="#br0" timeOffset="24997.6531">11841 9736 95 0,'2'-8'328'15,"-2"-2"56"-15,0 0 55 0,0-1-128 16,0 2-47-16,0 2-23 0,0-1-16 0,-2 0 2 16,2 1 4-16,-5 2 16 0,1-2 6 15,2 2-3-15,-2 3-24 0,-2 2-38 16,6 0-48-16,-4 2-47 0,-2 1-23 0,3 4 13 15,-5 2 7-15,6-1 4 0,-2 4 3 16,2-4 26-16,-6 5-19 0,6 2-10 16,-3 2-5-16,1 24 43 0,4-21-107 15,0 4 34-15,0 1 26 0,4-2 16 16,3 1 3-16,-3-1 4 0,0-3-45 0,-2-2-34 16,4-1-14-16,2 0-6 0,-1-5-5 15,-5 0 0-15,6-3 1 16,-6-1-1-16,8 2 0 0,-10-6 2 0,5-1-1 15,-3-3 8-15,2 0 37 0,0 0 25 16,-2-7 5-16,4-1 3 0,4-2-1 0,1-3-39 16,3-2-22-16,-1-2-12 0,-1 0-2 15,5 1-5-15,1 2-5 0,-9 6 1 0,5 0 0 16,-4 4-1-16,9 1-3 16,-11 6 4-16,1 1 0 0,1 2-3 15,-4 3 4-15,4 3 1 16,-1 2 0-16,3 15 0 0,-2-15 0 0,-3 3 0 15,-1-2 1-15,0 2 3 0,-2-4-3 0,0 0-1 16,-2-1 2-16,-2-2-2 0,0 2 0 16,-6 0 2-16,-4 8 0 15,-1-11 0-15,-1 2 0 0,2-2-1 16,-1-4 1-16,1 2-2 0,-2-5-2 0,5 3 1 16,1-3 2-16,-2-1-2 0,6-1-7 15,-2 0-21-15,4 0-91 16,0-1-186-16,-6-10-1100 0,1 2 334 0,3-6-21 15,-2-4 130-15,8-6 237 0,-4-6 278 16</inkml:trace>
  <inkml:trace contextRef="#ctx0" brushRef="#br0" timeOffset="25314.1344">11859 9775 78 0,'-8'-10'284'31,"-7"-3"33"-31,-7-28 370 0,15 29-559 0,3 1 5 15,0 1 9-15,2 2 20 0,-2-1-2 0,4 4 4 16,0 2-30-16,-2 1-30 0,2 2-37 16,0 2-26-16,2-2-23 0,-2 5 22 15,6-2 20-15,2 4 38 0,1-3 47 0,5-1 47 16,3-1 36-16,3-4 16 0,7-3 23 16,-4 0-6-16,6-4-28 0,-2-3-35 15,0 1-6-15,31-12 65 0,-34 13-160 16,1 3-32-16,-6-1-30 0,-3 1-16 15,-5 3-3-15,-1-1-4 0,-4 2-2 0,-2 1 3 16,1 0-2-16,-3 1 0 0,-2 1-2 16,0 0-2-16,0 1-6 0,-2 1 1 15,-7 12-14-15,7 1-133 0,-4-1-315 16,-2 1-371-16,2 0-164 0,-5-3-71 16,5-5 104-16,6-7 300 0</inkml:trace>
  <inkml:trace contextRef="#ctx0" brushRef="#br0" timeOffset="39284.8049">11352 9753 70 0,'-2'0'300'0,"-6"-3"32"0,8 0 15 0,-2 1-157 15,-2 0-72-15,4 2-33 0,4 0 9 16,-2-3 33-16,-2 3 39 0,0-2 30 0,4 0 6 15,-4 1-24-15,4-1-39 0,-4 0-39 16,2 2-30-16,-2-3-9 0,0 3 3 16,0 0 10-16,0 0 21 0,0 0 13 15,0 0-6-15,0 0-14 0,0 0-22 16,0 3-21-16,0-3-22 0,0 0-12 0,0 0-5 16,5 2-5-16,-5 0 0 0,4 3-1 15,-4-2 1-15,2 2 49 16,4 19 320-16,-6-13-227 0,0 0-47 15,4 1-45-15,-4 4 13 0,0 0 34 0,0 2 15 16,-4 0 7-16,4 1-1 0,0 0-33 16,-2 0-45-16,-2 1-18 0,2-1-10 15,-2-1-5-15,-1 0 1 0,3-3-3 16,-2 0-2-16,4 9 2 0,-4-16-4 16,4-1 0-16,0-2-1 0,0-2 3 0,4-2-2 15,-4 1 4 1,0-2 23-16,4-2 181 0,-2-1-71 0,7-3 6 15,-1-3-19-15,0-1-59 16,15-18-12-16,-13 15-45 0,3-2-4 0,1 0-4 0,-1 2-2 16,3 1 0-16,-1 1-1 0,-3 2 1 15,0 2 1-15,7 2-2 0,-6 3-1 16,-1 2 1-16,-2 5-1 0,1 3-1 0,-1 2 2 16,-4 4 1-16,4 3-1 0,-3 0 1 15,3 4-1 1,5 21 0-16,-7-21 2 0,0-1-2 0,-6 2 1 15,4 1 0-15,-2-3 0 0,-4 4 0 16,0-4 1-16,-4 1-1 0,2-1 1 0,-2-1 1 16,-2-4 1-16,-4-1 2 15,8-2-1-15,-19 8 37 0,10-11 13 16,5-4 14-16,0 0 3 0,-2-2 2 0,2-1-27 16,1-2-21-16,-1 0-11 0,4 0-5 15,-2 0-5-15,0 0 0 0,4 0-4 0,-2 0-3 16,2-2-12-16,-4-3-71 0,4 0-124 0,0-7-184 15,0-1-198-15,0-23-1133 16,0 14 765-16,0-2 122 0,-2-5 169 16,-2-2 194-16</inkml:trace>
  <inkml:trace contextRef="#ctx0" brushRef="#br0" timeOffset="39523.6587">11280 9784 111 0,'0'-8'323'15,"0"0"50"-15,6-8 294 0,-2 7-440 16,5 2-16-16,1-3 4 0,0 2 11 0,7-2-2 16,4-2 0-16,1-2-15 15,32-15 139-15,-25 12-185 0,2 2-26 16,0 0-22-16,-2-1-8 0,-2 4 10 16,-4 2-8-16,-3 0-6 0,-7 2-4 0,1 2-6 15,-8 2-47-15,1 1-25 0,-3 1-10 16,-2 2-6-16,-4 2-3 0,-2 1-1 0,-3 3 0 15,1 3 0-15,0 2-54 0,-4 1-168 16,-5 0-249-16,5-2-273 0,-3-3-120 16,1-1-3-16,-2-4 143 15</inkml:trace>
  <inkml:trace contextRef="#ctx0" brushRef="#br0" timeOffset="42153.8298">10724 10106 144 0,'0'-3'247'0,"0"1"19"0,-4 0-81 16,4 2-73-16,0 0-37 0,0 0-12 15,0 2 10-15,-5-2 23 0,5 0 30 0,0 0 30 16,0 0 18-16,0 2 4 0,-2-2-15 16,-2 3-30-16,4-3-32 0,-4 0-12 15,4 0-12-15,-6 0-10 0,4 0-5 16,-2-3 0-16,0 1-22 0,-3 0 71 16,7 1-49-16,-2-3 1 0,2 1 0 15,0 1-8-15,0 0 12 0,0 1 18 0,0 1 18 16,0 0 21-16,0 0 0 0,0 0-1 15,0 1 11-15,0-1 14 0,0 0 14 16,0-1 1-16,0-1-18 0,2-1-28 16,3-4-36-16,1-2-38 0,6-3-23 15,-2-1-9-15,7-3-9 0,0 0 2 0,3-2-3 16,1 1 1-16,2 0 1 0,8-2 2 0,-6 3 12 16,1 5 18-16,1 1 8 0,-2 5 4 15,-6 5-1 1,-3 8-14-16,17 77 3 0,-35-47 6 31,-2 2 16-31,-25 96 143 0,-2-51-149 0,15-46-40 16,-1-2-5-16,1-4-2 0,3-7 1 15,-1-4-2-15,1-2 18 0,3-6 29 0,4 1 15 16,-3-6 12-16,3-4 7 0,6-2-13 16,0-1-27-16,0-1-12 0,4-2-14 15,3-1-3 1,5-5-3-16,52-37 10 0,-33 25-20 0,-2-1 1 15,-2 1-3-15,0 2-3 16,-4 4 1-16,-1 4-78 0,5 4-874 0,-16 10-12 16,-7 2-146-16,-4 4 8 0,0-2 202 15,0 1 314-15</inkml:trace>
  <inkml:trace contextRef="#ctx0" brushRef="#br0" timeOffset="42700.9084">10732 11069 54 0,'-39'16'556'0,"-15"0"-8"0,42-7-469 16,-3-1 15-16,-1-1 33 0,5 4 31 0,-5-4 35 16,5 1 26-16,-5 2 14 0,7-3-1 15,1-2-3-15,2-2 4 0,4-1 15 0,-6 0 11 16,8-2 10-16,0 0-15 0,4-2-34 15,2-4-12-15,11-5-9 0,9-6-10 0,14-5-8 16,7-7-3-16,13-3-29 0,15-4-38 31,10-2-37-31,202-85 99 0,-186 84-110 0,3 2 4 0,-9 1-5 16,2 2-11-16,2 2-16 0,-4 1 0 16,-1 0 7-16,-6 3 12 0,-3 0 5 15,-6 2-1-15,-3 2-9 0,1-1-7 0,-7 0-15 16,-2 1-8-16,-12 2-8 0,0 1-4 15,-12 6 0-15,-7 1-5 0,-10 4 1 16,-5 3-3-16,-7 2 1 0,-9 2 1 16,0 1-1-16,1 2-2 15,-7 3-3-15,0 4-3 0,-3 3-4 0,-1 3-96 16,-2-1-249-16,-8 4-394 0,1-2-319 16,-3-4-140-16,-1-5 34 0,1-12 217 15,-1-11 380-15</inkml:trace>
  <inkml:trace contextRef="#ctx0" brushRef="#br0" timeOffset="44928.3273">10809 11148 114 0,'-3'0'222'0,"-1"-2"13"0,-2 0-74 16,2 1-46-16,-4-2 77 0,4 2-85 15,-1-2 2-15,-1 0 16 0,2 0 0 16,2 1-12-16,-2-1-23 0,-2 1-21 0,2 1-23 15,1 0-19-15,-1 1-10 0,4 1-1 16,-2-1 13-16,2 0 16 0,0 1 22 16,0-1 18-1,-4 2 10-15,4-2 82 0,0 0-97 0,0 0-4 0,0 0-5 16,0 0 0 0,0 0 0-16,4 0 177 0,-2-2-154 0,9 1 5 15,5-5 1-15,11 0-7 0,6-6-10 16,7-3-1-16,11-3-1 0,5-3-2 0,10-2 3 15,9-5 11-15,-3-3-3 0,9-3-9 16,1 0-1-16,5-2-15 0,0 0-13 16,4 2-1-16,83-32 36 0,-91 34-52 15,-3 4-6-15,-3-1-7 0,-5 4-9 16,-2 2-4-16,67-23 6 0,-71 25-10 16,-6 0 0-16,-6 2-1 0,-4 5 0 15,-3-1-3-15,-14 3 1 0,0 3-2 16,-10-1-2-16,-4 5 2 15,-11 0 0-15,0 3 0 0,-6-1 0 0,-2 3 5 0,0 0-2 16,0 0-2-16,-6 3-1 0,0 2-4 16,-4 2-85-16,-5 3-240 0,-1 2-351 0,-1-2-162 15,-6 1-68-15,3-7 48 16,-3-3 227-16</inkml:trace>
  <inkml:trace contextRef="#ctx0" brushRef="#br0" timeOffset="48557.5905">15844 9525 153 0,'0'-2'258'0,"0"1"6"0,0-1-36 16,0 0-39-16,0 2-14 0,5-3 12 15,-1 3 16-15,-4-2 3 0,2 2 14 16,-2 2 2-16,0-2 0 0,0 5-18 0,0-2 3 15,0 4-1-15,4-2-25 0,-4 3-34 16,0-1 19-16,2 2-18 0,-2 0-32 0,4 1-16 16,2-3-8-16,3 1-10 0,-1 1 0 15,6-3-1-15,-1 2-1 0,1 0-2 16,-1-1-34-16,3 1-21 0,1-1-11 0,-3 3-4 16,-3-1-2-16,-3 6 1 0,0-2 0 15,-2 2 0-15,-4 1-2 0,-2 0 0 16,-2 2-2-16,-2-1 1 0,4-1-2 0,-6-1 0 15,2-3 1-15,-4 11 2 16,3-15-5-16,1-1 4 0,2 1-2 16,-2 1 0-1,0-1-41-15,4 6-1462 0,0-14 603 0,0 0-12 16,4-5 151-16,-4-4 278 0</inkml:trace>
  <inkml:trace contextRef="#ctx0" brushRef="#br0" timeOffset="48761.5187">16002 9564 443 0,'-7'-21'557'0,"-3"-7"50"15,10-1 24-15,0 8-309 0,6 1-139 16,5 6-91-16,5-1-51 0,5 0-22 16,33-13 14-16,-25 16-9 0,4 0 0 15,0 3 2-15,-2 5-4 0,0 4-13 0,-6 3-12 16,-5 4-107-16,1 3-193 0,-9-1-204 15,-5 1-93-15,-3-2-35 0,-8 2 88 16</inkml:trace>
  <inkml:trace contextRef="#ctx0" brushRef="#br0" timeOffset="49224.2325">15261 9736 302 0,'-2'-12'402'16,"-2"-1"85"-16,-6-10 664 0,8 20-874 0,2 1-48 15,0 1-39-15,0 1-32 0,2 0-29 0,-2 0-31 16,4 1-30-16,-2 4-9 0,6 0 14 16,-2 3 6-16,1 3-2 0,-1 3-2 15,4 3-12-15,0 0-33 0,3 3-13 16,1-1-6-16,-1 2-3 0,7-1-1 0,-3-2-3 16,0 0 0-16,-1-4-2 0,1 1 1 15,-1-5-1-15,1 0 0 0,-1-2 2 0,1-2 0 16,-3-1-1-16,-1 2-2 0,-3 0 3 15,-4 3-4-15,-2 2 3 0,-8 1-3 16,-2 2 3-16,-4 3 0 0,-3 1-1 16,3-2-1-16,-11 11 3 0,15-17-2 15,0-4-4-15,6 0 2 0,-4-4 0 16,4 2 0-16,-2-1 2 0,2-3-2 0,0 1 1 16,-5 0-1-16,5-2-51 0,-4 0-111 15,4-2-161-15,-6-3-171 0,0-2-209 0,2-8-42 16,2-2 67-16,-2-6 140 0</inkml:trace>
  <inkml:trace contextRef="#ctx0" brushRef="#br0" timeOffset="49383.1372">15315 9696 256 0,'-12'-14'449'16,"1"-3"61"-16,3-2 35 0,8 3-220 0,10-1-91 0,1-1-74 16,11 1 0-16,3-3 4 15,74-54 466-15,-59 50-472 0,-9 4-34 16,2 8-58-16,-6 8-35 0,0 6-72 15,-11 3-225-15,7 16-1030 0,-23-8 513 16,-2 0 26-16,-8 2 207 0</inkml:trace>
  <inkml:trace contextRef="#ctx0" brushRef="#br0" timeOffset="49976.701">14682 9951 37 0,'6'-12'226'0,"1"-2"31"0,-1 2-29 16,2 4-64-1,4-9 237-15,-12 14-244 0,5-1 24 0,-3 4 19 16,-2-3 9-16,0 1-3 0,0 2-17 0,0 0-18 16,0 0-11-16,0 0 2 0,0 0-2 15,0 0 7-15,-2 0 143 31,-3 0-168-31,1 0 123 0,2 0-126 0,-2-2 125 16,2 1-170-16,2-3-20 0,-4 1-16 0,4 1-8 16,0-1-5-16,4-3-5 15,-4-2-2-15,6 2-17 0,0-3-8 0,5-1 1 16,-1 3-1-16,-2-2 3 16,3 6-3-16,9 3 6 0,-13 7-16 15,-3 1 3-15,-2 7 3 0,-2 7 0 0,-6 4 3 16,-1 5-3-16,-5 3-1 15,-7 5-4-15,-20 36 6 0,23-39-5 0,-1-5-1 16,-4 18 1-16,15-32-4 16,2 0-1-16,8-2 1 0,0-3 46 0,7-3 25 15,7-2 15-15,7-4 6 0,4-6 4 16,14-4-43-16,1-5-23 0,10-4-14 16,1-5-7-16,10-2-4 0,1 2-5 0,8 3-36 15,-1 1-331 1,160-44-2537-16,-90-18 1018 15</inkml:trace>
  <inkml:trace contextRef="#ctx0" brushRef="#br0" timeOffset="51513.8411">19780 9656 252 0,'0'-13'313'0,"0"1"45"16,-2 2-66-16,-2-1-64 0,4 4-14 15,0 1-2-15,-4 2-2 0,2 1-10 16,-2-1-12-16,1 1-2 0,-1 1-16 0,4 2-23 16,-4-3-30-16,4 3-2 0,-2 0-2 15,-2-2-15-15,4 2-6 0,-4-2 35 16,2 1 6-16,2-1-17 0,0 2-6 15,-4-3-3-15,4 1-5 16,-2 1-11-16,2-3 79 0,0-1-89 0,0 2-41 16,0-1-20-16,2 2-11 0,-2 1-5 15,0-1-1-15,0 2-2 0,0 2 2 0,-2 3 1 16,-7 5-1-16,3 5 3 0,-4 4-2 16,-3 4 1-16,-1 2-3 0,1 0 0 0,3-2-1 15,4-3 0-15,2-3-1 0,2-2-1 16,4-1 1-16,2-2-1 0,0 0 1 15,4 0 1-15,1 3 0 0,-1 0 0 0,2 0 1 16,1 0 0-16,5 0-2 0,-1 0 3 16,1-1 1-1,1-1 0-15,36 10 10 0,-36-19-10 0,-5 0-1 16,3-1 1-16,-7 1-3 0,-4-1 1 16,2-1-1-16,-8 5 2 0,-2 1-1 0,-6 2 0 15,-2 2-1-15,-3 1-1 0,-1 0 0 16,3-1 2-16,3 0-2 0,4-2-2 0,-3 0-46 15,7-4-175-15,-4 0-257 0,-2-2-288 16,-1-4-130-16,1-4-14 0,-2-5 148 16,4-6 245-16</inkml:trace>
  <inkml:trace contextRef="#ctx0" brushRef="#br0" timeOffset="51665.7483">19697 9763 112 0,'7'-20'460'0,"3"-4"95"0,0 1 45 15,3 0-77-15,3 3-205 16,5 3-89-16,35-17 21 15,4-2-119 1,4 8-99-16,-31 20-27 0,-6 3-1 0,0 5-28 0,-5 5-176 16,-5 0-279-16,-7 3-127 0,-4 0-60 15,-1 0 2-15,-10 1 162 0</inkml:trace>
  <inkml:trace contextRef="#ctx0" brushRef="#br0" timeOffset="52390.7985">19251 9888 139 0,'-11'-12'308'0,"1"-3"48"16,0 1 16-16,3 4-111 0,1 3-31 0,0 0 3 16,-2 2-11-16,-1 5-6 0,-1 4-9 15,-4 2-10-15,1 6-10 0,-3 4-19 0,-1 4-27 16,3 7-33-16,1-4-34 0,3 2 8 15,6 2-4-15,2-8 0 16,14 15 76-16,5-25-114 0,3 1 21 16,9-5 12-16,6-3 4 15,5 1 3-15,36-3 36 16,-36 0-98-16,17 5-7 0,-38 2-11 0,-9 5 1 0,-3 3 2 16,-7 4 0-16,-7 3-1 0,1 3 0 15,-10 3 0-15,-1 0 0 16,-4-1-1-16,-8 18 0 0,15-29-1 15,8-2-9-15,-5-6-109 0,5 1-201 0,-4-9-246 16,-2 0-198-16,-3-5-82 0,3-6 69 0,-5-1 178 16</inkml:trace>
  <inkml:trace contextRef="#ctx0" brushRef="#br0" timeOffset="52537.7089">19176 9843 90 0,'11'-21'460'0,"-1"0"97"0,13-23 593 16,-9 27-853-16,3 3-112 0,-1 3-93 15,7 1-50-15,-7-1-21 0,5 2-12 0,-4 5-5 16,-1 3-3-16,1 4-20 0,-7 5-174 16,-4 1-249-16,-6 2-113 0,-2 1-52 15,-6 0-3-15,-9 0 160 0</inkml:trace>
  <inkml:trace contextRef="#ctx0" brushRef="#br0" timeOffset="53056.9173">18463 10156 48 0,'0'-13'304'15,"-2"1"65"1,2-1 52-1,0-9 394-15,0 12-148 0,-5 5-443 0,5 0-10 16,0 3-21-16,0-1-32 0,0 1-34 16,0 1-37-16,0 1-28 0,0 0-30 0,0 0-19 15,0 0-4-15,0 0-1 0,0 0-2 16,0 0-2-16,0 0 2 16,0 1-1-16,0-1 7 0,0 0-4 0,0-1 6 15,0 1 25-15,0-2 16 0,0 1 21 16,0 1 27-16,5-2 7 0,-3-1-20 0,4-1-13 15,4-4-23-15,7-4-29 0,-1-1-13 16,5-1-7-16,2-1-4 0,2 1-1 0,-3-1 0 16,1 6-1-16,-6 2-1 0,-1 7 2 15,-1 7 0-15,-9 5 0 16,0 36 13-16,-12-12-4 0,-5 2 0 0,-1 4-1 16,-9 2-3-16,5 1 0 0,-5-6-1 15,5-3-1 1,-1-8 1-16,-6 31 215 0,23-49-111 15,0-4 4-15,4-2 4 0,3-1-14 16,5-3-9-16,9-5-2 0,2-3-2 0,10-4-40 0,8-1-27 16,2-2-12-16,7 2-10 0,0 1-15 15,3 2-210-15,3 0-400 0,-2-2-302 0,2-4-131 16,-2-8-50-16,-1-7 182 0,-3-9 388 16</inkml:trace>
  <inkml:trace contextRef="#ctx0" brushRef="#br0" timeOffset="54019.063">23753 9595 114 0,'-4'-5'249'0,"4"-2"25"0,-2 0-54 15,-2 0-74-15,4 2-28 0,-5-3-6 16,3 2 2-16,-2 0 19 0,0 0 27 0,2 0 21 16,-2 1 19-16,4 0 12 0,-6 3-22 15,6 0-17-15,-4 2-26 0,2 0-34 16,-3 2-7-16,-1 3-4 0,2 2-19 0,-2 5-8 15,0 2 55-15,-5 1-3 0,5 2 0 16,0 0-3-16,2 2 0 0,0-1-65 16,4 3-28-16,4-4 32 15,23 19 108-15,-7-18-78 0,3-1 0 0,6-2-44 16,-2-2-26-16,4 0-11 16,-2-1-4-16,-2 0-4 0,-4 0-2 0,-3-2 1 0,-3-1-1 15,-11 3-1-15,-2 0 0 16,-10 3-1-16,-25 22 5 0,8-14-5 15,-4-3-5-15,-2 0-69 0,2-3-117 16,0-6-169-16,-22 1-977 0,24-9 531 16,6-8 72-16,-1-3 150 0</inkml:trace>
  <inkml:trace contextRef="#ctx0" brushRef="#br0" timeOffset="54182.9578">23536 9711 51 0,'20'-17'567'0,"-1"-9"105"0,2-9 76 0,2-5 36 15,3 5-371 1,34-25-15-16,7 12-284 0,-36 29-95 0,-5 6-11 16,1 3-7-16,-4 5-2 15,-2 5-5-15,-3 6-124 0,7 13-909 16,-23-7 304-16,-2 0-45 0,-6 2 107 0,-4 0 263 16</inkml:trace>
  <inkml:trace contextRef="#ctx0" brushRef="#br0" timeOffset="54732.6263">23161 9593 91 0,'-2'0'328'0,"-6"-3"48"15,2 3 54-15,-6 5-115 0,-3 6-40 0,-2 5-17 16,1 5-8 0,-23 30 158-16,22-26-244 0,-6 27 62 0,15-32-154 15,6 0-14-15,4-3-30 0,2-4-12 16,7-3-7-16,1 0-3 15,9-3 1-15,1-4 0 0,5-3-2 0,6-2 0 16,0-1 22-16,-2 2 30 0,-8 2 14 16,31 33 147-1,-42 6-171-15,-7-15-36 0,-5-2-5 0,-5 1-2 16,3 0 1 0,-8 16 2-16,-4-8-1 0,7-22-52 15,-5 0-142-15,2-6-209 0,-3-5-235 0,-1-7-107 16,3-4-1-16,-1-6 122 0,-3-3 196 15</inkml:trace>
  <inkml:trace contextRef="#ctx0" brushRef="#br0" timeOffset="54872.5437">23106 9735 311 0,'0'-17'496'16,"4"-1"62"-16,8-12 360 0,1 16-702 16,3 2-107-16,9 2-58 0,-2-2-27 15,4 5-11-15,-5 4-9 16,3 4-1-16,-6 7-27 0,-5 2-152 0,-1 2-237 0,-3 1-108 15,-6-1-48-15,-4 1 4 16,-4 2 142-16</inkml:trace>
  <inkml:trace contextRef="#ctx0" brushRef="#br0" timeOffset="55369.3204">22485 9973 144 0,'-6'-15'361'0,"0"-3"79"0,2 0 70 16,0 6-138-16,-3 4-44 0,7 1-30 15,-4 5-28 1,4-1-31-16,-2 3 264 0,2 0-418 0,0 3-38 15,0-3-25-15,0 7-11 0,0 0-4 0,-4 1-4 16,2 2 3-16,-2-1-5 0,4-2 1 16,-4-2 3-16,4-2 31 15,0-3 49-15,0 0 55 0,0-5 209 0,0 0-192 16,4-4-49-16,2-5-51 0,4-2-31 16,5-3-15-16,-3 2-5 0,5-1-4 15,-5 2 0-15,3 1 0 0,-3 3-1 0,-2 5 0 16,1 2 1-16,-1 5 3 0,-4 7 2 15,0 6 2 1,-6 11 0-16,-16 48 8 0,-1-26-11 0,1 4 0 0,-1 2-1 16,-5-6 2-16,7-1-1 15,3-10-2-15,-5 20-1 0,17-38 0 0,6-5 63 16,5-5 38-16,5-6 18 0,11-9 11 16,6-6 3-16,6-4-62 15,9-8-33-15,55-22-15 0,-49 30-26 16,-8 7-125-16,-3 6-511 0,-16 5-283 0,-13 3-128 15,-18 1-55-15,4-4 98 0,-22-4 493 16</inkml:trace>
  <inkml:trace contextRef="#ctx0" brushRef="#br0" timeOffset="61013.2563">9303 3999 87 0,'0'-6'238'15,"0"3"28"-15,0 0-44 0,0-2-63 16,0 2-29-16,0 0-13 0,0 0-3 0,0 2 9 15,0-3-2-15,0 2-2 0,0 0 8 16,0 1 5-16,0-1 3 0,0-1 4 16,0 3 4-16,0-1-5 0,0-1-16 0,0 2-20 15,0 0-25-15,0 0-23 0,0 0-10 16,0 0-6-16,0 0 3 0,0 0 7 16,0 0 10-16,0 0-6 0,2 0-7 0,-2 0-8 15,0 0-15-15,0 0-7 0,0 0 42 16,4 2 17-16,-2-1 9 0,-2 1 4 15,4-1 1-15,-4 1-45 0,7-1-19 16,-7 3 35-16,6 1 22 0,-2 1 7 0,-4-1 5 16,6-2 0-16,-6 1-47 0,4 1-22 0,0 0-13 15,-4 2-3-15,0 1-2 16,2-1-2-16,-2 0-2 0,0-1 3 16,7 8-2-16,-3-8 1 0,0 0-2 0,-2 0 0 15,4-3 0-15,-2 1 1 0,3-3-1 16,-1 4-1-16,-2-1-1 0,0 2 2 0,-2-2-1 15,6 1 2-15,-6 0-3 0,5 0 2 16,-3-1 1-16,0 0-1 0,-2 1 2 16,2 0-2-16,-2-2-1 0,2 0 2 0,0 0-1 15,-2-2 0-15,3 1-1 0,-1-1 2 16,-2-1 1-16,4 0 4 0,2-1 41 16,-6-1 32-16,5-1 17 15,1-1 8-15,0-2 1 0,0-2-44 0,3-2-30 16,-3-2-18-16,2 0-6 0,1-3-4 0,3-2-4 15,3-1 0-15,-5-2 0 0,9-2 0 16,-3-3 0-16,7 0 0 0,2-3 0 0,-2 1 1 16,6 0-1-16,-2 2-1 15,-2 2 0-15,0 0-1 0,0 3-1 16,-1 3 1-16,34-25 2 0,-45 33-1 16,-3 2 0-16,-1 1 0 0,-5 1 2 15,0 2-4-15,2 2 1 16,-8 1 0-16,2 4 1 0,-4 1-1 15,2 4-7-15,-14 11-698 0,4-11-104 16,-1 1-126-16,-5-3-51 0,3-1 147 16,-3-1 335-16</inkml:trace>
  <inkml:trace contextRef="#ctx0" brushRef="#br0" timeOffset="66969.0474">9880 12768 193 0,'-8'-17'491'0,"-3"0"82"0,3 1 48 16,-6 4-124-16,-3 6-161 0,0 2-70 16,1 4-31-16,-1 2 3 0,-3 3 5 0,3 4 2 15,-1 2-13-15,-3 2-17 0,0 6-22 16,5-1-26-16,-1 5-27 0,5 4-19 0,-3 2-31 15,13 2 19-15,-6 1 7 0,8 1-15 0,0-3-9 16,8 0-2-16,0-2-40 0,7 1-21 16,1-4 17-16,5-2 17 0,-2-1 10 15,8-4 2-15,0-3-2 0,4-4-24 0,-3-6-21 16,6-3-7-16,-1-7 14 0,4-2 12 16,-4-6 6-16,0-5 3 0,0-7 27 15,2 0-6-15,-10-5-8 0,2-4 2 0,-6-2 15 16,-1-1-14-16,-7 1-8 15,-3-4-2-15,-4 2-8 0,-8 0-23 0,-6 1-17 0,-4 3-9 32,-9 3-3-17,-192-44-14-15,184 82 1 16,4 7-8-16,7 4-79 16,-7 28-868-16,18-22-131 0,12 3-187 0,1 0-11 0,6-3 162 15,5 0 358-15</inkml:trace>
  <inkml:trace contextRef="#ctx0" brushRef="#br0" timeOffset="68709.2077">11110 12805 394 0,'-8'1'486'15,"0"-2"44"-15,-13 0 313 16,11 1-569 0,-2-3 1288-16,7 1-1271 0,1 1-62 15,4-1-56-15,0 2-50 0,0-1-46 16,0 1-22-16,0 0-1 0,0 0 1 0,0 0-7 15,0 0-2-15,0 0 8 0,0 0 3 16,0 0-8-16,0 0-3 0,0 0-5 16,0 0-6-16,0-2-13 0,0 2-12 0,0 0-4 15,0 0-3 1,0 2-3-16,4-1 1 16,3 2-1-16,-1-1 0 0,-2 1 0 0,0-1 0 15,-2 0 0-15,2 1-1 0,-2-1 1 16,-2-1 1-16,4 1-1 0,-4 0 0 0,0-2 2 15,0 0-1-15,5 3-1 0,-5-6 1 16,0 3 0 0,0 3 1-16,0-3-6 15,0 2 3-15,0-2-1 0,0 0 4 0,0 2 0 16,0-4-1-16,0 2-1 16,0 0 2-16,0 0-1 0,0 0 1 0,0 0 4 15,0 0-2-15,0 0 1 0,-5 0 1 16,5 0-1-16,0-2-2 0,0 2 1 15,0-3-2-15,0 1-2 0,0 0-1 0,0-1 1 16,0 1 0-16,0 2 1 0,0-1 1 0,0 1 0 16,0 0 1-16,0-2 1 15,0 2-6-15,0 0 2 16,-4-1-2-16,4 1 2 0,-2 0 0 0,-2-1 0 0,4 1-3 16,-2 0 6-16,-2 1-6 0,4-1 6 15,-4 0-1-15,4 1-2 0,0-2 0 16,0 1 0-16,0 0 0 0,0 0-2 15,-2 0 4-15,2 0-2 0,0 0 0 16,0 1-2-16,0-1 2 0,0 0-3 16,0 2 3-16,0-2 0 0,0 0 3 0,0 0-3 15,0 0 3-15,0 0-2 0,0 0 0 16,0 0-1-16,0 0 2 0,0 0 2 16,0 0-6-16,0 0 2 0,0 0 0 0,0 0-4 15,0 0 4-15,0 0 0 0,0 0 0 16,0 0 2-16,-4 0-2 0,4 0-2 0,0 0 1 15,0 0 0-15,0 0 1 0,0 0 2 16,0 0-2-16,0 0 4 0,0-2-2 16,0 2-1-16,0 0 0 15,4 2 0-15,-4-2-1 0,2 0 0 0,-2 0 1 16,0 0-2-16,4 1 0 0,-4-1 0 16,4 0 0-16,-2 0-1 0,-2 2 2 0,6 1 2 15,-2-1-4-15,1-2 2 16,1 0 0-16,0 0 0 0,8 0 0 0,-5 0 0 15,5 2 3-15,3-2-4 0,-1-2 1 0,5 2 0 16,-2-2 0-16,5-1 1 0,-1 1 1 16,0 1-2-16,0-1 0 15,1 0 1-15,53-6 2 0,-48 5-1 16,4-1-2-16,-2-1 2 0,8 1-2 16,3 1-2-16,53-6 1 0,-41 4 1 15,6-3 0-15,0 1 1 0,8 0 2 16,0-1 1-16,11 1 0 0,-7-1-2 0,9 2-1 15,-3-1-1-15,7 2 1 0,-2-2 48 16,4 1 26-16,2-1 13 0,-3 2 6 16,-1-2 1-16,-2 3-49 15,87-9-9-15,-90 7-30 0,3 1-1 0,2 1-2 16,-7-2 2-16,3-1 0 16,-9 2 1-16,73-8 0 0,-79 9-6 0,1-1 0 15,-8 0 2-15,-5-2-2 0,0 3 2 16,-4-2 3-16,-9 2-1 0,-6-1 0 0,-4 2 3 15,-12-1-2-15,-3 1-1 0,-5 0 2 16,-7 1 7-16,2 0 27 0,-6 1 11 16,0 1 8-16,-6-1-6 15,2 0 5-15,-2 3-58 0,1 1-12 0,-1 0-14 16,4 2-109-16,-2-1-249 0,4 2-368 16,0-6-332-16,4 2-139 0,4-2 45 0,3-6 218 15,5-3 356-15</inkml:trace>
  <inkml:trace contextRef="#ctx0" brushRef="#br0" timeOffset="69274.3753">14854 12318 225 0,'10'-17'438'0,"5"-4"36"0,-3 2 15 0,-2 1-192 0,3 3-132 16,-3 3-26-16,0 1 25 0,-3 2 48 16,-3 2 58-16,0 1 27 0,-4 1 0 15,-4 2-15-15,4 0-37 16,-4 3-50-16,-13 11 258 0,11-4-309 0,-4 1 15 16,3 7-25-16,1 2 6 0,-4 1 11 15,6 4-26-15,-3-1-18 0,5 1-11 16,-2 1 4-16,4 0 8 0,4 1 2 0,-2-1 3 15,3 0 0-15,-3-2-41 16,6 1-31-16,-2-1-21 0,0-1-8 0,1 0-3 16,-1-1-3-16,14 27 2 15,-13-32-8 1,1 7 1-16,-6-13-1 0,2-1 1 0,-2-1-1 16,-2-2 0-16,0-1-2 0,4 0 3 0,-4-1-2 15,0 0 0-15,0 1-3 16,0-1-1-16,0 0-8 0,4-2-14 0,-1-2-81 15,1 0-129-15,2-3-218 0,0-5-244 0,4-1-238 16,5-3-130-16,-3-2 41 0,5-6 174 16,4 2 231-16</inkml:trace>
  <inkml:trace contextRef="#ctx0" brushRef="#br0" timeOffset="69593.1775">15245 12238 156 0,'6'-16'375'16,"-2"-1"59"-16,0 3 46 0,-2 4-141 0,-2 1-65 15,0 4-12-15,0-4 237 16,-6 6-279-16,2 6-14 0,2-1-16 16,-4 5 13-1,-3 1 5-15,-13 39 475 0,17-29-519 0,5 0 5 0,0 0-25 16,5 2-31-16,1-1-13 0,4 0-7 16,7 1-12-16,-1-3 1 0,1 2-1 15,3-1-2-15,3-2-1 0,2 1-37 0,-6 0-21 16,-3-3-7-16,1 3-8 15,-3-2 3-15,5 31 13 16,-19-32 22-16,-2-2 13 0,-4 1 8 16,-3-1 2-16,-34 18 48 15,26-24-108-15,1 2-5 0,3-5-5 0,-3 0-6 16,1 1-12-16,5-1-86 0,-2-3-174 16,1-2-252-16,1 0-280 0,2-7-248 15,-3-2-35-15,3-3 126 0,2-6 226 0,0-4 275 16</inkml:trace>
  <inkml:trace contextRef="#ctx0" brushRef="#br0" timeOffset="69799.056">15238 12276 330 0,'13'-23'520'0,"3"3"59"0,1 1 30 15,2 6-204-15,3 1-127 0,5 1-31 0,0 1 35 16,2 2 63-16,4-2 34 16,60-24 676-16,-62 23-816 0,-2 0-44 15,-2 2-42-15,0-4-11 16,0 2-13-16,22-10 74 0,-24 14-131 0,-6 2-33 15,-3 0-23-15,-1 4-8 0,-5 1-4 16,-4 0-8-16,-3 3-1 16,-3 2-2-16,0 11-39 0,-3-4-127 0,-7 2-321 15,0-1-442-15,-7-4-198 0,1 2-72 16,-1-2 101-16,-4-2 308 0</inkml:trace>
  <inkml:trace contextRef="#ctx0" brushRef="#br0" timeOffset="73586.5915">14968 13083 182 0,'-27'3'455'0,"0"-2"87"15,-2 2 47-15,-2 0-124 0,2 2-129 16,2-2-58-16,4 4-48 0,3-1-22 0,3 1-40 15,7-2-38-15,3 2-40 16,3-2 75-16,13 2 56 0,7-2 51 0,11-3 23 0,14-4 6 16,7-2-109-16,12-5-73 0,6-5-58 15,4 2-31-15,1-3 15 0,-1 2 6 0,-4-3 5 16,5 0 1-16,-1-1 0 0,0-1-25 16,-4 2-14-16,1 0-6 0,-3 0-4 15,-9 2-1-15,-1-1-3 0,-4 1-2 16,-9 4-2-16,-6 0 2 0,-8 1 1 0,-6 2-2 15,-4 4 1-15,-7-2 2 0,-14 7-5 16,-7 4-1-16,-5 1 0 0,-11 5-7 16,-2 0-7-16,-2 1-61 0,-4-1-120 15,-7-2-140-15,-1 3-130 0,-7-3-99 0,-3 0-6 16,-3 2 84-16,-8 0 133 0,-3 2 123 16,3-2 104-16,-8 1 67 15,-75 17 56-15,71-13 57 0,1-1 48 0,7 3 40 16,4-2 48-16,10-2 4 0,11-1-10 15,16-5-33-15,14-1-36 0,9-1 2 0,15-2 13 16,3-1 19-16,11-3 43 16,2-1 19-16,10-1-13 15,6-3-18-15,121-24 226 0,-100 14-307 0,2 0-25 16,6-3-14-16,-1 0 12 0,5 0 4 16,-1-1-2-16,-5 2 1 0,-4-3-1 0,-2 4-23 15,-12 2-23-15,-4-1-11 0,-9 3-9 16,-6 3-1-16,-12 1-3 0,-7 3-2 15,-6 3 1-15,-8 1-1 0,0 0 1 16,-12 3-1-16,0 2 4 0,-9-1-3 0,-6 2-1 16,0-1 0-16,-2 2 0 0,-2 0-1 15,0 1-2-15,-2-2 1 0,4 4-3 16,-4 0-14-16,-4 2-167 0,0 0-339 0,1-2-357 16,-5-4-157-16,4-1-60 0,4-3 134 0,6 0 326 15</inkml:trace>
  <inkml:trace contextRef="#ctx0" brushRef="#br0" timeOffset="76635.2334">9632 13638 29 0,'-6'-8'571'0,"-5"-1"146"16,1 0 93-16,-3 5 54 15,-1 1-309-15,-5 7 140 0,13 2-436 0,-2 2-5 0,2 0-12 16,2 2-21-16,-3 0-28 0,7 4-37 16,-2 1-40-16,2 1-26 0,2 4-18 15,2 1-3-15,3 0-10 0,-1 1-8 0,2-1-4 16,-2 0-8-16,5-2-10 0,-9-1-7 15,8-2 7-15,0-3 6 0,1-1 9 16,-1-6 23-16,-4-1 26 0,5-4 32 0,1-2 25 16,-2-7 29-1,40-46 355-15,-27 25-378 0,4-5-18 0,4-2-18 16,-2 2-26-16,4-1-19 0,4-3-28 0,0 3-19 16,3-2-14-16,-3 3-8 0,-4 2-6 15,-2 4-6-15,-2 1-5 0,-6 7-10 0,-3 1-74 16,-3 3-166-16,-3 2-249 0,-5 6-401 15,-5 2-407-15,-4 6-121 0,-4-5 88 16,-3 3 211-16,-3 5 391 0</inkml:trace>
  <inkml:trace contextRef="#ctx0" brushRef="#br0" timeOffset="76900.0649">9679 13873 416 0,'-20'19'907'0,"3"-8"168"0,5-6 77 16,-3-4-108-16,9 1-452 0,2 1-269 16,4 1-126-16,8-2-29 0,-2 1 26 15,5-2 32-15,1 1 11 0,5-2-17 0,3 0-39 16,-1-3-42-16,6 1-25 16,-2 1-19-16,3-4-13 0,47-8 102 15,-48 6-137 1,1-5 3-16,63-40 96 0,-55 26-119 0,-1 1-17 15,4-5-13-15,2 1-12 16,-2-1-95 0,5 1-262-16,84-99-4699 0,-97 90 3838 0,-2-5 490 15</inkml:trace>
  <inkml:trace contextRef="#ctx0" brushRef="#br0" timeOffset="78436.2515">14132 13743 100 0,'-8'-8'377'15,"2"1"88"-15,-1 0 82 0,-3 0-83 0,0 1-50 16,3 2-2-16,-3 1 8 0,0 0 6 16,-1 1 5-16,3 1-13 0,0 1-47 15,2 0-57-15,-1 0-54 0,3-2-63 0,2 2-58 16,2 2-26-16,0 1-19 0,2 1 1 15,-2 2 15-15,0 4 19 0,4 2 15 16,-4 3 5-16,5 1 1 0,-5 3-7 0,2 2 9 16,-2 3-10-16,0 3 4 15,0 36 106-15,0 2-55 0,4-32-109 16,-2-1-9-16,2-3-7 0,0 2-11 16,2-3-25-16,1 0-14 0,-1-2-10 0,2-5-4 15,-2-2-4-15,0-1-2 0,1-3-4 0,-1-3 2 16,-2-3 0-16,2-3 2 0,0 0-1 15,-1-3-1-15,1-1 0 0,-2-2-3 0,2-2-2 16,-2-1-5-16,-2-1-8 0,7-2-34 16,-1-5-90-16,0-1-122 15,0-5-153-15,7-24-989 0,-5 17 451 0,-4-5-89 16,1-2-54-16,-1-4 99 0,4-1 192 16,0-3 222-16</inkml:trace>
  <inkml:trace contextRef="#ctx0" brushRef="#br0" timeOffset="78869.9866">14271 13770 60 0,'4'-23'427'15,"-2"6"104"-15,2-15 631 0,-4 23-757 0,0 3-99 16,0 4-15-16,0 4 16 0,0 2 29 16,-4 4 35-1,2 30 639-15,-2-19-782 0,2 5-41 0,-3 0-27 16,5 4-26-16,-4-1-13 0,4 1-14 16,4 1-20-16,1-3-23 0,1-1-8 15,0-2-22-15,4-3-15 0,3 0-7 0,7-3 0 16,-3-2-2-16,30 6 3 15,-20-16-7-15,0-3-4 0,-2-7-2 0,2 0 0 16,0-5 1-16,0 0 0 0,0-3 3 16,-5-4-4-16,-1-1 2 0,0-3-2 0,-5-1 2 15,-3 0 1-15,-3 2 2 0,-4-1 1 16,0-1 2-16,-6 1 0 0,0 2 38 16,0 4 38-16,0 3 26 0,-2 4 22 0,2 4 7 15,-4 4-35-15,4 2-35 0,-6 5-24 16,2 5-6-16,-2 5 7 0,-1 5 14 15,1 7 10-15,-2 2 4 0,2 3-15 0,4 4-10 0,-2-1 2 16,-1-1-3-16,5-1-3 0,-2-3-1 16,2-4-4-16,0 1-19 0,0-4-10 15,0-1-2-15,2-1-8 0,-2-4 4 0,5-2-5 16,-5-1 0-16,4-2 0 0,-2-5-2 16,-2-1-7-16,4-1-8 0,-2-1-15 0,-2-3-127 15,0-2-193-15,0-2-321 16,-2-5-446-16,-8-16-1647 0,3-3 574 15,3 10 1691-15</inkml:trace>
  <inkml:trace contextRef="#ctx0" brushRef="#br0" timeOffset="81171.8953">10960 13921 78 0,'0'-1'364'15,"-5"-4"69"-15,5 2 58 0,0 0-92 0,-2 2-88 16,2-2-35-16,0 3-11 0,-4-2 9 15,4 1 21-15,0 1 14 0,0-2 1 16,-2 2-17-16,2 0-27 0,0 0-28 0,0 0-28 16,-4 0-24-16,4 0-21 0,0 0-22 15,0 0-26-15,0 0-18 0,0-3-13 16,0 3-9-16,-4 3-4 0,4-3-4 0,0 0-8 16,0 0 0-16,0-3-12 15,0 1-5-15,0 0 5 0,0-1 4 0,0 0-2 0,0 1 0 16,-2 0 7-16,2 2 1 15,0 0-3-15,0-3 1 0,-4 3-2 0,4-2-9 16,0 0-11-16,0 1-8 0,0-1 7 0,-5 0 6 16,5 2 2-1,0 0 2-15,0-3 65 0,0 1-99 16,0 2-2-16,0-2-2 0,0 1 2 16,0 1 2-16,0 0 0 0,0 0-2 0,0-2 2 15,0 0-4-15,0 2-4 0,0-1 1 16,0 2 3-16,0-1-6 0,0 0 1 0,0 0 1 15,0 2-5-15,0-2 0 0,0 0 5 16,0 0-1-16,0 0 0 0,0 0 1 16,0 0-2-16,0 0-2 0,0 0 1 15,0 0 2-15,0 0 2 0,0 0-3 16,0 0 1-16,0 0-2 0,0 0 4 16,0-2-5-1,0 2 0-15,0 0 3 0,0 0-2 0,0 2 1 16,0-2 0-16,0 0-2 0,0 0 1 0,0-2 1 15,0 2-1-15,0 0 1 0,0 2 0 0,0-2-2 16,0 0 5-16,0 0-3 16,0 0 0-16,0-2 4 0,0 2-1 15,0 2-3-15,0-2 2 0,0 0 0 0,0 0-1 16,0 0-1-16,0 0 0 16,0 0 0-16,0 0 0 0,0 0-1 15,0 0 1-15,0 2 0 0,0-2 0 16,0 0-2-16,0 1 2 15,0-1 0-15,0 0 0 0,0 0-2 16,0-1 2-16,0 1-3 0,0 0 0 0,0 0 1 16,0 1-2-16,0 1 4 0,0-2 2 15,5 2-4-15,-5 1 4 0,0-3 0 0,0 2-4 16,0 0 4-16,4-1-1 16,-4 1 0-16,2 0 1 0,-2-2-2 0,0 3 0 15,0-3 0-15,0 2-2 16,4-2 4-16,-4 3-6 0,0-1 5 0,0-2-1 15,0 2 0-15,0-2 0 0,4 0 0 16,-4 1-1-16,0-1-4 0,0 2 5 0,0-2-2 16,0 2 0-16,0 1-1 0,2 0 1 0,-2 3 2 15,0 0 0-15,4 2 2 0,-2 0-2 16,-2 4 0-16,5 15 3 0,-5-14-2 16,0 2 2-16,4 0-3 0,-4 2 0 15,2 0-1 1,2 32-1-16,-2-30 2 0,-2-1 0 0,4 0 2 15,-4-1-1-15,6 2 2 0,-2-3 0 0,1 1 0 16,-3 2-2-16,-2-3 0 0,6-1-1 16,-6-2-2-16,4-1 2 0,0-2 2 0,-4 1-2 15,2-4 2-15,-2 0 0 16,4 1 0-16,-2 4 5 16,-2-10-2-16,0-1 0 0,0 1 0 0,0-2 1 15,0 0 3-15,0 0 0 16,0 0 11-16,0 0-12 0,0 0 0 0,0 0 1 15,0 0-2-15,0 0 1 0,0-2-3 16,0 1-10-16,0-1-10 0,0 2-32 0,0 0-196 16,0 0-469-16,0 0-419 0,-2-3-184 15,-4-2-55 1,-10-8-615-16</inkml:trace>
  <inkml:trace contextRef="#ctx0" brushRef="#br0" timeOffset="82286.4547">13495 15166 191 0,'-4'-5'350'0,"0"-2"45"0,4 3-5 16,0-2-118-16,0 3-59 0,-2-2 4 0,2 1 20 15,0-1 32-15,0-1 36 0,0 2 35 16,0-1 18-16,0 4-9 0,-4-1-16 16,4 1-38-16,0 2-62 0,-5-1-56 0,5 3-37 15,-2-2-24-15,-2 4-8 0,2 0 0 16,-2 2-4-16,0 1-9 0,-2 2-6 15,6 4-6-15,-7 2-1 0,7 4-1 16,-4 3 16-16,2 6 16 0,-2 0 3 0,4 3 1 16,0 2-2-16,4-1-23 0,-2 2 2 15,-2 0 0-15,4-3-6 0,3-2-4 0,-3-4-6 16,2-4-33-16,-2 0-19 0,-2-3-9 0,4 2-10 16,-1-5 1-16,1-3-5 0,-2-1-3 15,2 5 4-15,-2-12-1 16,-2 0 1-16,-2-2-1 0,0 1-2 0,4-4-1 15,-4 0-1-15,0 0-2 0,0-2-1 16,7-8-46-16,-1 0-124 0,-2 0-224 16,0-5-337-1,-2-5-403-15,19-88-3222 0</inkml:trace>
  <inkml:trace contextRef="#ctx0" brushRef="#br0" timeOffset="82762.1571">13764 15184 78 0,'0'0'524'0,"0"-3"120"0,0-1 73 16,0-1-32-16,0 1-275 0,0 2-160 0,0 1-89 16,0-1-11-16,0 2 30 0,0 0 50 0,0-1 48 15,6 1-3-15,-6 0-45 0,4-1-59 16,7-2-63-16,-5-1-50 0,8 1-1 15,-1-3 5-15,24-5 70 0,-21 7-64 16,3 1-29-16,-2 3-16 0,-3 3 9 16,-2 1 6-1,-1 7 2-15,14 37 171 0,-25-28-151 0,0 4-3 16,-5 0-21-16,1 1-10 0,-6 1 19 16,4-1 9-16,0-4 4 0,-5-1 1 0,5-3-4 15,2-1-26-15,2-4-15 0,2 0-6 0,0-6-4 16,2 1-3-1,14 0-5-15,15-9 2 0,-14-3 3 16,6-2 2-16,-3 4-2 0,3 0-2 16,-6 1-1-1,16 10 5-15,-12 19 27 0,-15-9 7 0,2 4 4 16,-6 3 4-16,-4 1 2 0,-2 0 9 16,-2-3 2-16,-3 2 4 0,-7-3 2 0,3-3-9 15,-7 0-18-15,3-3-17 16,-6 1-10-16,-30 18-120 0,32-28-224 15,4 0-466-15,-5-7-352 0,-1 0-148 0,0-5-3 16,-8 0 213-16,4-4 452 0</inkml:trace>
  <inkml:trace contextRef="#ctx0" brushRef="#br0" timeOffset="85013.8409">11750 15493 63 0,'0'-3'307'0,"4"-3"21"0,-2 2 14 16,-2-1-138-16,0 0-112 0,0-2 8 16,0 6-22-16,0-3 34 0,0 0 36 15,0-1 16-15,-2 1-3 0,-2 0 1 16,4 1-20-16,-3 0-27 0,-5 1 8 0,8-2-10 15,-6 1-20-15,2 0 15 0,2-2 12 16,-2 2 7-16,2-1 12 0,-3-1-8 16,1 1 3-16,4-3 6 0,-2 3-28 15,-2-1 11-15,4-2 6 0,0 1-27 0,0-1 3 16,0 1 7-16,0-2-23 0,4 2-17 16,-2 0-11-16,-2-1-22 0,4 1-20 0,1 2-9 15,-3-1-4-15,4 0-2 0,-2 3-2 16,2-4 4-16,2 4 7 0,-1-3 4 0,-1 2 2 15,0 2 0-15,0-2-2 16,3 3-6-16,-3-3-5 0,0 3-1 0,0 0-2 16,5 3-1-16,-1-3 1 0,0 3 0 15,1-2-1-15,-1 4 3 0,-2-2-2 16,2 2 2-16,1 2 0 0,-5 1 0 0,4-1 3 16,-3 0-2-16,1 1 0 0,-6-1-1 15,4 1-2-15,-2 1 4 0,2-2-3 0,-6 3 1 16,7-3 3-16,-7 2 43 0,0 0 19 15,4 0 10-15,-4 0 4 0,0 0 1 0,0 4-44 16,0 11-8-16,-4-12-24 16,4-1-2-16,-2 1-3 0,-3 1 5 15,3 1 28-15,-2-1 8 0,-2 11 61 16,2-13-54-16,-2 0-25 0,2 1-12 16,-3-2-4-16,5 0-6 0,-2 0-1 0,-2 3 0 15,2-1 0-15,-7 8 3 16,9-8-2-16,-2 0 1 0,0-1-2 0,2 0 2 15,-2-2-1-15,2-1 1 0,2 0-2 16,-4 0 1-16,0 0 0 0,2-1 1 16,-3 0 0-16,5 1-3 0,-4-2 3 15,2 1-3-15,-2 1 3 0,2-1-2 0,-2 1 2 16,4 0 0-16,-4 1-4 0,4-4 2 16,0 2 0-16,-2-1-1 0,-2 1 1 15,4-1 1-15,-3-1 0 0,-1 2 1 0,4-4-2 16,0 4 0-16,0-4 0 0,-4 2-3 15,4 0 2-15,-2 2-1 0,2-5 1 16,0-2 2-16,-4 3 0 0,4-1 3 16,0 0 10-16,0 1 13 15,-6 1 123-15,6-2-131 16,-4-1-6-16,4 0-4 16,0 3-3-16,-2-3-2 0,-3 1-1 0,5 1 0 0,0-2-2 15,-4 1 2-15,4-1-5 0,-2-1 3 16,2 2 0-16,0-1 0 0,-4-1-4 0,4 0 5 15,0 1-6-15,0-1 1 0,0 2-2 16,0-2 2-16,0-2 1 0,-2 2 0 16,2 0-2-1,0 2 0-15,0 3-2 0,0-5 0 16,0 0 2-16,0 0-1 0,0 0 1 16,0 0-2-16,2 3 0 0,-2-3 0 15,0 3 4-15,0-3-5 0,0 1 3 16,0-1-1-16,0 1 0 0,0 1 2 0,4-2 0 15,-4 0-1-15,0 0-2 0,0 0 3 16,0 0-2-16,0 1 2 0,0-1 0 16,0 2 0-16,0 0 1 0,0-2-1 15,0 0 0-15,-4 0 1 0,4 0 1 16,0 0 1-16,0 0 1 0,0 0-2 0,0 0 6 16,0 0-3-16,-2 0 1 0,2 0-3 15,-4 0-1-15,4 0-2 0,0 0 0 16,0 0 3-16,0 0-2 0,0 0 1 0,0 0-1 15,0 0 1-15,0 0 1 0,0 0-1 0,0 0-1 16,0 0 2-16,0 1-3 0,0-1-1 16,0 0 2-16,0-1-4 15,0-1 4-15,0 2-2 0,0 0-2 0,0 0 1 0,0 2-1 16,4-2 0-16,-4 1-2 0,2-1 4 16,2 2 0-16,-2 0 0 0,7-2 3 15,1 3-2-15,-2-3 4 0,9 1-1 16,-3-2 2-16,19-2 4 0,-12-2-4 0,-2 0-2 15,-3 1-3-15,1-2 0 0,1 4 1 16,-5-1-2-16,-1-1 2 0,3-1 2 16,-3 1 1-16,-2 1-2 0,-3-2 3 15,1 2-4-15,-2 1 0 0,0-2 9 16,-6 3 21-16,4 1 13 0,-4-2 6 0,0 2 6 16,0-2-3-16,0-1-19 0,0 3-12 15,0-2-7-15,0 0-4 0,-4-1-8 16,0 3-6-16,2 0-15 0,-2 0-20 0,-2 5-181 15,-7 0-480-15,-1-1-380 0,-7-3-165 16,2-4-61-16,-1-7 147 0,3-4 465 16</inkml:trace>
  <inkml:trace contextRef="#ctx0" brushRef="#br0" timeOffset="89321.1277">7926 17437 366 0,'-5'-1'525'0,"1"-5"69"0,-2-1 34 0,6-1-234 16,-2 1-142-16,2 5-69 0,-4-3-36 0,0 2-3 16,4 1 31-16,0 0 38 0,0-1 29 15,-2 1 10-15,-2-1-10 0,4 0-27 0,0 0-41 16,-5 0-36-16,5 2-26 0,0-1-18 16,0 2-13-16,0 0-5 0,0-1-11 0,0-1-7 15,5 2-8-15,-5-3-5 16,4 2 0-16,-2-3-4 0,6 3 3 0,0 0 4 15,1-2-2-15,3 2-8 0,0-4-2 0,3 1-9 16,6 4-7-16,-5-3 11 0,11 3 8 16,-2-2 6-16,10 2 1 0,0-2-2 0,6 1-19 15,3-1-7-15,6 0-9 16,-1 2-1-16,206-12 8 16,-183 8-13-16,4 1 17 0,1-1 19 0,4-3 10 15,1 2 3-15,3-1 3 0,0-1-17 16,2 5-16-16,8-2-1 0,0 0 3 15,2 3 15-15,3-1 3 0,3 0 7 0,0-3-6 32,9-2-9-32,233-13 8 0,-227 14-34 0,-2-2 1 0,4 1 18 15,8-2 16-15,-6 1 4 32,7 0 2-32,673-39 62 0,-666 37-108 0,9 2 4 15,2 1-2-15,-2 0 7 0,2 2 16 0,0-3 11 16,3 0 2-16,1 1-1 0,-2-1-3 15,4 1-18-15,5-1-10 0,-5 0-1 16,8-1-3-16,321-16-10 16,-319 18 4-16,1-3 1 0,1 2 1 0,0-3-3 15,-1 1 4-15,5-1 1 0,-1 3-3 0,2-4 0 16,-1 4 3-16,3-3-3 0,-3 2-3 0,5 2 2 16,-4-1-2-16,3 0 4 15,1-1 0-15,-4 2 0 0,347-17 10 16,-348 17-10-16,1 1-2 0,4-1-3 15,-7-1 4-15,3 1-2 0,-3-2 4 0,-1 4-2 16,1-3 5-16,-3 1-4 0,-1 4-2 16,-6-4 0-16,2 3-2 0,-1 1 2 0,-5-1 1 15,0-3 0-15,-9 4 0 0,-1-2 1 0,-6 0 2 16,-1 0-1-16,-6 1 0 0,-3-1 0 16,-5 0 1-16,-7 0-6 0,-1 0 3 15,-4 0 0-15,92-3 5 0,-111 4-3 16,-2-2-3-16,-4 0-1 0,-6 1-2 0,-1 3 4 0,-5-5 0 15,-7 3 0-15,-2 0 4 0,-8-3-2 16,-4 2 0-16,-11 1-2 0,-4-2 0 0,-6 2-2 16,-8-1-1-16,-7 2-4 0,-5-2-2 15,-7 1-5-15,-4 1-18 0,-4-1-139 0,-7-3-231 16,1 2-406-16,-6-1-373 0,-7-1-156 16,0-2 62-16,-2-7 196 15,-2-2 396-15</inkml:trace>
  <inkml:trace contextRef="#ctx0" brushRef="#br0" timeOffset="89979.7191">22289 16438 433 0,'0'-7'550'16,"0"-5"72"-1,0-1 23-15,0-5 63 0,0 15-465 16,-4-7 219-16,2 1 302 0,2 9-544 16,-5 0-45-16,5 0-46 0,0 0-40 15,0 0-26-15,0 4 20 0,-4 4 7 16,4 6 30-16,-6 2 28 0,6 9 0 0,-6 2-13 15,6 4 8-15,-4 3-23 0,4 2 7 16,0 1 11-16,-2 0 19 0,2 2-6 16,0-2-6-16,0 1-27 0,0-2-21 0,2-1-45 15,-2 0-24-15,0-4-12 0,4-5-5 0,-4 0-3 16,6-3-4-16,-2 12 0 0,-2-21-6 16,-2-3-6-16,0-1-9 0,0-5-50 15,0 0-178-15,-6-3-347 16,0-5-488-16,-11-4-215 0,3-3-50 0,-3-7 132 0,-5-2 327 15</inkml:trace>
  <inkml:trace contextRef="#ctx0" brushRef="#br0" timeOffset="90817.7539">7971 17061 424 0,'0'-13'537'16,"-2"-2"65"-1,-17-20 932-15,13 32-1126 16,0 3-207 0,0 4 198-16,-9 40 411 0,13-25-617 15,-2 7-7-15,2 1-14 0,2 3-8 16,0 3-23-16,0-1 1 0,0-1-15 0,0-2-7 15,2 0 4-15,4-4 10 0,3-4-28 0,-3-1-11 16,0-2-10-16,4-3-26 16,17 15 14-1,-16-23-63-15,-5-2-6 0,14 7-27 0,-13-8-107 16,-5 3-297-16,-2-3-551 0,-2 0-246 0,-3-2-99 16,3-2 58-16,2 0 270 0,0 0 543 0</inkml:trace>
  <inkml:trace contextRef="#ctx0" brushRef="#br0" timeOffset="92383.1757">22218 15871 463 0,'0'-8'588'0,"0"-3"76"16,-10-13 452-16,8 12-817 0,-2 4-52 15,0 1-5-15,-2 1 27 0,1-2 26 0,3 3-2 16,2-2-21-16,0 0-37 0,0 1-42 16,2 0-34-16,-2 1-29 0,5 0-29 15,-5 3-27-15,0-1-18 0,0 3-15 16,0-3-8-16,0 3-6 0,0 0-4 0,0 0-2 16,0 0-6-16,0 0 3 0,4 0 7 15,-4 0 6-15,0 0 11 16,0 3 78-16,2 0 35 15,2-2-134-15,-4 0-10 0,4 1-4 16,-2-1-2-16,-2 3-4 0,4 1 1 0,-2-2 0 16,-2-1-2-16,4 0 0 0,-4-1 0 15,0 3 4-15,0-4-6 0,0 3 4 16,-4-1-2-16,-2 3 1 0,0 1 0 0,-4 0 1 16,-1 0 0-16,-5 0-1 0,5 0 1 15,-1 0-1-15,2-2-1 0,-1-3 0 16,5 1 4-16,2-2 0 0,4 0 0 15,-2-2 3-15,2 1-2 0,0-3 0 16,-4 4-3-16,4-5-1 0,4 0 4 0,-4 1-5 16,2-2 3-16,-2 0-1 0,4 3 1 15,-4-2-5-15,0 0 2 0,4-2-1 16,-2 7-1-16,-2-2-1 0,0-1 3 16,4 1-1-16,-4-3 1 0,2 3 1 15,3-3 0-15,1-8 3 0,-6 5-3 16,4 1 1-16,-4-3-1 0,6 4-2 15,-6-3-1-15,4-1 4 16,2-4-5-16,-6 9 3 0,5-3 0 0,-3 2-2 16,-2 0 2-16,4 2 0 0,-2-1 0 15,2-1-2 1,-4 8 1-16,0-1 0 0,0 0 1 0,0 3-4 16,4 2 3-16,-4 4 0 0,0 8 0 15,2 1 1-15,-2 4 5 0,4 3 1 0,-2 0 3 16,3-1-1-16,1 3 34 0,-2-1 15 15,2-3 6-15,0 0 6 0,-2-2-4 0,3 3-27 16,-3-7-16-16,-2 2-10 0,2-1-4 16,2-4-1-16,-6-3-6 15,4-3 1-15,2 16 0 0,-6-22 2 16,0-3-7-16,0 0 6 0,0 0 2 16,0 0 1-16,0 0 2 0,0-3 1 0,0 1-1 15,-4-1-6-15,4-2-3 0,-2 0-9 16,2 1-12-16,0-2-37 0,0-2-142 0,2 1-259 15,2-4-336-15,-4 1-328 0,7-5-116 16,-3-1 70-16,2-3 231 0,4-1 331 0</inkml:trace>
  <inkml:trace contextRef="#ctx0" brushRef="#br0" timeOffset="92708.974">22529 15616 275 0,'0'-5'536'0,"0"-2"84"0,-5 1 42 16,3 2-176-16,-2 4-217 0,-2 4-55 16,0 3-35-16,-11 30 580 15,13-23-474-15,4 1-16 0,0 2-33 0,6 0-16 16,5 2-30-16,-1 1-36 0,7-2-33 16,3 2-10-16,-1-3-23 0,-3 3-11 0,1-1-5 15,-3 1 0-15,-1 2 1 0,-3-1-6 16,1 3 0-16,-5-4-6 15,-2-2-1-15,-4 21-9 0,0-23-42 16,0-3-1-16,-4 0-3 0,-2-3-1 16,-5-1-1-16,-12 6 1 15,-10 2-15-15,13-11-1 0,-1 1-12 0,4-2-86 16,1-5-175-16,-1-3-243 0,1-3-282 16,-1-3-264-16,1-6-41 0,-1-4 121 0,7-6 223 15,-3-3 273-15</inkml:trace>
  <inkml:trace contextRef="#ctx0" brushRef="#br0" timeOffset="92920.8415">22388 15724 191 0,'10'-31'504'0,"1"4"91"16,1 3 50-16,5 2-121 0,3 5-201 16,3 2-77-16,4 3-39 0,6-2 30 15,2 2 56-15,0-1 22 0,7 0 11 0,-3 2-7 16,4 0-42 0,94-14 279-16,-90 18-425 0,-3 0-23 0,-9-1-23 15,-2 2-10 1,-2 2-29-16,2-3-7 0,-22 5-30 0,-7 1-3 15,-4 1-5-15,-4 3-2 0,-7 3-4 0,-5 3-1 16,-5 1-5-16,-2 5-14 0,-4-1-169 16,-6 2-399-16,-4-3-371 0,-2 2-167 0,-9-6-56 15,5-4 133-15,-3-3 383 0</inkml:trace>
  <inkml:trace contextRef="#ctx0" brushRef="#br0" timeOffset="93806.2202">8019 16692 215 0,'-15'-18'346'0,"5"-3"45"0,2-3-28 16,-7-2-127-16,9 1-41 0,-4-2-24 16,3 1-12-16,-3 0 12 0,4 1 10 0,0 1-4 15,-5 2 9-15,1 2 9 0,0 4 8 16,3 2 5-16,1 4-1 0,-2 3-16 16,0 4-35-16,-11 6 39 0,11 4-153 15,-1 5 0-15,1 6 22 0,-2 3 8 16,-1 5 4-16,-3 35 164 15,8-29-123-15,6 0-4 0,4 21 78 16,-2-31-150-16,8-1-19 0,1-2 21 0,3-2 28 31,-1-3 10-31,69 13 280 0,-55-34-282 0,-2-3-1 16,4-3 22-16,2-7-17 0,-6 0-9 16,2-8 3-16,0-2 22 0,-3-4-12 0,-5-2-10 15,-2-1-7 1,7-35 24-16,-32 11-71 0,0 34-16 15,-11 0-6-15,-4 6-2 0,3 0 1 0,-5 6 1 0,-2 3-2 16,2 5-3-16,0 5 3 16,1 5-8-16,5 7-3 0,-6 5-6 0,9 7-18 15,3 5-170-15,-1 2-430 0,3 5-409 16,5-1-182-16,-4 3-68 0,4-3 135 0,4 2 418 16</inkml:trace>
  <inkml:trace contextRef="#ctx0" brushRef="#br0" timeOffset="94323.2178">8891 17235 405 0,'5'-14'658'0,"-3"-2"143"15,-4-3 106 1,-3-12 297-16,5 11-665 0,0 13-440 0,0 4-30 16,5 1 5-16,-3 2 7 0,2 0 28 15,0 5 148-15,-2 3-123 0,-2 4-8 16,0 4 2-16,0 6 8 0,0 4-22 16,-2 6-15-16,-2 2 24 0,0 5-11 15,-3-1-13-15,5-1-6 0,-2 3 35 0,0-6-21 16,4-2-12-16,0-1-6 0,0-4-6 15,0-3-38-15,10 16 4 0,-3-8-23 16,-3-19-20-16,2-5-5 0,2 0 2 0,-6-1-2 16,4-1 1-16,-1-2-2 0,-1-3-4 15,-2 1-8-15,2 1-94 0,-2-1-159 0,-4-2-366 16,-2-5-448-16,4-4-197 0,-2-4-31 16,4-6 140-16</inkml:trace>
  <inkml:trace contextRef="#ctx0" brushRef="#br0" timeOffset="94814.9138">10250 17148 505 0,'0'-16'630'0,"0"-5"99"15,0-1 51-15,-4 3-297 0,4 1-138 16,0 6-84-16,0 3-67 0,0-1-26 0,0 3 14 16,0 1 15-16,0 3-7 0,-4 4 12 15,4 6 0-15,0 4-18 0,0 5-31 16,-2 5 9-16,-2 3-25 0,0 37 172 16,-3-28-163-16,7-1-26 0,-2 1 19 15,2 0-22-15,0-2-22 0,0-1-10 0,2-3-7 16,-2-1-31-16,0-2-19 0,4-3-8 0,-1-3-4 15,1-2-6-15,2 7 6 0,-2-16-12 16,0 0-3-16,-2-3 4 0,2-2-3 0,-2 0 0 16,3 1-3-16,-1-1-2 0,-2-2-7 15,2 0-13-15,-2-3-46 0,2-1-169 0,0 1-295 16,2-9-443-16,5-16-1535 0,-1 7 1335 16,-2-1 280-16,7-7 434 0</inkml:trace>
  <inkml:trace contextRef="#ctx0" brushRef="#br0" timeOffset="95262.6367">11456 17135 221 0,'-10'-19'521'16,"-3"-2"96"-16,-14-36 994 0,27 43-1336 16,0 4-35-16,0 2-3 0,0 4 31 15,0 0 19-15,4 2-15 0,-4 2-44 0,2 2-42 16,-2 4-44-16,9 3-21 0,-7 6-7 15,2 5 14-15,-2 6-13 0,-2 3 18 0,0 3-1 16,4 2 12-16,-4 0 4 0,0 1 3 16,0-3-32-16,0-1 2 0,0-1-11 0,0-1-23 15,4-4-8 1,-4 1-10-16,6 44 15 0,-3-48-71 0,-3-4-1 16,0-1-7-16,0-1 0 0,4-2 2 0,-4-2-5 15,4-2-2-15,-2-4 0 0,-2 2-2 16,4-4-1-16,-2 2-25 0,2-4-24 0,0-2-137 15,-2-3-276-15,-2-2-373 0,5-4-329 16,-1-4-123-16,4-7 70 0,2-4 246 0,7-5 365 16</inkml:trace>
  <inkml:trace contextRef="#ctx0" brushRef="#br0" timeOffset="95717.8786">13704 16941 291 0,'6'-11'579'15,"-6"-2"91"-15,0-4 47 0,0 0-160 0,0 0-267 16,0 6-121-16,0 2-91 16,0 1-47-16,4-3-88 0,0 9-179 0,-2-3-270 15,-2 5-133-15,0-5-51 0,5-2 31 16,-3 0 155-16</inkml:trace>
  <inkml:trace contextRef="#ctx0" brushRef="#br0" timeOffset="96131.6186">14655 16624 32 0,'6'3'564'15,"1"-3"118"1,-1-6 61-16,-2-7 441 0,2 7-956 0,0 3-116 0,3-1-62 16,1 0-22-16,-8 3-13 0,4-1-6 15,3 0-5-15,-7 2-1 0,4 0-4 16,-2 2-3-16,0 3-5 0,-2 1-86 0,-2 0-230 15,0 0-257-15,-6-2-118 0,2-2-47 16,2-6 65-16,-2 1 219 0</inkml:trace>
  <inkml:trace contextRef="#ctx0" brushRef="#br0" timeOffset="96356.4777">15261 16548 12 0,'15'6'665'16,"-7"-4"189"-16,2-4 1777 0,-10 3-2264 0,4 0-180 0,-4 3-104 16,5-1-45-16,-3-2-22 0,-2 1-14 15,0 2-87-15,-2-1-354 0,-7 0-331 0,-1-5-144 16,-7-6-67-16,1-3 55 15,-7-7 336-15</inkml:trace>
  <inkml:trace contextRef="#ctx0" brushRef="#br0" timeOffset="97258.7294">21064 16298 48 0,'-6'-5'340'0,"0"-2"75"0,-2 0 65 15,-1 1-78-15,1 2-82 0,2 1-42 0,0 0-36 16,2 1-25-16,4 1-25 0,-2 1-18 16,-3 1 14-16,5 4 29 0,0 2 27 15,-4 3 28-15,4 2 13 0,0 3-13 0,-2-1-43 0,2 3-18 16,-4 3-34-16,4-1 6 0,0 2-23 15,0 2-14-15,0 2-3 0,0 2-6 16,0 0-25-16,0 0 19 0,0-1 10 0,4 4-26 16,-2-4-15-16,7-2-2 0,-3-2-43 15,0 0-17-15,17 31 19 16,-15-37-43-16,0-5-4 0,3-1 2 0,-5-3-5 16,4-3 1-16,-2 3-6 0,-1-4 4 15,-1 1-8-15,-6-3 4 0,4-1-1 0,-4 0-2 16,-4 0-7-16,0 0-9 0,-3-1-74 0,1 0-262 15,-10-2-452-15,1-2-341 0,-8-4-150 16,1-5 6-16,-5-4 225 0,-4-7 439 16</inkml:trace>
  <inkml:trace contextRef="#ctx0" brushRef="#br0" timeOffset="97914.3239">20063 16453 68 0,'-6'-3'320'0,"0"-2"62"0,0-2 39 16,-2 2-110-16,1 1-58 0,1-1-13 16,0 1-8-16,-2 0 18 0,1-2 23 0,1-2 20 15,0 4 27-15,0-1 17 16,-2 4-4-16,-5 1 220 0,3 6-328 0,6 4-29 15,-9 6-17-15,7 5-8 0,-4 2 10 16,-1 4-19-16,5 3 3 16,0 3-14-16,2 4 31 0,-2-2-13 0,1 3-12 15,-1-2-34-15,6-4-17 0,-4 3-16 0,4-5-3 16,-2 1-5-16,2 23 75 0,0-28-114 16,2-3-17-16,2 0-13 0,-4-4-5 0,6-1-3 15,-1-3-1-15,-3-2-2 0,2-3 0 16,-4-2-1-16,4-1 1 0,-4-3-3 0,0 1 1 15,0-2-1-15,0-2-8 0,-4 0-8 0,0 0-15 16,2-2-163 0,-25-16-2449-16,12 5 1276 15,-18-31-911-15,15 18 1695 0</inkml:trace>
  <inkml:trace contextRef="#ctx0" brushRef="#br0" timeOffset="98336.0611">19120 16566 417 0,'-4'-15'550'0,"-2"-3"69"0,-4 0 36 0,8 2-275 16,-3 5-108-16,1 3-73 15,4 4-42-15,-2 2-21 0,2 2-24 16,-4 2 16-16,4 2 9 0,-2 4 39 0,-2 7 50 0,0 2 20 16,2 11-35-16,-7 2 32 0,7 4-36 15,-8 2-44-15,6 3 8 0,-2 0 5 16,-1-2-55-16,3-1-25 0,4 0-12 0,-2-5-2 15,2-2-4-15,0-1-4 0,2-3-2 0,-2-3 0 16,4 0-36-16,-4-4-14 0,7-4-11 16,-7 0-6-16,4-7 0 15,-2 1-3-15,2 6 3 16,-4-14-10-16,0 1-6 0,0-1-35 0,-4-1-256 16,-2-1-522-16,-5-2-277 0,-1-4-120 15,-5-2-24-15,1-9 234 0,-5-6 508 0</inkml:trace>
  <inkml:trace contextRef="#ctx0" brushRef="#br0" timeOffset="99425.5567">8842 16570 226 0,'4'-4'359'0,"-8"-1"42"0,0-4 199 16,4 8-418-16,0-1-6 0,-2 1-1 15,2-1 5-15,-5 1 16 0,5-2-18 16,0-1-38-16,-2 2-19 0,2-2 3 0,0 0-24 16,0 1-18-16,-4-2-12 0,0 3-19 15,4-3-22-15,0 3 21 0,0-1 11 0,-2-1 6 16,2 3 23-16,-4-4 26 0,4 1-13 16,0-1-4-16,0 1 27 0,-2-2-1 0,2 0-22 15,-4 3 17-15,0-5 125 16,4 4-127-16,0-1 4 0,-3 2-25 0,3 2-22 15,0 0-11-15,0-2-27 0,0 3-16 16,0 0-10-16,0 0-4 0,0 3-4 0,0-2-1 16,0 2 2-16,-4 5 23 15,4 3 13-15,0 6 7 0,0 30 58 16,0-21-73-16,0-1 5 0,0 2 14 0,0-1 9 16,0-2 1-16,0-1 4 0,4-3-17 15,-1-2-23-15,-3-1-11 0,0-3-2 16,4-2-6-16,0-5 0 0,-4 0 1 15,2 0 0-15,2 0 5 0,-2-7-4 16,2-1-4-16,0-2 1 0,-2 3-3 16,5 0-3-16,-3-2-5 0,2 2-6 15,0 2-116-15,-2 1-1324 0,-4-3 351 16,4-6-74-16,3-5 78 0,-3-4 385 0</inkml:trace>
  <inkml:trace contextRef="#ctx0" brushRef="#br0" timeOffset="100083.1749">9903 16607 146 0,'2'-8'458'0,"-2"0"67"15,0-4 39-15,0 2-118 0,0-1-196 16,4 2-81-16,-4-2-30 0,4 5 9 16,2-13 254-16,-4 10-149 0,-2 0 15 15,4 2-10-15,-4-2-32 0,0 0-34 0,7-1-34 16,-3 0-33-16,0 1-25 0,2 1-9 16,0-1-11-16,1 1-16 0,-1 2-10 15,4 0-10-15,-2 0-8 0,1 3-15 16,1 1-4-16,11 1 2 0,-9 2-11 15,3 2 0-15,-3 3 1 0,-2 3-1 16,5 3 3-16,-9 1 0 0,4 28 57 16,-8-17-27-16,-2-1 3 0,0 1-2 15,-2-3-15-15,-2 0-3 0,-8 19 72 16,3-22-39-16,-1 0 0 0,4-1-5 16,-4-4-24-16,3-1-13 0,5-1-6 0,-6-2-3 15,8-4 0-15,0 0 1 0,0-2 29 16,8 1 20-1,1-4 13-15,22-2 93 0,-9-3-104 16,28-10 15 0,-23 5-50-16,66-29 12 15,-77 31-37-15,22-5-18 0,-24 9 0 0,3 1-72 16,-7 2-264-16,-4 0-427 0,0-2-301 0,-1 0-130 16,-3-4 12-16,8-1 236 0,-4-4 420 15</inkml:trace>
  <inkml:trace contextRef="#ctx0" brushRef="#br0" timeOffset="100756.9387">11330 16495 319 0,'-4'-10'491'15,"-15"-51"1367"-15,15 53-1703 16,0-2 26-16,-3 4 30 0,1-2 43 16,6 2 31-16,-10-5 264 0,10 6-338 15,0 1-58-15,0 3-57 0,4-1-42 16,2 0-9-16,0 2 1 0,1 0-1 0,3 0-1 15,4 2 0-15,-3 1-14 16,-3 1-11-16,2 4-4 0,1 1-4 0,-1 2-3 16,-4-1 2-16,1 2-3 15,-3 1 0-15,2 15 4 0,-6-13-4 0,-2 0 0 16,-2-2 0 0,0 1 3-16,-9 19 16 0,9-24-19 0,2-3-3 15,2-2 0-15,0 0-3 0,2 0 2 0,6-1 2 16,-2-1 5-16,7-4 16 0,1 0 10 15,3-1 4-15,-1-2 1 0,3 0-6 16,0 0-13-16,-7 0-12 0,0 4-5 0,3 0-2 16,-5 2-2-16,9 8 6 15,-15-2 16-15,2 3 5 0,-2 4 4 0,-8 1 3 16,2-1-4-16,-6 3-12 0,0-2-3 16,-7-1 0-16,-1 3-2 0,-1-3-1 15,5-1-3-15,-7-3-3 0,3 2-3 16,-13 9-12-16,14-13-60 15,-14 8-1159-15,17-14 186 0,-3-8-89 16,5-6 20-16,8-5 300 0</inkml:trace>
  <inkml:trace contextRef="#ctx0" brushRef="#br0" timeOffset="101745.4807">20891 15576 120 0,'4'-8'453'0,"-2"-2"87"16,-2 0 59-16,0-2-76 0,0 2-192 0,0 0-70 16,0 5-35-16,4 1 13 0,-4-1 27 15,0 4 13-15,0 1-14 0,0 1-43 16,0 2-39-16,0 5-33 0,0 0-32 0,-4 7-17 16,4 1 36-16,-2 2-8 0,-2 0-3 15,4-1 6-15,-2 3-3 0,-3-3-38 16,5 1-20-16,5-2-7 0,-3-1-3 0,-2 1-1 15,6 0-1-15,-2-1-3 0,2-2-25 0,-2-1-11 16,3 2-9 0,3-4-3-16,-4-1-2 0,15 15 3 15,-15-18-7-15,0-1 0 0,-2 0 0 16,-2-3 1-16,3-2-1 0,1 2-2 0,-2-2 0 16,0 0-2-16,-2-2-5 0,4 2-3 15,3-2-4-15,-3-1-32 0,4-1-120 0,-4-2-219 16,5-4-263-16,-5-4-278 0,4-3-157 15,-4-3 34-15,15-25-426 16</inkml:trace>
  <inkml:trace contextRef="#ctx0" brushRef="#br0" timeOffset="102100.2571">21222 15466 378 0,'0'-1'534'0,"-5"-1"52"0,5 1 24 15,-2 1-275 1,-2 6-111-16,0 13 149 0,-2-4-134 0,0 3 77 0,2 2 36 15,-3-1-22-15,1 2-33 0,6-2-43 16,-4 2-73-16,4-1-64 16,0 0-30-16,4-2-31 0,2-1 3 0,1-4-3 0,3-1 1 15,0-2-3-15,7-2-3 16,-5-1-26-16,19-1-12 0,-14-4-11 16,-1-4 1-16,5-1-1 0,-4-4-2 15,-1 1 2-15,21-12-1 16,-8-4 3-1,-6 6-2-15,-9 8 1 16,-14 8-3-16,-6 36 172 16,-2-20-87-16,2 2-17 0,0-1-5 0,-5 2-6 15,5-1-25-15,-4-2-12 0,3-1-6 16,3 2-7-16,-2-2-6 0,0 1-7 16,2 1-16-16,-7-2-144 0,-1-1-341 0,2-4-428 15,-7-6-190 1,5-4-73-16,-19-7-666 0</inkml:trace>
  <inkml:trace contextRef="#ctx0" brushRef="#br0" timeOffset="102637.7634">19933 15711 174 0,'-2'-9'444'0,"2"-2"83"16,-4 0 42-16,4 1-139 0,0 3-160 16,0 0-56-16,0 3-45 0,0 1-4 15,0 3 12-15,0-1-3 0,0 2 20 16,0 1 23-16,4 3 4 0,-4 2-11 0,0 4 27 15,2 2-29-15,-2 17 129 16,0-12-192-16,0 0-18 0,0-1-4 16,0 5-22-1,0-3-15-15,0 38 63 0,0-40-133 16,0-3-7-16,4 0-2 0,-4 0-1 0,4-4-1 0,-2 2 0 16,-2-3-3-16,0-1 0 0,5 0-2 15,-3 1 0-15,-2-4 0 16,0 2-4-16,4-2-10 0,-4-5-5 15,0-2-88-15,6-1-207 0,-2-6-248 0,2-4-263 16,1-2-194-16,7-5-10 0,-2 2 171 16,5-6 231-16</inkml:trace>
  <inkml:trace contextRef="#ctx0" brushRef="#br0" timeOffset="103077.008">20214 15658 236 0,'-4'-3'474'16,"4"-1"62"-16,-2-1 31 0,-2 1-189 15,4 0-138-15,-4 3-50 0,4 0 11 16,-2-1 42-16,-2 0 58 0,4 0 27 16,-7-12 651-1,7 10-877-15,5 0-37 0,-3-3-25 16,2-3-1-16,2 2 1 0,0 1-1 0,0-1 0 16,3 2-5-16,-3 2-11 0,0 1-9 15,4 3-3-15,-3 0-4 16,3 4-2-16,17 19 0 0,-21-11-5 0,0 2 4 15,-2 3-2-15,-4 0 0 0,0 2 2 16,0 0-2-16,0 1 2 0,-4-5-2 16,2 3 1-16,-2-3 0 0,-2-2-1 0,2 1 2 15,2-6-2-15,-2 1-1 0,4-2 3 16,0-1-3-16,10 5 3 16,-4-11-2-16,9 3 3 0,-3-6-3 0,9 3-1 15,-3 0 2 1,-3 0-3-16,18 4-3 0,-21-1 3 0,5 12 36 15,-13-3 14-15,2-1 11 0,-6 2 2 16,-6 1 22-16,0 1-23 0,-5 2-9 0,1-3-6 16,-9 1-4-16,-1-1-21 15,-1-3-10 1,-2 1-7-16,-20 5-14 0,-17-2-625 16,33-15-240-16,0-3-183 0,0-2-69 0,0-5 91 15,0 1 306-15</inkml:trace>
  <inkml:trace contextRef="#ctx0" brushRef="#br0" timeOffset="103620.5084">19141 15833 60 0,'-8'-9'331'0,"2"1"73"0,-5-3 56 16,5 1-93-16,0 2-77 0,0 1-21 16,-3 2-15-16,7-2 11 0,-2 1 23 0,2 2 36 15,-2-1 18-15,4 3 1 0,0-1-34 16,0 3-55-16,0 0-69 0,0 0-66 16,0 0-53-16,0 1-30 0,4 8 34 15,-2-2-30-15,-2 3 32 0,0 2 11 16,0 3-6-16,0-1-7 15,0 23 64-15,0-17-69 0,0-2 1 16,0 3-2-16,0-1 1 0,0-3-32 0,6 0-11 0,-6 0-8 16,4 0-6-16,3-4-1 0,-3 0-1 15,2-4-5-15,-2 1 2 0,-2-2 1 16,6 1-1-16,-5-1-2 16,1-1-1-16,8 9-3 0,-8-11-4 15,-2 1-5-15,2-4-33 0,1 3-154 16,-3-3-268-16,-2-7-341 0,4-1-230 0,-4-3-73 15,2-4 107-15,2-1 252 0,-4-1 334 16</inkml:trace>
  <inkml:trace contextRef="#ctx0" brushRef="#br0" timeOffset="104232.1306">19333 15731 24 0,'0'2'259'0,"-4"0"27"16,2-1-12-16,-2 1-96 15,-2 1 9-15,6 0-111 0,-4-2 22 16,2 2 32-16,-3 0 201 0,5-3-151 16,-2 2-4-16,-2-1-11 0,4-1-4 15,0 2 7-15,-4-2 25 0,4-2 48 16,0-1 341-16,4 0-311 0,-4 0-48 15,4-4-61-15,-2 2-53 0,5-1-20 16,-3 0-3-16,8-7 88 0,-1 7-103 16,-3-1-19-16,0 3-17 0,0 0-12 15,-1 0-8-15,3 1-7 0,-4 6-3 0,0 0-3 16,1 2-2-16,-7 4 1 0,4 4 0 16,-4 4 0-16,-4 1 4 0,-3 4-2 0,1 0 2 15,-4 2 13-15,-1 0 5 0,1-1 6 16,-2-1 2-16,1-1-2 0,1-2-11 0,0-1-7 15,3-1-4-15,1-3-3 16,2 0 0-16,4 0 3 0,8 7 126 16,1-14-16-16,5-2 22 15,25-2 123 1,69-15-58-16,-85 6-190 0,-1-2-7 16,-5 3-3-16,4-2-6 0,-5 2-4 0,5 0-10 15,-9 2-116-15,-1 2-440 0,-7-4-390 16,-8-2-174-16,-7-4-72 0,-1-4 80 15,-9-3 424-15</inkml:trace>
  <inkml:trace contextRef="#ctx0" brushRef="#br0" timeOffset="107089.5324">7950 17667 46 0,'0'-2'218'0,"9"-2"349"15,-9 4-475-15,0-1-27 0,-4 1-16 0,4 0-4 16,0 0 2-16,-5-2 6 0,5 1 17 16,0 1 20-16,-2-2 16 0,-2 0 19 0,4 1 17 15,-2-1 21-15,-2 0 2 0,4-1 1 16,-4 3-6-16,4-2-8 0,-2 0-14 0,-2 1-7 15,4-1-8-15,-2 0-1 0,2 2-10 0,-5-3-5 16,1 1 3-16,2 2 9 0,-2-2-1 16,4 1 7-16,-2-6 140 0,-2 6-141 15,0-2-9-15,2 3-6 0,-2 0-10 0,-1 0-19 16,3 0-8-16,-2-1 4 16,2-1-5-16,-6 1 51 0,8 1-60 15,-2 0-7-15,-2-2 3 16,2 2 4-16,-3-1 130 0,5-1-133 0,-4 0-13 15,4 2-6-15,0-1 12 16,0 1-38-16,0 0-3 0,0 0-4 0,0 0-3 16,0 0 1-16,0 0-4 0,0-1 1 15,0 1-2-15,0 0-2 0,0 0 2 16,0 0 0-16,0 0 0 0,0 0 0 0,0 0 0 16,0 0 0-16,0 0-3 0,0 0 3 15,0 1-2-15,0-1 1 16,0 1 2-16,0-1-2 0,4 2 1 0,-4 0 1 15,5-1-1-15,-5 2 0 0,2 2 4 0,-2-1-3 16,4-1-1-16,-2 2 3 0,-2 0-1 16,8-1 1-16,-6-1-2 0,-2 2 1 0,6-1-2 15,-6 1 2-15,5 3-2 0,-1-2 4 0,-2 2-6 16,2-1 2-16,2 6 3 16,0-6-4-16,-2 3 3 0,1-3-1 0,-3 2 1 15,4 1-1-15,2-1 0 16,-2 0 0-16,7 9-2 0,-5-10 1 0,0 1 1 0,1 3-2 15,-1-2 2-15,2 2 1 0,0-2 0 16,5 2 2-16,-7-2 0 0,7 4 1 0,-3 1 0 16,3-3-1-16,-3 0-1 0,2 3-1 15,-1-1 1-15,3 0 0 0,1 0 1 16,33 33-2-16,-34-32-2 16,5 1 0-16,-5-1 4 0,9 2 0 0,-6-3 1 0,4 1 3 15,-3-1-4-15,7 0 1 16,-4-3 0-16,4 3-4 0,0-2 2 0,4 0 2 15,-2 0-1-15,2 0-2 16,-2 0 3-16,41 13 57 0,0 4 33 0,-37-14-42 16,7-1-18-16,-5-1-15 0,0 3-7 0,2 0-3 15,2 0-5-15,-1 2 3 0,1 2-4 0,2-1 3 16,3 1-1-16,1-1-1 0,7-2 1 16,0-1 2-16,1 2-3 0,5-1 2 15,2-3 2-15,0 1 1 0,2-1-2 16,2-2 1-16,-1 1-2 15,1 1-5-15,2-1 4 0,-2 1-3 16,72 10 6-16,-65-12 1 0,1 2-2 0,3-3 0 16,-3 0-2-16,7 1 2 15,-3 0-4-15,3-1 2 0,-3 0 3 16,11 0 18-16,-2-2 26 0,2 3 9 0,2-4 5 16,4-1 2-16,-2 1-21 15,-2-1-22-15,101 8-4 0,-89-7-11 16,-2-6-4-16,5 1-1 0,-1 2 1 15,1-2-2-15,3 1-1 0,-3 1-2 16,1-3 0-16,5 1 2 0,-3-2-1 0,3 1 3 16,0-1-1-16,-3-1-2 0,3-1 0 15,3-1-1-15,1-1-1 0,2 0 1 16,-2 0-3-16,-1-1 1 0,3-1-2 16,4 0 0-16,-2 0-3 0,2-2 3 15,-4-1-2-15,4 0-2 0,0 2-5 16,4 0 3-16,0-3 1 15,248-20-14-15,-248 19 14 0,2 1 3 16,-1 0-2-16,1-1 0 0,-6 1-2 16,4-2 2-16,-4 2-5 15,6-1 7-15,-6-2-3 0,0 1 5 0,2 1 0 16,-6-4-2-16,4 3-5 16,-1-1 3-16,235-25-18 15,-238 25 19-15,-2 0-2 0,4 1-2 16,-5-2 1-1,117-11-4-15,-7 0 2 0,-113 7 7 0,4 4-4 16,-5 0 5-16,-1-2 0 0,-5 0-4 0,-4 0 4 16,-5-1-3-16,-1 3 0 0,-2 0-3 15,-2 1 2-15,2-1 2 0,-5 1 1 0,-3 0 0 16,4 0 1-16,-6 1 1 0,-1-1-5 16,-1 1 2-16,-3-2-2 0,5 1 4 0,-4 0-3 15,-1 0 3-15,1 0-1 0,-1-2 0 0,-1 1 1 16,-3 1-1-16,2-2-1 0,-1 2 1 0,-3 0 1 15,7 0 2-15,-7-5 0 0,4 0-3 0,-1 0 3 16,-3 1 0-16,2-4-3 16,65-17-4-16,-67 17 5 0,-1 2-4 15,63-22-8-15,-66 22 10 0,-2-2 0 16,0 3 2-16,52-18 1 0,-56 15-2 16,-6 3 1-16,0-3-1 0,-5 0-1 0,5 2 0 15,-4-2-1-15,-1 0 4 0,1 0-2 16,0 0 3-16,47-20 0 0,-54 22-3 15,-1-2 2-15,-3 4-2 0,-2 0 2 16,-2-1-1-16,29-16-2 16,-37 18 3-16,0 0-1 0,-8-1 0 0,1 1-2 15,1 1 3-15,-8 2 0 16,3 0 1-16,9-7 0 0,-2 1 0 16,-13 11 0-16,0-2-2 0,-1 4 4 0,1-2-4 15,-4 3 2-15,2 0 0 0,-6 1 0 16,3 0 0-16,-5-1-2 0,0 2 0 0,0 0 1 15,-5-1-1-15,5 3 1 0,-2-1 0 16,-2-1 0-16,0 2-4 0,2-1 1 0,-2 1-1 16,-2 1-4-16,0-1 2 0,1 3-3 15,-1-3 0-15,2 3-3 0,2-1-36 16,-4-1-78-16,2 0-104 0,-3-1-149 0,-1 0-142 16,6 2-123-16,-4-2-64 0,-2 0-27 15,1 0-22-15,5-2 71 0,-6-3-313 16</inkml:trace>
  <inkml:trace contextRef="#ctx0" brushRef="#br0" timeOffset="107772.1142">22442 17190 136 0,'-4'-4'160'0,"4"1"-40"0,-2 1-44 0,-3-1-22 16,5-1-6-16,-2 1-2 0,-2 1 4 16,4 0 8-16,0-1 1 0,0 2-5 15,0-1-12-15,0-1 0 0,0 1-33 16,0 1 4-16,0 1 14 0,0 0 21 15,4 0 27-15,-8 0 282 16,4-1-202-16,0 1 1 0,0-2 0 16,-4 2-6-16,2-1-14 0,-2-1-23 0,-2 2-21 15,2 0-18-15,-7 2-4 16,5-1-11-16,-13 7 57 0,9-4-44 0,-4 2-9 16,1 2-4-16,-1 0-4 0,-3 1-17 15,1 3 13-15,-1-1 11 0,0 0 2 0,5-1 7 16,-2 0 9-16,1 2-6 15,-1-3-1-15,3 1-3 0,-5 8 58 0,8-10-94 16,3-1-12-16,1-3-8 0,4 0-2 16,0-1-4-16,0-1 49 0,4 0 51 0,1 1 50 15,-3-3 41-15,8 0 27 0,-4 0-27 16,5-3-44-16,3-2-43 0,-2 1-41 16,1-2-27-16,12-5-3 0,-13 5-9 15,-2 0 7-15,1 2 5 0,1-2 4 0,3 1-2 16,-3 0-19-16,15-2 7 15,-13 2-21-15,-1 3 11 0,3-3 16 16,-5 3 6-16,1-1 3 0,-2 2 2 0,1 0-17 16,-1 1-14-16,0 0-11 0,1 1-1 0,-5 2-6 15,0 0 1-15,0 4 0 0,1 3 1 16,-3 0 33-16,2 7 20 16,-2-2 8-16,6 20 75 0,-3-15-100 0,-1 0-19 15,0 1-6-15,4-2-6 0,-3 1-2 16,3-2-2-16,-6 0 0 0,6-1-7 0,-3 0-4 15,-3-2-58-15,-4-1-261 0,-4-4-530 0,-3-3-240 16,-7-5-103-16,-3-7 3 16,1-4 242-16,-7-2 519 0</inkml:trace>
  <inkml:trace contextRef="#ctx0" brushRef="#br0" timeOffset="108711.4795">7921 17980 20 0,'5'-9'310'0,"-5"-2"62"0,0 4 55 16,-5-1-71-16,1 4-102 0,4 3-49 0,0-1-50 15,-2 4-51-15,-2 1-17 0,2 2-8 0,-2 7 23 16,0 4 24-16,-2 3 14 0,1 5 12 0,-1 2-5 15,-4 0-29-15,-3 23 90 0,7-30-108 16,-2 0-7-16,2-2-5 16,0-2 18-1,1-1-11-15,-1 10 385 0,6-23-284 0,0-1 38 16,-2-1 4-16,2-3-31 0,0-3-46 0,2-4-57 16,-2-2-54-16,4-3-26 0,-2-5-15 0,3 0-5 15,-1-7-3-15,2-6 1 0,-4-4-2 16,8-3 0-16,-1 0-3 0,-1 1-1 15,2 0 1-15,1 6-1 0,3 5 4 0,3 5-2 0,-5 5 4 16,9 8-2-16,-5 7 0 16,1 6 0-16,3 5 2 0,16 20 2 0,-16-10-3 15,3 2 2-15,0-1-1 0,4 1 1 16,8 0-4-16,-2 0-26 0,-4-2-239 0,4-5-500 16,0-4-225-16,-6-3-102 0,-2-5-21 0,-3-10 220 15</inkml:trace>
  <inkml:trace contextRef="#ctx0" brushRef="#br0" timeOffset="111115.5036">9208 17931 78 0,'4'-5'393'15,"0"-1"70"-15,-4 0 50 0,0 2-91 16,-4-5 70-16,4 7-451 0,0 2-22 16,0 0-11-16,0 0-4 0,0 2 14 15,0-1 6-15,0 3 149 0,0 0-83 16,4-1 20-16,-4 1 5 0,2 0-9 16,-2 1 13-16,0 0-15 0,0 4-19 0,4-1 15 15,-2 1 26-15,2-1-7 0,1 3-3 0,-3-2 3 16,6 1 32-16,-2 1-10 0,5-2-10 15,-3-1 2-15,2 4-6 0,11 5 61 16,-9-6-108-16,3-4 0 0,-3 2-5 0,5 0-33 16,-1 1-21-1,1-3-7-15,47 12 6 0,-10-7-11 16,-28-6-1-16,3 0 49 0,5 0 20 16,3 0 8-16,0 0 6 0,0-2-4 0,3 1-48 15,-1 0-21-15,4 0-6 16,-1 0-7-16,40 3 4 0,-34-4-8 0,-3 0 0 15,3 1-2-15,-3 1 2 0,7-1 0 0,-6 1 4 16,1-1 0-16,3 2-1 0,-5-2-2 0,7 3 2 16,-2-1-1-16,-1-2-1 15,1 1 3-15,111 11-2 0,-105-14 2 16,0 1-3-16,4-1 5 0,0 0 23 0,-2 0 15 16,6-1 8-16,-4-2 0 0,2 2 0 15,4-2-25-15,-2 0-15 0,73-2-7 16,-67 2-6-16,0 0 0 0,-3 0 3 15,3 0 2-15,0 0 2 0,-4 0-4 0,1 0 1 0,1 4-2 16,-2-3-2-16,0 3-2 0,0 0 4 16,5 0-2-16,-1 0 4 0,0-1-2 15,1 2 2-15,-1-3-2 0,0 1 1 0,-2 0-3 16,3 0 0-16,5 0 0 16,-5-3 0-16,156 3 5 15,-80 0-2-15,-75-1-3 0,-1-2-1 0,-1 1 2 16,4 1-4-16,-1-1-2 15,-1 1 5-15,69 4 0 0,-71-2 4 0,0 1-3 0,3-2 1 16,-3-1-1-16,-2 3-4 0,5-3 2 0,-3 1-3 16,3-1 3-16,1 1-1 0,-2-3 4 15,3 0-2-15,-5 0 1 0,-2 0 2 0,3 0-6 16,-1-3 3-16,-4 3-1 0,4-2-2 0,1-1 2 16,-1 1-3-16,0-1 2 0,3-1 0 15,-3 1 1-15,-2-1 2 0,1 0 0 16,1-2 0-16,-4 2 1 0,4-1-4 0,1 1 2 15,-1-1-3-15,0 1 0 0,3-3 1 0,-3 4 2 16,0-4-2-16,1 1 4 0,-1 0-4 0,0-1-1 16,-3 0-1-16,5 0 1 0,-4 0-2 15,2-1 2-15,-1 1-1 0,-5 2 3 0,2-5 2 16,-2 3 0-16,2-3 1 16,58-6-4-16,-4-1-10 0,-64 11 11 15,4-1-2 1,54-8-4-16,56-6 7 0,-113 12 0 0,-1 1 0 15,-2 0-1-15,2 0-6 0,2 0 6 0,-2-4-1 16,2 3-4-16,-3 1 4 0,-1-2 0 16,2 1 2-16,-2-2 0 0,0 0-1 0,-1-1 1 15,-3-1 0-15,0 3-2 0,-3-4 0 16,-1 1 0-16,-3 1-2 16,87-21-1-16,-49 12 1 0,-42 10 1 15,3 1-1-15,-3 0 0 0,0-1 2 16,5 2 1-16,-7-1 1 0,2 0 1 0,-2 0 0 15,3 1-1-15,-3-1-1 16,37-9-1-16,-5 2-3 16,1 0 3-16,-37 8 1 0,-2 0-1 0,-2 3 2 15,2-4-4-15,0 3 2 0,-2-1-1 0,-2-1-1 16,2 2 3-16,-2 0-2 0,0 0 3 0,0-1-1 16,-1 1 2-16,1-1-2 0,2 3 2 15,-4-4-1 1,52-13-6-16,-24 7 4 0,-24 8 2 15,-2-2-1-15,4 0-1 0,-6-2 2 0,6 1 0 16,-4-1 0-16,0 1 0 0,0-1 0 16,0 1-3-16,-3 0 1 0,3 2 1 15,0-2-1 1,0 1 2-16,50-21 0 0,-51 23-4 0,-3-4 4 0,-2 3-1 16,0-2 1-16,-5 1 1 0,1-1 2 15,-1 1-3-15,1 2 1 0,-5-4-1 16,3 4 2-16,-3-2-4 0,-2-1 4 15,5 2-4-15,4-12 2 16,-5 10-4-16,5-10 0 0,-5 10 3 16,-4 0-2-16,1 1 3 0,-3 2-1 15,2-1 1-15,11-11-1 0,-15 13-1 16,-2 0 2-16,-2-1-2 0,3-1 2 0,1 3 2 16,-6 0 0-16,4 1-2 0,-4 1-2 15,2-2 2-15,6-4-3 16,-6 4 3-16,-2 2 0 0,0-2 0 0,4 1 1 15,-4 1-1-15,0 0 2 0,0 3 0 0,0-1-1 16,-4 1-1-16,4 0 1 0,-2 0-2 16,-2 1 0-1,-2 2-1-15,-25 18 2 0,19-12 0 0,1 0 0 16,-1 1 0-16,1 2 2 0,1-4-2 0,0 1 0 16,-1-1 1-16,1-2 0 15,4 1-2-15,-4-2 1 0,3 0 1 0,1-2-1 0,0 1 0 16,2-3 0-16,0 1 1 15,2 0-1-15,2-4 2 0,0 2 1 16,0-2-2-16,2 1 0 0,2-3-2 0,2 1 1 31,4-7-3-31,7-3 3 0,-11 8 0 0,-6 2-1 16,4 0 2 0,0 0 2-16,3-7-2 0,-7 9-1 15,2-2 0-15,-2-1 0 0,4 3 0 0,-4-3-1 16,0 4 0-16,4-3-1 15,-2 1 2-15,-2 2 0 0,0 2 0 16,0-2 0-16,-2 0-1 0,2 0 2 0,-4 3-2 16,4-3 1-16,-6 0 0 15,-1 0 0-15,3 0-2 0,0 0 2 0,2 0 0 16,-2 0-1-16,2 0 2 0,-2 0 1 0,4 0-2 16,-4-3-2-16,4 3 4 15,-3 0-2-15,-1 0 0 0,-2 0 1 16,2 3 1-16,-2-3-4 0,0 0 1 0,1 4-2 15,-5-1 1-15,4 2-2 0,-4-2 4 0,-1 1 0 16,5 2 2-16,-4 0-2 0,-3-2 0 0,3 1 2 16,0-2-4-16,-3 0 2 0,3-1 3 15,-1 1-3-15,5-1-1 0,-4 0 1 0,8-1 0 16,-2-1-2-16,4 0 2 0,0 0 2 16,-4 2-4-16,4-2 2 0,0 2 0 0,0-2 0 15,0 0 0-15,4 0 0 16,-4-2 0-16,6-1 4 0,0 1-3 0,2 0 1 15,1-2-4-15,-1 0 1 0,4-2 0 16,-1-2 2-16,1 1-2 16,36-23 2-16,-32 19-3 0,1 1 3 15,-1 1-2-15,1 0 1 0,-1 1 1 16,1 1-1-16,-3 1-1 0,-1 3 1 0,-3-1-2 16,5 1 2-16,-7 1 2 0,2 0-4 0,1 2 4 15,-5 2-2 1,0 0 0-16,19 16 0 0,-19-10 0 15,4 2 0-15,-3 1-2 0,-1 1 4 0,-2 0-2 16,2 0 1-16,-2-2-1 0,-2 3 2 16,2-1 0-16,-4-2-2 0,5 0 0 0,-3-2 1 15,-2 1 2-15,0-1-2 0,0-1 2 16,0 1-2-16,0-2-1 0,0 0 0 0,0 1 2 16,4 0-4-16,-4 2-2 0,0 3-6 0,0 0-117 15,-4-1-344 1,-25 10-2656-16,14-19 2046 15,5-1 328-15</inkml:trace>
  <inkml:trace contextRef="#ctx0" brushRef="#br0" timeOffset="112010.9447">9243 18115 153 0,'0'-3'365'0,"0"1"53"0,-8 0 295 15,8 4-535-15,-7 3-32 0,7 0-24 16,-4 4-5-16,-2 0 13 0,0 2 7 0,2 1-13 16,2 0 0-16,-2 0-11 0,2-4-15 15,-3 1-22-15,1 0-15 0,4-1-2 0,0-1-2 16,-2-2-3-16,2 2 2 16,-4 3 28-16,4-5-67 0,0 0-6 0,-2-3 27 0,2-2 48 15,0 0 60-15,0 2 80 0,0-4 68 16,0 2 3-16,-4-3-35 0,0-6-56 0,4 1-77 15,-2-6-68-15,-2 1-33 0,4-4-18 16,-5-2-6 0,5-2-4-16,-2-45-6 0,2 22 29 15,0 23 19-15,0 6 6 0,0 1 4 16,0 7 0-16,2 1-12 0,3 9-37 0,1 3-2 16,2 1-1-16,0 5 1 0,9 0 0 15,-1 0 1-15,9 1-1 0,4-5 0 0,4 0 1 16,11-3-4-16,3-3 0 0,3 0-3 15,-1-1-27-15,3-2-191 0,-6-2-294 0,-3-1-348 16,1-4-158-16,47-17-957 0,-46 5 1350 16</inkml:trace>
  <inkml:trace contextRef="#ctx0" brushRef="#br0" timeOffset="114024.1755">10447 17848 52 0,'-5'-6'310'16,"5"-1"38"-1,-4-1 25-15,4-21 160 0,4 26-474 0,-4-1 12 16,5 1 28-16,-3 1 28 0,-2-3 14 16,0 5 5-16,0 0-7 0,0 0-16 0,0 0-23 15,0 0-25-15,4 0-21 0,-4 0-20 0,0 2-13 16,0 1 7-16,0-1 21 0,0 3 7 15,0-3 8-15,0 5 8 0,0-2 11 0,0-1-9 16,4 0-7-16,-4 1-2 0,0-2-6 16,0 1 10-16,2-1 19 15,12 12 285 1,-5-4-320-16,1-6-42 0,-4 2-4 16,5-2 59-16,22 18 308 0,-19-14-233 15,-1-1-56-15,1-2-45 0,3 1-17 0,-1-2-10 16,5 2-4-16,-5 0-1 0,3-2 19 0,2 0 19 15,1 0 14-15,3 2 1 0,-2-1 4 16,4 0-20-16,2 1-23 0,-2-1-11 0,6-3-4 16,0 1-2-16,2 3-1 0,-2-3-3 0,2 2 3 15,3 1-2-15,-5-3-1 0,4 2-1 0,2-2 1 16,5 2 1-16,-3-1 0 0,-2-1-2 16,9 0 0-16,-5 3-2 0,3-3 4 0,1 0-1 15,-1 3 1-15,3-4-1 16,-1 2 3-16,142 16 204 15,-140-18-121-15,-2-1 2 0,1 1-45 0,-1-1-21 16,1-2-12-16,-3 1-4 0,3-1-2 16,3 0-1-16,-2 0 0 0,-1 0-2 0,7 0 1 15,-4-1-3-15,0 1 1 0,1 0 0 16,1 0 1-16,-4-2 0 0,4 2 0 16,103 2 5-16,-108-2 1 0,1 0 29 15,4 1 14-15,0 1 5 0,-5 1 6 0,7 0-6 16,-4-2-23-16,0 1-16 0,-1-2-7 0,1 1-2 15,2 0-4-15,-5-1-4 0,5 2 3 32,0 0-3-32,229 2-3 0,-223-2 3 15,-4-1 3-15,-2-1-2 0,6 0 1 16,-6 2-2-16,1-1 0 0,-1 1-2 0,58 0 2 16,-60 2 0-16,1-1 2 0,1-1 0 15,2 3 4-15,-2-2 2 0,-1 1 29 0,3-1 11 16,-2 1 5-16,0-3 0 0,0 3-3 15,1-3-25-15,-1-1-15 0,2 0-4 0,4 0 0 16,-2-1-5-16,-2-1-1 16,64-1 1-16,-60 1-3 0,0 0 2 0,0 2 1 0,0-3-1 15,0 3 3-15,-7-2-2 0,7 0-2 16,-2 1 2-16,-2-1 0 0,4 2 1 0,-4 0 0 16,2 0 2-16,2 0-1 0,0 0-1 0,-4 0-1 15,4-2 1-15,60-3 0 16,-63 3-4-16,3-3 0 0,0 1 2 0,5-2-3 0,-3 0 1 15,2 2-1-15,-2-4 3 0,2 2-2 16,-4-2 0-16,0-1 0 0,0 1 0 0,0-1 0 16,-2 1 1-16,-3-1-1 0,5 1-1 15,-4 0 0-15,2 0 1 0,2-4 1 0,-4 2 1 16,2 0 1-16,-2 1-1 0,-2 2 2 16,1-2-4-16,5 0 1 0,-6 0-3 15,60-11 0-15,0-2-2 0,-59 12 3 16,5-4-2-16,-2 2 5 0,-2 0-1 0,-2-2-1 15,2 1 2-15,-5 0 0 0,1-1-1 16,-4 3 0-16,1-1-2 0,1 0 1 0,-7-1 0 16,1 1-1-16,-1 0-1 0,1 0 1 15,-5 0 2-15,42-9-3 16,-44 11 3-16,33-13-2 0,-37 12 5 0,0-4-2 16,1 1-2-16,-1 3 2 0,0-3-4 0,2 1 3 15,-2 0-3-15,2-2 1 0,-4-1 2 16,2 3-1-16,0 0 1 0,-2 1 2 15,-2-1 1-15,56-29-5 16,-60 31-1-16,-4-1 1 0,1-1 3 16,-5 4-2-16,-1-1 0 0,-1 1 2 0,-3 2-1 15,-1-1-1-15,-1 1 2 16,0-1 0-16,-3 1 0 0,3 0 0 0,-4-1 0 0,0-1-2 16,5 2 1-16,5-4-2 0,-8 4 5 15,1 2 0-15,-1-1-2 0,0-3 0 16,3 1 2-16,-3 0-4 0,0-1 2 15,0 2-1-15,1 2 1 0,-5 0-1 0,2 0-1 16,-2 1 1-16,-4-1 1 0,0 1 0 16,0-1-2-16,0 4 2 0,0-2-1 0,0-1 0 15,-4 2 1-15,2-4-2 0,-2 3 1 0,0-1 0 16,-3 1 1-16,1 3-1 0,2-2-1 16,-2-5-2-1,6 4 2-15,0-1-2 0,0-1 2 0,6 0-1 16,-2-1-1-16,0-2 2 0,3 1-1 0,-1-1 3 15,-2 1-1-15,2-1 1 0,-4-1 0 16,2 4 0-16,1-3-3 0,-3 0 3 16,-2 2 0-16,4-2-1 0,-4 4 1 15,0-2 0-15,0 3 0 0,-4 0-1 0,2 1-1 16,-7 2 1-16,3 2-1 16,0 1 0-16,-5 2 2 0,1 1 0 0,-6 1 1 0,-1 3-1 15,1 0-1-15,-5 2-1 16,2 0 2-16,-28 13 3 0,24-14-2 0,2-1-1 15,-6 0 2-15,5-1-2 0,-5-2 1 0,4 1-1 16,2-3 3-16,5 0-3 0,3-1-1 16,3-1-1-16,6 0 1 0,4-2 2 15,0 3-1-15,0-3 2 0,4 1-1 0,6-2-1 16,1 0-1-16,18-3-4 0,-13-1 4 16,1-1 0-16,3 0 1 0,1-1-2 15,-2-1 4-15,1-1-4 0,3 1 2 16,-2-3 0-16,39-19-1 15,-37 20 0-15,-3-1 1 0,-3 2-1 0,-1-1 1 32,1 2 1-32,16-8 4 0,-27 13-2 0,-2-1-2 0,0 3-1 15,-2 0-1-15,-2 0-1 0,-2 4 2 16,-2 0 2-16,-2 5 1 0,-4-1 2 16,-1 8-1-16,-5 0 1 0,-1 0-1 0,1 3 2 15,1-4 0 1,3 0 1-1,-9 30 1-15,-2 14-12 0,19-43-13 16,-2 4-136-16,-6-2-332 0,-3-3-451 0,-1-3-198 16,-7-4-85-16,2-3 95 0,-6 0 315 15</inkml:trace>
  <inkml:trace contextRef="#ctx0" brushRef="#br0" timeOffset="114841.2934">10476 17836 195 0,'0'-7'423'0,"0"-1"88"15,0 2 45-15,-3 1-179 16,-5 10 31-16,6 4-331 15,-4 6-39-15,-9 47 54 0,9-39-48 0,-4 3 10 16,6-2 30-16,-2-3-3 0,4-3-2 0,-3-3-2 16,1-1-10-16,2-4-29 15,-2-2-2-15,4 2 45 0,0-9-33 0,0 2 19 16,0-1 19-16,0 0 27 0,0-2 46 0,0 0 46 16,0 0 31-16,0-4 6 0,0 1-21 15,0-2-40-15,4-5-53 0,-4 0-51 16,2-4-40-16,7-44 21 0,-7 37-23 15,-2-1 2-15,6-19 40 0,-2 21-56 16,2 4-13-16,4 0-2 0,-3 2-5 16,3 5 2-16,4-3-6 0,-5 7 3 0,7 0-1 15,3 5-2-15,-3 2 0 0,3 1 0 0,6 6-1 16,-2 1-1-16,32 9-25 16,-23-10-106-16,-4-1-193 0,3-5-212 0,-2 2-233 15,-2-3-178 1,-4 1 23-16</inkml:trace>
  <inkml:trace contextRef="#ctx0" brushRef="#br0" timeOffset="116513.0474">11456 17648 56 0,'4'2'327'0,"-4"0"38"15,-4-1 16 1,-2 14 183-16,2-7-419 0,-3-1 27 15,1 1 28-15,2-1 8 16,-8 8 395-16,7-10-419 0,3 0-14 0,-2-3-11 0,4 1-16 16,-4-1-3-16,4 0-2 0,0 1 4 15,-2-3 2-15,2 1 2 0,0-1-8 16,0 0-8-16,0 0-8 0,2 0-3 0,-2 0-4 0,4 0-3 16,0 0-4-16,-2-1-9 0,9 1-19 15,-5-2-24-15,4 2-11 0,1 0-18 16,1 0-11-16,-2 2-7 0,1-1-3 0,5 3-1 15,-1 1-3-15,14 5 3 0,-15-4-3 16,5 0 0-16,-3-2 2 0,5 3 0 0,2-4 2 16,4 2 4-16,4-3 26 0,-2 0 15 15,4-2 4-15,35 1 56 0,-33-1-82 0,0 0-14 16,0 2-7-16,3-2-4 0,1 2 1 16,2-2-3-16,38 3 5 0,-36-1-3 15,1 0-2-15,47 6 1 16,-46-3-1-16,3 0-2 15,148 11 10-15,-146-11-8 16,4-2 2-16,4-1-1 0,-7 5-1 0,3-4-2 0,6-1 2 16,-2 1-2-16,2-3 0 0,2 2 2 15,-2 1 0-15,4-1-1 0,-4-2 1 16,4 0 2-16,-2 2-3 0,-2-2 0 0,4 3-1 16,129 4-7-16,-129-5 6 15,2-2 2-15,2 3 4 0,-2-2-2 0,1 3 38 16,-1-4 13-16,2 2 7 0,-2 1 2 0,0 0-1 15,5-2-34-15,-5 2-17 0,4-3-5 16,5 0-2-16,-7 0 1 0,2 0 0 0,-4-1 0 16,5-1 0-16,-7-1-3 0,6-1 1 0,-4 2-4 15,0-5-3-15,5 2 1 0,-5 0 1 16,4-2 1-16,-6 2 4 0,3-2 0 0,-3-1-1 16,0 4-4-16,-8-3 2 0,4 1-2 0,0 1-1 15,-5-2 3-15,5 1-3 0,-2-2 1 16,-2 0 0-16,4 1 0 0,-6 0 2 0,6-3 2 15,-2 2 0-15,-7 1-2 0,7 0 0 0,-4-2 0 16,2 1 0-16,-2-4 0 16,0 0 0-16,105-15-8 0,-110 20 6 15,1 0 2-15,-2 0 0 0,1-3 0 0,-5 1 0 16,3-1-3-16,-1 3 0 0,-3 0 3 16,1 0-1-16,-1 1 1 0,0-2-2 0,1 2 1 15,-5 1-3-15,5-3 2 0,-1 1 2 16,0 0-2-16,1 0 4 0,-1-1-2 0,1-1 0 15,-1 0 0-15,1 0 2 0,-5 1 0 16,2 2 0-16,69-18-6 16,-73 19 0-16,-4-3 0 0,0 1 2 15,0-1 0-15,1 1 2 0,-3 1 2 0,-3-1-4 16,6-1 1-16,-3-1-1 0,-2 2 0 16,2-1-2-16,-2 0 6 0,2 1 0 0,-3-1-2 15,-1 1 4 1,33-11-6-1,48-27-4-15,-81 34 6 0,-4 4 0 0,-3 0 0 16,1-1-1-16,-5 1 0 0,-3-2-2 16,3 4 3-16,-5-2 0 0,1 2 3 0,-2-1-2 15,-3-1 0-15,3 2-1 0,-2-1-2 16,1-1-3-16,-5 2 3 0,6-1 2 0,-4-1 1 16,0 3-1-16,1-4 3 0,-3 3-3 0,2-3 0 15,-2 2 0-15,2 0 0 0,-2 3 0 16,-1-1 0-16,1 1 0 0,-4 0 0 15,0 1-2-15,0 1 2 0,0 1-2 0,0-2-1 16,0 2-1-16,-4-2-3 0,1 2 2 16,-1 4-2-16,-2-3-1 0,2 1 1 15,-2-1 2-15,2 2-2 0,-9 3-19 16,7-3-9-16,0 0-62 0,-2 0-58 0,1-1-53 16,-3-1-52-16,0-1-26 0,1-1 24 0,1-1 38 15,0-1 46 1,0-2 48-16,-3 1 40 0,5-2 20 0,4-2 2 0,-2 0-14 15,0-2-14-15,4 1-2 0,0-1 12 16,-2 0 18-16,2 2 25 0,0 1 22 0,0 1 12 16,-4 3 7-16,4-1 2 0,0 2 0 0,0 2 1 15,0 0 2-15,0 0-2 0,0 0 0 16,0 2-1-16,0 0 0 0,0 1 1 16,0 2 0-16,4-1 4 0,-2 0 0 0,2 1 5 15,2 0 16-15,4-2 39 0,-3-1 45 16,7 1 47-16,-2-1 21 0,3-2 2 15,4-3-29-15,41-12 72 16,-36 9-170-16,-1 3 2 0,-2-1 2 0,-3 2 5 16,-1 4-7-16,0 1-10 0,-7 3-4 0,-4 1 4 15,-2 3 24-15,0 2 9 0,-8 3 18 16,-2-1 11-16,-4 1-4 0,-1 0-26 0,-5 1-14 16,3-1-26-16,-1 0-16 0,-3-2-8 15,5-1-4-15,-5-4-5 16,-20 14-5-16,16-8-7 0,-1 0-83 0,-5 1-285 15,-2-3-469-15,-2-2-210 0,-2 0-91 16,2-5 39-16,-9-3 266 0</inkml:trace>
  <inkml:trace contextRef="#ctx0" brushRef="#br0" timeOffset="117350.5275">11559 17848 1 0,'-2'-9'293'0,"-2"0"38"0,0 0 35 16,-2-1-90-16,6 4-97 0,-2 1-32 16,-2 3-7-16,4-1 0 0,-5 3 12 0,5-2 3 15,0 2 0-15,-6-2 158 0,6 1-161 16,-2 1-14-16,2 1-23 0,-8 1-18 16,6 5-13-16,-7 4-13 0,7 4 19 0,-4 4 19 15,2 2 4 1,0 42 124-16,8-47-208 0,0-1-13 0,-2-1-6 0,4-2-2 15,3-3-4-15,-3-1 2 0,-2-5 0 16,-2 4-1-16,2-4 45 0,-2-1 55 0,-2-1 56 16,0 0 64-16,0-1 64 0,-2 0-4 15,2-4-39-15,-4-2-48 16,-12-59 52-16,11 43-246 16,-3-2-4-16,0 0 0 0,0 2-3 0,-3-1 3 15,-9-17 3-15,13 21 18 0,1 4 14 16,-2 2 4-16,2 2 2 0,4 2 4 0,-2 1-20 15,-1 1-7-15,5 3 0 0,0 1 2 0,0 1-6 16,0 2 1-16,0 2-5 0,9 0-4 16,-1-2-5-16,9 0 6 0,3-4-1 15,44-6 9-15,15-9-8 16,-36 10-7-16,1 5 0 0,-1 0-3 0,5 4-2 16,-5 5-153-16,-6 2-501 0,-3 2-342 0,-18-4-152 15,-10-7-68-15,-10-8 114 0,-8-9 493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1-22T05:11:15.004"/>
    </inkml:context>
    <inkml:brush xml:id="br0">
      <inkml:brushProperty name="width" value="0.05292" units="cm"/>
      <inkml:brushProperty name="height" value="0.05292" units="cm"/>
      <inkml:brushProperty name="color" value="#FF0000"/>
    </inkml:brush>
  </inkml:definitions>
  <inkml:trace contextRef="#ctx0" brushRef="#br0">4406 5678 48 0,'0'4'256'0,"0"-3"36"15,-2 3-14-15,2-3-61 0,-5 2-38 0,5-1-4 16,-2 0 12-16,2-2 13 0,0 2 10 15,0-2-2-15,-4-2-15 0,4 2-19 16,-4-2-13-16,4 0-4 0,0 1 0 0,0-2 2 16,0-2 7-16,-2 1 3 0,2-3 3 15,0 2-3-15,-4-2-8 0,4 2-10 16,-4-3-14-16,4 2-12 16,0-2-11-16,0-16 177 0,0 16-208 0,4-1-4 15,0 1-11-15,-4 0-5 0,2 1-12 16,6-1-14-16,-6 1-12 0,5 1-8 15,1 0-7-15,-2 2-2 0,4-1-3 0,-3 1 0 16,-1 1-1-16,0 1-1 0,2-1-3 16,1 1 0-16,-1 2-3 0,-2 2 2 0,0 1 0 15,0-1 2-15,1 1 0 0,1 4-1 16,-2-1 3 0,0 0-1-16,5 8-4 0,-5-6 2 0,-2 1 3 0,-2-1-2 15,2 1 1-15,-4 1 2 0,4 0 6 16,-2-2 9-16,-2 4 5 0,0-1 9 15,-2 1 2-15,-2 0-1 0,4 1 0 16,0-3-2-16,-4 3 2 0,-4 12 28 16,4-15-38-16,0 4-5 0,-3-3 1 15,5 1-2-15,-6 0 1 0,6-1 6 0,-2 1 7 16,0-2 2-16,-3 8 35 16,5-9-38-16,-2-2-7 0,0 1-7 15,-2-1 0-15,4 0 0 0,2 0-3 0,-8 2 2 16,6-1 0-16,-3 2-2 0,3-3-2 15,2 1-1-15,0-2-3 0,-4-4-4 0,4 0-3 32,4 1 3-32,5 0 6 0,1-4-3 0,4-4-2 15,-5 1 0-15,1-2 0 0,4 0 1 0,-1 0-2 16,1 0 1-16,-1 1 1 0,1 0-1 16,-1-2 0-16,-1 0-1 0,-2 2 1 0,1-2 0 15,3 1-1-15,-5 1-2 0,-1 1 0 16,2 1-1-16,-8 0 2 0,4 1-2 15,-6 1-2-15,5-1 2 0,-1 1-1 16,-4 1-4-16,0 0 4 0,-4 0 4 16,-1 0-4-16,5 0 0 0,0 0-5 15,0 0-13-15,-2-2-66 0,2-1-131 0,-4 2-238 16,2-3-298-16,-2-1-294 0,0 1-74 16,2-3 68-16,-2 2 214 0,0-2 286 15</inkml:trace>
  <inkml:trace contextRef="#ctx0" brushRef="#br0" timeOffset="770.5418">4536 5092 396 0,'-2'-9'381'0,"-2"1"45"0,0 1-105 0,4 2-63 16,0-4-30-16,0-1 181 16,0 4-229-16,0 0-16 0,4 0-19 0,0 3-13 15,-4-2-6-15,2 3 0 0,-2-1-4 16,4 0-9-16,-2 1-17 0,2 1-20 0,-4 1-23 15,6-2-7-15,3 2 3 0,-3 0 4 16,4 0 4-16,-4 0 2 16,5 0-7-16,-5 0-14 0,0 0-9 0,5 2-9 15,-5-1-4-15,0 3-7 16,2-1 1-16,-6 0 19 0,5 4 12 16,-7 0 6-16,4 12 56 0,-8 5-30 0,4-14-40 15,-3 0 0-15,-1-1 0 0,2-2-5 16,2 1-7-16,-4-1-6 0,0 0-6 15,4-2-4-15,0-2-3 0,0-1-2 0,4 1 2 16,0-3-2-16,2 0 1 0,1-1 0 16,-1-1 0-16,8-3 5 0,-3 0-4 15,-9 1 0-15,4 3-1 0,2-1-1 16,-2 2 2-16,-4 0-4 16,13 7 4-16,-5 1 0 0,-3-1 0 15,-3 0 1-15,-2 0 0 0,-2-1 0 16,0 5 2-16,0-2-3 0,0 2 3 0,-2-2-2 15,-2-1-1-15,-1 4 0 0,-1-5 0 16,4 3 0-16,-6-1 1 0,2 0-2 16,1-1 0-16,-1 0-1 0,4-1 0 0,-6-2 0 15,8 0 0-15,-2-1-1 0,2 0 0 16,0 0-2 0,0-2-22-16,6 0-867 0,-6-2 156 0,4-2-127 15,-2 0 33-15,4-1 123 0,5 1 196 16</inkml:trace>
  <inkml:trace contextRef="#ctx0" brushRef="#br0" timeOffset="1409.1477">4863 4945 167 0,'-2'-7'322'0,"2"1"43"16,-5-1-13-16,1 5-95 0,4-1-44 15,-6 1-17-15,6 2-13 0,-2-2-11 16,2 2 142 0,-4-3-178-16,4 1 105 0,0 0-138 0,-4 1-9 15,4-1-4-15,0-1-6 0,4 1-3 0,-4 1-10 16,4 0-12-16,-4-2-15 0,0 3-15 15,2 0 0 1,2 0 7-16,19-10 281 0,-13 8-206 16,1-3-4-16,1 2-8 0,-2-3-16 15,1 2-13-15,-1 1-13 0,0-2-14 0,-1 2-7 16,1 1-10-16,-4-1-8 0,3 3-5 16,-3 3-5-16,0-1-3 0,-2 1 1 0,-2 1 1 15,6 1 4-15,-8 3 12 0,2-1 9 16,-2 2 5-16,0 0 1 0,5 0-3 15,-5 3-10-15,0 0-12 16,0 11 2-16,-5-4-12 0,5-8 0 16,-2-2-2-16,2 3-1 15,-4-2 0-15,0 8 2 0,2-9-2 16,2-2 1-16,-4 1-1 0,4-1 0 16,0 0 0-16,4 3-3 0,-2-6 3 15,-2-1 0-15,8-1 0 0,-6-1-1 0,3 1 1 16,1-2 0-16,0 0 1 0,4-2-1 15,-3 1 2-15,26-13 3 16,-15 6-3-16,-9 1 0 0,7-5 1 16,1 4 1-16,-3-3-2 15,13-8 1-15,-15 11-1 0,-3 1 0 0,-3 4-1 16,-4-1-1-16,6 4 2 16,-8-3-4-1,0 6-10-15,0-3-147 0,-8 0-299 0,0 4-324 0,-3 1-144 16,-3 0-59-16,-3 3 116 0,1 1 291 15</inkml:trace>
  <inkml:trace contextRef="#ctx0" brushRef="#br0" timeOffset="30186.715">6205 8110 138 0,'2'-4'249'15,"-2"1"8"-15,4-2-10 16,-4 2-21-16,2-4-5 0,-2 2 12 0,0 0 15 16,0 1 12-16,0 1 11 0,0 0 1 0,0 0 5 15,0 2 3-15,0-2 6 0,-2 3-6 16,-2 0-7-16,4-3-21 0,0 3-30 16,0 0-33-16,0 3-33 0,0-3-34 0,0 0-37 15,0 0-29-15,0 0 13 0,6 4-3 16,-2 0 5-16,0 2 16 0,3 2 6 15,-1 2-27-15,0-1-10 0,0-3 6 16,-2 2-5-16,3 1-1 0,1-1 3 0,-2 3-2 16,0-2-16-16,0-2-19 0,1-2-6 0,-3 0-6 15,2 0-2-15,0-2-1 0,2 1-4 16,-5-3 1-16,5 1-2 16,-2-2 0-16,-4 0-1 0,-2 0-1 0,4 0-2 15,0 0-3-15,-4 0-3 0,0 0 0 16,0 3-4-16,0-1-14 0,0 2-82 15,-8 1-203-15,6 1-292 0,-4 0-356 16,-2 2-149-16,1 1 11 0,1 1 171 0,-4 0 280 16</inkml:trace>
  <inkml:trace contextRef="#ctx0" brushRef="#br0" timeOffset="30538.5023">6300 8538 283 0,'-6'9'469'15,"2"-3"57"-15,-3-2 0 0,5 1-172 16,2-1-114-16,0-2-49 15,2-2 5-15,9-6 304 0,12-8 40 0,-9 2-320 16,5-1-45-16,1-5-20 0,7-4-17 16,4-3 6-16,2-3 14 0,2-2-11 0,1-1-30 15,-1 0-26-15,-2 0-37 0,2 4-28 16,-10 1-10-16,2 5-7 0,-7 4-8 0,-3 2 1 16,0 5-6-16,-3 2-4 0,-8 3-24 15,0 2-96-15,-1 1-178 0,-10 4-228 16,-1 1-261-16,-4 2-151 0,-3 6 17 0,-5 1 143 15,1 5 213-15</inkml:trace>
  <inkml:trace contextRef="#ctx0" brushRef="#br0" timeOffset="30966.2375">6550 8511 151 0,'-2'0'416'16,"-6"0"52"-16,8 0 31 0,-6 0-125 0,6 0-107 0,-2-3-41 15,2 3 11-15,0-2 36 0,0-1 28 16,0 0 9-16,0-1-15 0,0 1-33 16,0 1-51-16,2-2-39 0,4 0-34 0,4 1-11 15,1-2-8-15,-1 0-14 0,2 0-21 16,5-2-20-16,-1 2-23 0,3 1-21 15,-2 3-9-15,-5 1-4 0,0 1-1 0,3 3-5 16,-5 1 0-16,1 2-1 0,-3 6 0 16,-4 0 0-16,2 2 0 0,-2 2 1 15,-4 0 0-15,0 1 0 0,-4 0 0 0,-2 0 3 16,2-1-2-16,-2-3 2 0,4-1 25 16,2-2 20-16,-5-4 12 0,10-2 22 15,-5-5 15-15,6 0-11 0,6-5 4 16,21-14 77-16,-6 2-106 0,0-4-10 15,0-4-26-15,6-1-14 0,-2-1-8 16,58-41-64-16,-64 51-111 0,-7 5-281 16,-7 0-445-16,-5 5-196 0,-6 7-58 15,-6 1 82-15,-11 9 266 0</inkml:trace>
  <inkml:trace contextRef="#ctx0" brushRef="#br0" timeOffset="31736.2639">6755 10746 162 0,'-8'-9'334'0,"2"2"30"16,-1 0-5-16,1 2-126 0,2 1-50 15,0 0 1-15,-2-3 267 0,6 5-194 16,0-1 6-16,0 1-13 0,0-1-17 16,4 2-29-16,-2 1-32 0,-2 0 4 0,4 0-16 15,2 1 19-15,-2 4 13 0,3 2 16 16,-3 2-4-16,2 4-2 0,-2-3-44 16,2 2-17-16,0 0-14 0,-1 0-38 0,1 0-18 15,-4 0-11-15,6-4-18 0,-2 2-18 16,0 0-10-16,9 7 3 0,-7-11-14 15,1-3-3-15,1 1 0 0,-2-1 0 0,2-1-4 16,1-1-1-16,-1-1-2 0,-4-1-6 16,1 1-17-16,1-2-80 0,-6 0-190 15,-2-1-261-15,-2 1-330 0,-6-1-149 0,1 1 5 32,1 0 157-32</inkml:trace>
  <inkml:trace contextRef="#ctx0" brushRef="#br0" timeOffset="32115.058">6763 11268 246 0,'-6'1'486'0,"0"1"61"0,0-2 37 15,2 0-184-15,4 0-141 0,0 0-70 0,0-3-7 16,6 0 33-16,2-2 44 0,0-2 32 16,3 0-4-16,5-4-40 0,1-1-60 15,-1-3-66-15,5-2-55 0,2-2-33 0,-3-2-17 16,3 0-7-16,-2-2-5 0,2 1-2 15,1 1-1-15,-5 0-2 16,6 3 0-16,-7-1-1 0,-1 3-1 0,-1 1 1 0,-1 3-2 16,-3 4-1-16,-1 0 1 0,-5 1-29 0,2 3-104 15,-6 1-156-15,-2 3-223 0,0 0-257 16,-2 3-89-16,-6 0 52 0,6 1 133 0,-4 3 215 16</inkml:trace>
  <inkml:trace contextRef="#ctx0" brushRef="#br0" timeOffset="33584.229">7034 11298 60 0,'0'-5'297'0,"-4"1"36"0,4 1 10 16,-2 1-93-16,-2 1-66 15,4-1-35-15,-2 1 131 0,2-1-147 0,-4 2-11 16,4 0-16-16,-4 0-22 0,4 0-25 16,0 0-23-16,0-1-19 0,0-1-9 0,0 0-4 15,0 1-2-15,4 1 2 0,-4-1 11 16,0-1 2-16,4 2 1 0,-4 0 2 15,0-1-1-15,0 1-7 0,0 0 5 0,0 0 13 16,0 0 17-16,0 0 14 16,0-2 15-16,0 1 139 0,0 2-161 15,0-1-6-15,0 2 4 0,0-2 7 16,0 1-2-16,0-1-2 0,0 0-5 16,0 0-18-16,0 0-15 0,0 0-8 0,0 0-3 15,0 0-5-15,0 0-1 0,0 0-1 16,0-1 0-16,0 1-2 0,0 0 3 0,0 1 0 15,0-1-2-15,0-1 2 0,0 1 0 16,2 0 0-16,-2 0 0 16,0-2 0-16,0 2 2 0,0-1-2 0,0-1 0 0,0 2 4 15,0 0-3-15,0 0 1 0,0 2-2 16,0-2 3-16,0 0-1 0,0 1 0 16,0-1 16-16,0 2 11 0,0-2 8 0,0 0 1 15,0 0 3-15,0 0-14 0,0 0-11 16,0 0-7-16,0 0 0 0,0-2 7 0,0 2 17 15,0-1 13-15,0 1 12 16,0-2 7-16,0 1 41 0,0 1-76 0,-2 1-9 16,2-1-11-16,0 2-6 0,0-2-2 15,0 0-2-15,0 0 0 0,0-2-2 16,0 2 2-16,0 0-1 0,0 0-1 16,0 0 1-16,0 0-1 0,0 2 1 0,0-2 2 15,0 0-1 1,0 0 0-16,0 0 0 0,0 0 2 15,0 1-2-15,0-1 1 0,-4 0-1 16,4-1-3-16,0 1 2 0,0-2-1 16,0 2-1-16,0-1 1 0,0 1 0 0,0 0-1 15,0 0 1-15,0 0-1 16,0 0 2-16,0 1-2 0,0-1 4 0,0 2-1 16,0-2 2-16,0 0-1 0,0 1 2 15,0-1-1-15,-4 0 2 0,4 0-1 16,0 0-2-16,0 0 2 0,0 2-2 0,0-2-1 15,0 0 3-15,0 0-2 16,0-2 1 0,0 2-2-16,0 0 0 0,0 0 0 0,0 0 0 15,0-1 1-15,0 1-1 0,0 0 0 16,0 0 2-16,0 0-1 0,0 0 1 0,0 0 13 16,0 1 9-16,0 1 7 0,0 1 26 15,0 3 14-15,4 3-3 0,-4 3-6 16,0 1-4-16,0 2-26 0,0 2-15 0,-4-1-10 15,4 1-2-15,0 0 1 16,0 12-1-16,4-5-1 16,0-14-2-16,-4-1-2 0,2-1 2 15,-2-1-1-15,6 3 1 0,-2-6 1 16,-4-1-3-16,0 0 2 0,4 0-1 16,-2-1 0-16,3-1 6 0,-3-1-3 15,2-3 0-15,2 0-1 0,2-4 0 0,0-3 0 16,1 0-2-16,3-3 0 0,-1-1-1 15,1 1 0-15,-2-1 0 0,5 0-1 16,-3 2 1-16,-2 0 0 0,1 2-1 0,-1 1-2 16,-4 0 3-16,1 2-1 0,-1 2-1 15,-2 2 1-15,-2 0-1 0,2-2 2 16,-4 1-2-16,4 3 2 0,-2-2 0 16,-2 2 0-1,-6-6 4-15,2 6-4 0,2-2 0 0,-2 1 1 16,-2-1-1-16,1-1 0 0,-1 1 2 0,4-2-1 15,-6 1-1-15,2 1 2 16,4 0 0-16,-3 0 2 0,1-2 28 0,2 2 28 16,-2 3 17-16,4 0 13 0,0 0 3 15,0 0-25-15,6 8 86 0,-2 1-65 16,3 0 9-16,-3 4 5 16,2 2-27-16,17 32 34 0,-13-27-94 15,5 0-8-15,-7-2-2 0,2-1-2 0,1-1 0 16,-1-4-2-16,0 0-2 0,1 0-3 15,1-3-1-15,-2 0-4 0,1-4-10 16,-1 2-85 0,-4-2-224-16,-4-1-2332 0,-8-4 1614 15,-4-4 190-15,-7-2 310 0</inkml:trace>
  <inkml:trace contextRef="#ctx0" brushRef="#br0" timeOffset="38546.7905">3783 12322 168 0,'-10'-2'282'0,"-1"-1"10"0,5 1-57 16,0 4-105-16,2-1-38 0,0-1 2 0,2 2 23 16,-2-2 21-16,4-2 11 0,-3 1 4 15,3-1-4-15,0 0-12 0,0 1-2 0,-4 1-4 16,4-2-3-16,0 2-5 0,0 0 2 16,0 0 5-16,0 0 0 0,0 0 2 15,0 0 1-15,-4 0-3 0,4 0-5 16,0 0-5-16,0 0-7 0,0 0-4 0,0 0-4 15,0 0-3-15,0 0 1 0,0 0 1 0,0 0-10 16,0 0-5-16,0 0-10 0,0 0-6 16,0 0-6-16,0 2-1 0,0-1-11 15,0-1-9-15,4 2-10 0,-4-2-13 16,0 0-9-16,0 2-4 0,0-2 8 0,0 0 43 16,4 1 20-16,-4 1 10 15,0-1 4-15,3 1 32 0,-3 0-106 16,4-2-9-16,-2 0-6 0,-2 0-1 0,8 0-3 15,-8 0 0-15,2-2 2 0,-2 1-1 16,0 2 0-16,4-1 2 0,0-1-2 16,-4 2 2-16,0-2-1 15,0 1-4-15,0-1 0 0,0 0 3 0,0 1-1 0,0 0 0 16,0 0 3-16,0 0-2 0,0 0-2 16,0 0 1-16,0 1 1 0,0-1-2 15,0 0-1-15,2 0-1 0,-2 0-1 0,5 1 1 16,-3 0 2-16,2 3-1 0,2-1 3 15,0 3-1 1,15 17 11-16,-15-14-12 0,4-1 2 0,-3 1-3 16,1-1 1-16,-2-1 1 0,0-2-1 0,0 1 0 15,1-3 2-15,-3 1-2 16,2 1-2-16,2-2 2 0,-6-3-1 0,2 4-1 16,-1-3 1-16,1-1 1 0,0-1-3 15,-2-3-2-15,-2 2-3 0,4-1-47 0,-4-2-209 16,-6 1-352-1,-2 1-308-15,-26-1-2102 0,18 8 2473 16</inkml:trace>
  <inkml:trace contextRef="#ctx0" brushRef="#br0" timeOffset="39065.4721">3924 12790 120 0,'-9'1'360'0,"7"-1"35"16,-6 2 22-16,-11 13 201 0,15-9-452 16,2-2 23-16,2 1 13 0,-4-2-3 15,4-1-15-15,4 0-12 0,-2-2-9 16,2 0 15-16,7-4 2 0,-5 1 6 0,4-2 3 15,3-4-17-15,1-2-40 0,3-1-31 16,-5-4-29-16,9-3-35 0,-2-2-17 16,1-1-11-16,1-2-3 0,-3-2-4 0,3 1 2 15,2-3-1-15,-2-1-2 0,-1 5 1 16,-1-2-1-16,0 5-2 0,-7 3-1 16,0 3 0-16,-1 3-4 0,-1 0-1 0,-4 5-11 15,-2 2-55-15,0 2-95 0,-4 1-110 16,0 4-122-16,-4 3-113 0,0 0-71 0,-2 3-70 15,2 1 35 1,-4-1 90-16</inkml:trace>
  <inkml:trace contextRef="#ctx0" brushRef="#br0" timeOffset="39523.5022">4226 12589 78 0,'-2'7'322'32,"-7"-3"30"-32,-13 24 751 0,22-20-913 0,-2-3 15 0,2 5 6 15,-5 0-2-15,1 2-8 16,4 2-9-16,0-1-10 0,0-1-9 0,4 2-21 0,1-1-17 16,-5-1-11-16,2-1-23 15,14 13 92-15,-10-20-166 16,5-1-13-16,-1 0 3 15,4 0 29-15,22 2 148 0,-26-4-129 16,7-1-31-16,-3 1-17 0,-2 1-8 16,3 1-3-16,-3 0-4 0,-1 1 1 0,-5-1-2 15,0 4 0-15,2-1 0 0,-6 2 0 16,-2 2 1-16,0 0-1 0,-2 4-1 16,-2 3 0-16,-2 2 0 0,-2-3 0 15,2-3 0-15,-5 0 0 0,5-4 1 0,4-4 0 16,-6-2-1-1,1-3 0-15,-5-28 2 0,12 7-1 0,0-3-1 16,0-6 0-16,0-4 1 0,0-1-2 16,2-1 0-16,-2 2 1 0,0 5 0 15,0 5 1-15,0 4 0 0,0 7-1 0,0 3 0 16,-2 2-1-16,2 3-3 16,-4-2-7-16,-2-1-349 0,-1 4-193 0,-1 1-231 15,2 3-99-15,0 0 32 0,-5 3 157 16,1 4 275-16</inkml:trace>
  <inkml:trace contextRef="#ctx0" brushRef="#br0" timeOffset="40596.3877">1117 10577 23 0,'-8'-5'249'0,"-2"1"23"0,-5-3 15 16,5 4-137-1,2 0-60-15,-44 9 328 0,44 1-291 16,-3-2 25-16,3 2 5 0,2 0 3 16,4-1-13-16,-2 0-18 0,-1 0-21 15,5-2-20-15,5-1-20 0,1-1 21 0,0-1 10 16,4-2-5 0,1-2 14-16,5-3 32 0,34-24 209 15,-34 18-263-15,5-2-43 0,18-10-10 16,-20 12-27-1,-2 2-5-15,45-12-4 0,-48 21 1 16,-4-1-1 0,-1 5-6-16,5 6-388 0,-12-2-176 0,-2 1-122 15,-2 0-52-15,-4 0 64 0,2 1 191 16</inkml:trace>
  <inkml:trace contextRef="#ctx0" brushRef="#br0" timeOffset="41104.2015">1605 12015 272 0,'-4'-2'425'0,"2"-1"43"0,-2-2-7 15,4 3-181 1,4-1-78-16,21-14 283 0,-11 5-304 0,3-1-7 0,0-2-30 15,-1-2-31-15,7-3-40 0,2 1-36 16,-3 1-21-16,1 0-11 0,4 1-5 16,-4 4-1-16,2 0-12 0,-7 1-60 0,3 1-141 15,-5 1-185-15,-1-1-182 0,-9 3-75 16,0 0 27-16,-6 8 122 0</inkml:trace>
  <inkml:trace contextRef="#ctx0" brushRef="#br0" timeOffset="41824.7538">234 10219 105 0,'-6'-13'324'0,"2"0"54"0,2 3 32 16,-2 3-157-16,4 7-66 0,4 0-13 0,-4 5-28 16,6 0 28-16,0 2 21 0,0 5 19 15,1 1-11-15,-3 0 15 0,2-1-20 16,2 1-26-16,-2 1-34 0,11 13 50 16,-7-12-151-16,-4-1-16 15,5 0-9-15,1-2-5 0,3-2-2 16,-7 2-1-16,13 7-1 0,-11-9-4 0,2 1-1 15,-1 2-1-15,-1-3-2 0,-4 2-55 16,3 0-156-16,-7-4-227 0,-2 3-204 0,0 2-93 16,0-3 14-16,-2 2 139 0</inkml:trace>
  <inkml:trace contextRef="#ctx0" brushRef="#br0" timeOffset="42046.5767">342 10816 137 0,'2'-18'344'0,"4"-4"45"0,-2 1 24 15,2-2-164-15,5 1-80 0,3-1-35 0,3-1-33 16,-1 0-20-16,-3 0-15 16,3 3-32-16,1 0-18 0,-1 1-8 0,1 4-3 15,4 3-6-15,-5 1-5 0,1 3-66 16,-1-1-140-16,-1 3-158 0,-5 2-67 0,-4 2-28 15,-4 5 53-15</inkml:trace>
  <inkml:trace contextRef="#ctx0" brushRef="#br0" timeOffset="42355.3833">381 10875 429 0,'-6'-7'364'0,"2"-3"34"16,2 1-143-16,-7 2-52 0,9-1-15 0,0 1-7 0,0 1 2 15,0 1-12-15,0 2-22 0,0 2-17 16,4 2-10-16,1 4-16 0,1 1 24 16,0 4 20-16,0 2-5 0,0 3-18 15,5 17 49-15,-1-16-140 0,-4 1-18 0,5-4-9 16,-1 1-5-16,-4-2-2 0,9 0 1 15,-9-3-3-15,0-1 0 0,4-1-3 16,1 0 2-16,-5-1-1 0,0 1 0 0,0-3-5 16,3-2-62-16,-3-2-130 15,0-4-770-15,-6-1 265 0,0-2 12 16,4-3 106-16,-2-1 165 0</inkml:trace>
  <inkml:trace contextRef="#ctx0" brushRef="#br0" timeOffset="42630.214">577 10678 162 0,'-2'-4'352'16,"-6"2"40"-1,6 5 35-15,-12 42 385 0,14-28-650 0,0 2 7 16,4-1-19-16,-2 1-34 16,2-7-25-16,2 2-22 0,2-2-34 0,-1-3-20 15,5 0-9-15,-2-3-3 0,3-1-2 0,1-4 0 16,-1-1 0-16,3-3 0 0,3-4 0 15,-3 2 3-15,-7-4-3 0,1 0 1 16,0-1 1-16,-6 2-2 0,-1-2 2 16,-3 3-2-16,-3 0 1 0,-11 1-2 15,2 7-1-15,-3 4 0 0,-1 2-3 16,-1 5 0-16,0 1-3 16,5 2-84-16,-21 27-1260 0,23-30 730 15,3-2 66-15</inkml:trace>
  <inkml:trace contextRef="#ctx0" brushRef="#br0" timeOffset="43513.6672">791 12072 126 0,'-7'-6'303'0,"-3"-2"42"15,8 1 5-15,-6-1-119 0,1 2-46 16,7 0-4-16,-2 0 10 0,2 3 21 16,-4 0 13-16,4 1 199 0,0 2-232 15,4 1-3-15,-2 3 2 0,3 5 23 0,1 3 25 16,0 1-14-16,0 4-38 0,5 3-3 15,-1-1-24-15,4-1-30 0,-7-1-20 16,3-4-8-16,-4-2-48 0,0-2-32 0,9-2-14 16,-9 2-4-16,4-4-6 0,-1 2 1 15,1-1 1-15,0 1 0 0,1-3-5 0,-5-1-6 16,4-1-52-16,-4 1-137 16,-2-1-185-16,-8-2-1966 15,2-5 1533-15,-2-3 155 0,-2 0 214 16</inkml:trace>
  <inkml:trace contextRef="#ctx0" brushRef="#br0" timeOffset="43799.4922">915 12477 148 0,'-7'4'416'0,"3"2"74"0,-6-3 40 15,8 2-123-15,-6-2-153 0,8 0-55 16,0-3-40-16,4 0-7 0,2-2-21 16,4-2 13-16,21-14 176 0,-14 3-184 15,1-8-9-15,7-2-31 0,2-4-48 16,2-1-28-16,-2 0-11 0,0 1-4 16,-4 3-5-16,4 2-5 0,-7 3-1 0,-1 1-3 15,1 4-21-15,-3 2-68 0,-3 2-106 16,-7 4-143-16,-5 3-142 0,-2 5-159 0,0 0-11 15,-2 3 71-15,-5 4 126 0</inkml:trace>
  <inkml:trace contextRef="#ctx0" brushRef="#br0" timeOffset="44110.304">1014 12576 131 0,'-2'-3'383'16,"-4"-5"75"-16,-13-5 849 16,13 9-951-16,4 3 11 0,-2-1 11 0,4 0-18 15,-5 1-47-15,5-1-63 0,0 5-84 16,9 4-72-16,-3 5-48 0,4 6-24 0,1 5-13 16,1 1-1-16,-2 0-2 0,1 0-5 15,-1-3 1-15,-2-2 1 16,13 17-5-16,-15-20 4 0,9-5-4 0,-13 0 1 15,6-2 2-15,-2-3-2 16,-4-2-1-16,7-1 1 0,-7-3 1 0,4 0-6 0,-2-3-10 16,0-1-82-16,-2-2-129 0,2-2-156 15,-4-1-175-15,0-2-199 0,0-1-41 16,0-3 73-16,-4-2 131 0,4-1 167 16</inkml:trace>
  <inkml:trace contextRef="#ctx0" brushRef="#br0" timeOffset="44413.1122">1194 12402 168 0,'0'-6'396'16,"0"0"76"-1,-8 1 449-15,3 8-616 0,-1 17 223 16,2-5-297-16,4 5-5 0,4 4-15 0,-4 0-31 16,2 3-36-16,7 2-32 0,-3 0-42 15,4 0-31-15,2 0-19 0,3-2-9 0,1-4-6 16,1-7 1-16,-5-5-6 0,3-6 0 15,1 0 0-15,1-3-1 0,0-4-1 16,-1-1 4-16,-3-3-1 16,3-3 1-16,9-14 3 0,-17 6-5 0,0-1 1 15,-6-2-2-15,-2 0 0 0,0 4 1 16,0 3 0-16,-6 5 1 0,-4 8 0 0,-7 8-3 16,1 4 0-16,3 5-2 0,-3 0-2 15,1-2-37-15,-1 2-160 0,6-7-350 0,-1-1-179 16,3-2-74-16,0 0 1 0,-1-4 144 15</inkml:trace>
  <inkml:trace contextRef="#ctx0" brushRef="#br0" timeOffset="71424.6892">10192 15267 77 0,'-2'0'239'16,"-6"-5"19"-16,8 2-41 0,-6-1-70 0,6 2-31 15,-4-1-30-15,4 3 18 0,-3-5 2 16,-1 5-16-16,4-5 18 0,-2 2 20 0,2-1-22 16,-4-1-15-16,4-2-9 0,-4 2-27 15,4 2 16-15,0-3 11 0,0 1 5 16,-2-1 5-16,2-2-1 0,0 1-42 0,0-2-24 15,2 0-10-15,-2-1-5 16,4 1-5-16,13-26 10 16,-11 23-7-16,4 2-1 0,-4 1 0 0,5 0-2 15,-5 1 1-15,4 1-1 16,1 1-2-16,-1 1 0 0,0 0 0 0,3 1 0 0,-3 1-2 16,2 2-1-16,3-1 2 0,-3 1-1 15,-1-1-1-15,3 2 1 0,-1 0 0 16,-3 2 0-16,0-1 1 0,-4 2-1 0,5 3 0 15,-5 0-1-15,-2 3 0 0,-2 2 2 16,2-1-1-16,1 4 0 0,-5 1 1 16,0 0 0-16,0 0-2 0,-5 1 0 0,1 1 1 15,4-1 1-15,-6 2-1 0,2-1 2 16,2 3 0-16,-4-1 5 0,-3 0 73 0,3 1 32 16,0-1 17-16,-4 1 4 0,-1-2 0 15,1 0-72-15,2 1-33 0,-7-1-15 16,5 0-5-16,-3-1-3 0,3 0-5 15,-2 0 2 1,-9 15 0-16,4-3-1 0,7-17-2 0,6-4 1 16,-2 3-1-16,4-4 1 0,-2-1-1 0,-1 0 0 15,5-1 0-15,-2-5 0 0,2 4 0 16,0-3 0-16,0 1 1 0,2-1-1 0,-2 1 1 16,9 0 2-16,-7-2 0 0,8 0 2 15,0-2 0-15,3-3 0 0,3 0 0 16,5-1 0-16,2-2 2 0,2-1 74 15,2 0 36 1,-5 0 12-16,67-28 235 0,-72 31-350 16,-1-2-8-16,-1 1-3 0,-5 2-2 15,-4 1 0-15,1 1 0 0,-1 0-1 0,-6 1 0 16,0 2 3-16,0 0-2 0,0-2 0 16,0 2 1-16,0-3 0 0,-2 3-2 15,-2 0 0-15,1 3-10 0,-1-1-101 0,-2-2-202 16,0-5-265-16,-2 1-170 0,-3-1-71 15,-5-23-501-15</inkml:trace>
  <inkml:trace contextRef="#ctx0" brushRef="#br0" timeOffset="72332.2144">10610 14680 207 0,'-8'-7'255'0,"8"1"14"0,-6 0-97 16,6 1-36-16,0 4-25 0,-3-1 6 0,3 1 5 15,0 1-15-15,-4-2 8 0,4 2-3 16,0 0-25-16,-4 2-19 16,2 1 21-16,-4-2-75 0,2 4-9 15,-2-2-2-15,-3 3-1 0,3-3-2 16,6-2 11-16,-2 1 49 0,-2-2 36 0,4 0 17 15,-4 0 8-15,4-2-6 0,-2 1-45 16,-2-2-34-16,4 0-18 0,0-2-6 0,0-1-4 16,0 2-2-16,0-3-2 0,4-1 2 15,2 0-3-15,0-3 1 0,0 2-3 16,5 1-1-16,3-1 0 0,-4 1 0 0,3 1 0 16,1 2 0-16,15 0 0 15,-16 5 0-15,14 8 0 0,-17-2 0 16,-4 2 0-16,4 1 0 0,-1 1 0 15,-9 0 0-15,2 2 0 0,-2 1 2 16,-2 0-2-16,2-1 2 0,-9 3 1 16,-1 0-2-16,4 0 1 0,-6 0-1 15,1-1 1-15,-3-1-1 0,5-2 1 16,1 1-1-16,2-4 0 0,4-2-1 0,-2-3 0 16,0-1 0-16,4 1-1 0,0-3 2 15,8 0-1-15,-6 0 1 0,12-3 1 0,-1 1 0 16,3-1 0-16,5-2-1 0,0 1-1 15,-5-1 2-15,3 3-2 16,22 4-2-16,-28 0 2 0,-7 5-1 0,4-1 1 16,-4 1 0-16,3-1 0 0,-7 0 0 15,2 2 0-15,-8 6 0 16,2-5 1-16,-7 1 1 0,-1 0-1 0,-2 2 1 16,-5-1 1-16,-4 1-1 0,5-2-1 15,-3 2-1-15,3-3 2 0,1 0-1 0,-1-2-1 16,5 0 0-16,5-1 0 0,-4-2 3 31,6 7-46-31,4-10-139 0,0-1-228 0,10-4-110 16,-2-4-52-16,1-4 26 15,1-5 125-15</inkml:trace>
  <inkml:trace contextRef="#ctx0" brushRef="#br0" timeOffset="72722.4787">10910 14558 192 0,'2'-17'252'15,"-2"2"21"-15,0 1-107 0,0 2-38 16,4 4-10-16,-4-1-21 0,0 5 19 0,0 0 20 16,0-1-19-16,0 3-14 0,-4 0 12 15,4 2-16-15,0 0-20 0,0 0-8 16,0 0-8-16,0 0-19 0,0 0-24 15,0 0-11-15,0 2-7 0,0 0-1 0,0 4-1 16,0 1 0-16,4 2 2 16,-4 4-2-16,4 18 3 15,-2-12-2-15,-2 27 2 0,0-24 1 0,0 2 0 16,4-1 4-16,-4 0 1 0,2 1 2 16,-2-4 2-16,9 16 9 0,-7-21-12 15,6-3-2-15,-6-1-2 0,2-2-2 16,-2-2 3-16,3-1-3 0,-5 0-1 0,6-2 0 15,-6-1-2-15,6 5 6 16,-6-1-1-16,0-1 0 0,-2 4 2 16,-4 3-48-16,-3-1-251 0,-3 2-136 15,2-2-64-15,-3-7-29 0,3-5 35 0</inkml:trace>
  <inkml:trace contextRef="#ctx0" brushRef="#br0" timeOffset="74053.2683">11019 14493 7 0,'-6'-3'166'0,"2"-2"-4"0,2 0-35 15,-2 0-18-15,4-4-11 0,0 2-7 0,0-1-1 16,4-3-17-16,-4 1 2 0,0-2-2 16,2-1-15-16,2 1 22 0,-2-1 20 0,-2-1-12 15,0 1-7-15,0-2 0 0,-2 3-36 16,-2-3 4-16,2 0 7 0,-2-1 1 15,-2-2 0-15,0 1-2 0,-9-1-28 0,5 0-14 16,-1 4-8-16,-5-3 0 0,5 2 33 16,-5 1 18-16,4 4 7 0,-5 1 3 0,0 4 1 15,-3 0-38-15,-1 3-14 0,-2 4-10 16,-4 0-2-16,5 3-2 0,-7 2-1 16,-2 4 0-16,-2 2-1 0,0 2 0 15,-5 2-1-15,1 2 2 0,-6 3-1 0,-1 2 0 16,1 4 1-16,-50 34 2 15,43-30 0-15,3 6 0 0,1 1 1 0,-2 2 0 16,3 2 0 0,-3 0 3-16,-38 44-5 0,42-42-1 0,9 0 2 0,-6 2-2 15,3-2 0-15,3 4 1 0,2 4-1 16,-8 0 1-16,8 5 0 16,4 0 0-16,-29 62 4 0,35-58-3 15,2-2 0-15,5 1 1 0,-1 1 3 0,7 0 0 16,0 63 212-16,10-62-76 15,4-1 9-15,2-3 3 0,8-5-83 16,5-4-35-16,24 42-9 0,-12-53-22 16,-2-5-1-16,9-3-1 0,1-7 1 0,4-2 1 15,5-5 43-15,2-7 20 0,7-4 12 16,-5-6 0-16,8-4 3 0,0-8-45 16,4-4-19-16,11-7-11 0,-7-5-3 0,11-4-1 15,-7-4 1-15,0-4-3 0,3-3 0 16,-3-4 2-16,-2-4-3 0,1-3-1 0,-1-4 0 15,0-4-1-15,-3-2 0 0,-1-6 2 16,-6-2-1-16,-6-6 0 0,-5-2-1 16,-5-6 3-16,-3-2-2 0,-6-4 1 0,-4 0 2 15,-2-7-2-15,-4-1-1 0,-6-1-3 16,-9-3 1-16,-10 5 0 0,-6 4-1 16,-11 10 2-16,-47-55-2 15,21 89 1-15,-77-19-3 0,47 49 4 0,-7 11-2 16,-13 10-47-16,-5 9-155 0,-5 7-242 15,-17 6-183-15,-2 8-81 0,-17 5 11 16,-3 3 140-16</inkml:trace>
  <inkml:trace contextRef="#ctx0" brushRef="#br0" timeOffset="76110.4031">11890 14518 57 0,'-10'2'184'0,"4"-2"13"0,-5 0-74 15,1 0-54-15,4 1 8 0,0-1 23 16,-3 0 38-16,7-1 28 0,-2-2 16 16,-2-2-27-16,2-2-7 0,4-1-11 0,-2-2-20 15,4-2-14-15,2 1-7 0,2-2-28 16,0 1-37-16,5-2-17 0,3 2-9 0,-2 2-3 15,5 0 0-15,0 3-1 0,-3 1-1 16,3 2 1-16,-5 1-2 0,2 3 1 16,-1 1 0-16,-3 4 0 0,5 0 0 15,1 6 0-15,-7-1-1 16,1 3 2-16,15 32 7 0,-25-29-5 16,2 0 2-16,-2-2-3 0,-2 0-1 0,2-4 1 15,-4 2 1-15,-1-3-3 0,3-1 2 16,-2 0-1-16,4-3 0 0,0-2 0 15,0 0 1-15,0 0-1 0,4 0 2 16,-2-1 0-16,9-1 2 0,-1-1-2 0,2 0 2 16,-1 2-4-16,5-2 2 0,-5 3-3 15,3-2 0-15,-6 4 0 0,3 2-1 0,-3 1 2 16,-8 6-1-16,2 1 0 16,-8 19 3-16,-4-17 0 0,3 4-1 15,-7-4 0-15,6 0 0 0,-7-2 0 16,-8 9 3-16,13-14-4 0,0-5 2 15,8 2-3-15,-7 1 3 0,7 1-1 16,-2-2 4-16,0 0-1 0,4 1-4 0,0-1-65 16,0-4-94-16,0-3-127 0,4-3-133 0,2-4-53 15,3-3 38 1,-1-4 80-16</inkml:trace>
  <inkml:trace contextRef="#ctx0" brushRef="#br0" timeOffset="76578.8949">12281 14503 81 0,'2'-3'213'16,"-2"-2"19"-16,-2 2-56 0,2 1-67 15,-4 0-22-15,4-1-11 0,-4 1 19 16,-2-8 100-16,3 3-82 16,-1 2 6-16,-2-10 48 0,6 0-11 15,0 9-100-15,0-2-3 0,2 1-1 16,-2 1-28-16,4 0-12 0,0 1-6 15,-1 0-3-15,3-1 0 0,-2 0-2 0,2 0 0 16,4 2-1-16,-3 0 1 0,-1 3-2 16,4-1 2-16,-2 4-1 0,-1 1 0 15,-1 1 0-15,6 12 0 0,-8-4-1 16,3 0 1-16,-3 5 1 0,-2-2 3 16,-2 20 6-1,-6-1 0-15,6-17-7 0,-7-2 1 0,3 2-2 16,-2 0 3-16,0-2 1 0,0 0 0 0,2-2 1 15,-3-1-2-15,3 0-1 0,4-4 0 16,-2-2-1-16,4 0 32 0,-2-1 76 16,8-2 53-16,1-2 34 0,5-2 13 0,3-2-21 15,3-2-73-15,3-2-52 16,0-3-35-16,0 1-14 16,4-4-7-16,43-23 6 0,-47 24-11 0,-3 0 0 15,-3 3 1-15,-1 0-4 16,-1 3 1-16,4 0-1 0,-15 6-2 15,0 1 1-15,-4 4 1 0,0 4 2 16,-4 1-16-16,0 7-125 16,-5-3-239-16,-28 34-2097 0</inkml:trace>
  <inkml:trace contextRef="#ctx0" brushRef="#br0" timeOffset="77183.5184">11704 15134 199 0,'-4'-7'280'0,"4"-2"11"0,0-1-75 15,0 2-119-15,4 3-52 16,-2 1-26-16,15 1-5 16,26-2 47-16,-18 1-22 0,0 1 5 0,10-3-2 15,0-1 19-15,6 1 11 0,3-2 2 16,1-1 2-16,5 0-3 0,2-2-36 0,-3-1-18 15,1 2 37-15,-3 0 23 0,-5-1 8 16,1 1 5-16,1-1 0 0,-3 0-45 16,-2 3-24-16,-1-1-8 0,-1-1-6 15,-4 5-1-15,-4-3 4 0,21-1 98 16,-30 5-40-16,-3 2 1 0,-3-1-5 16,-6 0-31-16,1 2-19 0,-7 1-10 15,4 1-1-15,-6 2-4 0,-6 2 1 0,4 1-2 16,-7 3 5-16,-3 2-16 0,-4 1-129 15,-5 3-251-15,-2-5-117 16,0-3-51-16</inkml:trace>
  <inkml:trace contextRef="#ctx0" brushRef="#br0" timeOffset="103734.384">12858 4538 114 0,'-8'-4'363'16,"8"-2"51"-16,-2 2 33 0,-2 1-133 16,-1 0-71-16,5 3-25 0,-2 0 6 0,-2 0 16 15,4 0 14-15,-2 0 4 0,-2-2-4 16,4 1-6-16,0-1-9 0,0 0-10 15,0-2-15-15,0-2-19 0,0 0-23 0,4-1-23 16,-2-1-30-16,4-1-27 0,-1 1-23 16,1-4-4-16,2 4-4 0,0-1-3 0,3 0 1 15,3 0 11-15,-1 1-11 0,1 0-8 16,-2 3-5-16,1 3-4 0,1 2-11 16,-1 3 13-1,12 26 103-15,-19-14-102 0,-4-1-24 0,2 5-11 16,-4-4-6-16,0 1 0 0,0-2-3 0,0 2 0 15,4-5 1-15,-4-1 0 16,2-2-2-16,-2-1 0 16,4-1 4-16,9 0-4 0,-3-4 2 0,0-1 0 0,7 2-3 15,-3-1 2-15,-1-1-2 0,3 1 2 16,-1 5-1-16,-7 1 3 0,2 1 4 16,-3 6 52-16,-3 0 22 0,-4 4 11 15,-4 1 4-15,-3-1 2 0,-3 2-48 0,2-1-24 16,-11-3-10-16,7 0-7 0,-1-4-6 15,3 0 0-15,0-4-4 0,4-3 2 0,-3-1 0 16,9-2-5-16,-2-3-9 16,4-1-76-16,17-11-1484 15,-11 2 465-15,2-3-56 0,5 0 90 0,-3-4 236 16,3-3 335-16</inkml:trace>
  <inkml:trace contextRef="#ctx0" brushRef="#br0" timeOffset="104149.9071">13257 4400 110 0,'-4'-4'349'16,"-2"0"31"-16,4 0 35 0,-2 0-110 16,0 3-57-16,4-1-9 0,0 0 16 0,0-2 6 15,0 0-20-15,10-8 190 0,-6 4-205 16,2 2 35-16,0-2 25 15,1-1 3-15,7-10 202 16,-8 10-313-16,17-5 60 0,-13 10-158 0,1 0-12 16,-1 2-26-16,2 4 8 0,3-1 9 0,-5 5 2 15,-4 2-1-15,5 5 1 0,-5 6-23 16,-6 4 18-16,0 7 7 0,-4 4 3 16,-2 0-1-16,-1 0-1 0,1-1-32 15,2-3-18-15,0-5-6 0,-2 0-6 16,6-5 0-16,0-3 2 0,4-4 1 0,-2 0-2 15,2-4 37-15,0-3 21 0,9 2 92 16,-3-8-69-16,2-3-36 0,-1-2-16 16,3-5-12-16,-1 0-8 0,3-1-2 15,1-1 0-15,3-3-4 0,-3-2-3 0,4 2 1 16,-5-1-8-16,3 1 1 0,-1 1-58 16,-9-1-103-16,1 4-170 0,-4 1-231 15,-2 2-274-15,-8-2-1351 0,2 8 1188 16,2-3 209-16,0 5 261 0</inkml:trace>
  <inkml:trace contextRef="#ctx0" brushRef="#br0" timeOffset="104396.7557">13727 4318 311 0,'4'-2'513'0,"-4"-3"63"0,0 2 64 0,4 1-149 15,-4 0-49-15,2-1 34 0,-2 2 37 16,6-3-7-16,-2 1-60 0,3-2-120 15,3-1-125-15,0 2-102 16,21-10-31-16,-6 0-55 0,-8 9-9 16,-3 1-4-16,-2 1 3 15,3 0-1-15,4 2 2 0,-9 1-7 0,0 0-26 16,-4-3-78-16,-1 1-138 0,-5-2-171 16,0 0-182-16,0 1-145 0,0-2-117 0,-5-2 14 15,3-1 114-15,-2-1 159 0,2 0 162 16</inkml:trace>
  <inkml:trace contextRef="#ctx0" brushRef="#br0" timeOffset="104590.6352">13917 4059 84 0,'4'-14'363'16,"0"2"73"-16,-2 4 49 0,4 3 229 15,-6 5-375-15,5 5 67 0,-5 5 82 16,0 3 54-16,0 4-7 0,0 2-37 0,0 2-102 16,4 0-101-16,-2 2-66 0,-2-1-51 15,4-1-50-15,-2-2-34 0,6-1-34 16,-2-1-29-16,1 0-12 0,3-4-9 15,13 12 4-15,-9-13-10 0,-1-2-30 16,1-1-98-16,3-3-167 0,-5-2-252 16,-2-1-298-16,3-5-243 0,-3 1-29 0,7-3 113 15,-3-4 226-15,-1-2 287 0</inkml:trace>
  <inkml:trace contextRef="#ctx0" brushRef="#br0" timeOffset="104807.8421">14527 3978 443 0,'-2'0'607'0,"2"-3"68"15,-4 0 39-15,8 1-213 0,-2 0-92 16,2 0-31-16,7-3-22 0,-5-1-19 0,8 1-68 16,-1-2-103-16,3 2-84 15,5-2-45-15,14-3-10 16,-14 7-52-16,10-2-499 0,-21 4-82 15,-4-1-254-15,-4 1-86 0,-2 1 86 0,0 4 170 16,-6 4 238-16</inkml:trace>
  <inkml:trace contextRef="#ctx0" brushRef="#br0" timeOffset="104945.7537">14581 4096 320 0,'4'4'530'0,"2"-1"49"0,0-1 71 0,5-4-136 15,-1-1-93 1,2-1-41-16,15-9 278 0,-10 4-446 0,-1 0-101 15,5-2-62-15,-4 4-83 0,3-4-170 16,-7 5-247-16,1-3-282 0,-1 4-121 0,-3-2-2 16,0 2 131-16,1 1 229 0</inkml:trace>
  <inkml:trace contextRef="#ctx0" brushRef="#br0" timeOffset="106823.4795">13681 4245 42 0,'0'1'197'0,"0"1"11"16,0-2-50-16,0 2-48 0,0-2-11 0,-4 3 1 15,4-1 14-15,-6-2 8 0,2 3 9 0,2 1 5 16,-5-3 10-16,3 2 5 0,-2-1-2 16,2 2-1-16,0-1-2 0,2 0-13 15,-2-2-23-15,4 1-21 0,0-1-6 0,4 1 19 16,-2-2 23-16,2-2 25 0,2 1 17 15,-2-2-16-15,7 0-41 16,-5 0-38-16,4-2-38 0,-4 1-16 0,5 1-6 16,-1-2 5-16,-4 3 32 0,5-1 15 0,-1-1 5 15,-4 3 2-15,0 1-10 0,1 0-33 16,1 0-15-16,-6-2-7 16,4 2-3-16,-2 0 1 0,2 2-3 0,-6-2 0 15,0 0 1-15,0-2 4 0,0 2 1 16,-2 2-1-16,-6 1 2 0,2 4-2 0,-4 0-3 15,-7 1-3-15,5 1 0 0,-5 2 0 16,1-1 0-16,1 1 0 0,-2-1 0 16,5-1 2-16,-2-1-2 0,3-1 0 0,3-2 0 15,0-1 0-15,6 1 0 0,-2-4 0 16,1 0-2-16,3 1 2 0,3-2 2 16,1-2-1-16,23-11 13 15,-15 7-10-15,4-4 1 0,1-1 52 16,8 1 62-16,-9-2 28 0,3 1 14 0,-2 1 6 15,-1-1-52-15,5 2-62 0,-5 1-30 16,-1 0-11-16,-3 1-8 16,-1 3-3-16,-1 2 2 0,-8 4-3 0,-2 1 1 15,-6 1 2-15,2 1 1 0,-5 2 0 16,-5 1-2 0,4 2 2-16,-40 21-1 0,37-22-3 0,-3 1 0 15,1-3 0-15,-1 1 2 0,4-2 0 16,-3 0-1-16,5-1 1 0,-3-1-1 15,9-1-1-15,-2 0 0 0,2-3 0 0,4 1 0 16,0-1-1-16,0-1 0 0,4 0 0 0,2-2 1 16,4-3 0-16,5-2 0 0,-3-1 0 15,9 1 0-15,-2-4 0 0,1 0 1 16,1 1-1-16,-2-1 2 0,1 0-2 0,3 1 3 16,-6 2-2-16,-3 1 1 0,-4 3-4 15,-3-2 4-15,-1 5-1 0,-6-1-1 16,-2 3 3-16,-2 4 1 0,-7 0-3 15,1 5 0-15,-2-2-70 0,-3 1-188 0,-1-1-294 16,7-1-270-16,-5 0-118 16,-3-2-753-16,13-4 1210 15</inkml:trace>
  <inkml:trace contextRef="#ctx0" brushRef="#br0" timeOffset="107946.6215">14053 4016 179 0,'-6'-7'261'0,"6"2"30"16,-2 1-77-16,-2 0-50 0,4-1-6 15,0 1 5-15,-4-1 6 0,4 1 9 16,-2-1-11-16,-2-1 150 0,2 2-165 16,-3 2 7-16,5-1 11 0,-4 3-2 15,4-1-13-15,-2-1-1 0,2 2-7 16,-4 0 8-16,0 0 7 0,4 0 9 0,-6 0-13 16,6-2-16-16,-11 2 152 15,11 0-147-15,-2 2-1 0,-2-2-16 0,4 0-45 16,-2 0-42-16,-2 2-24 0,4-1-11 15,-4 1-4-15,4-2-2 16,0 1-2-16,0-1 0 0,0 2-2 0,0-1 0 0,0 1 1 16,0-1 0-16,0-1 1 0,4 1 1 15,-4 3 1-15,0-4-1 16,0 1 1-16,0-1-2 0,0-1 1 0,0 1 0 16,0 0 0-16,0 0 0 0,0 0 0 15,0 0 2-15,0 1 25 0,0 5 50 0,4 2 24 16,-4 1 11-16,0 3 4 0,2 3-23 15,-2 0-50-15,6 18-16 0,-1-16-24 16,1 2-3-16,0-1 0 0,2-2-1 16,-2 2 1-16,5 1 0 0,-1 0-3 15,-2-1 1-15,3 1 2 0,-1 0 3 16,0-4 0-16,-3 1 2 0,3 0-3 16,7 12-2-16,-7-17-2 15,-4 1 0-15,-2-2 1 0,-2 0 1 0,2-3-1 0,1 1 0 16,-3-2 3-16,-2 0-1 0,0-4-1 15,0 1 1-15,0-1 1 0,-2 0 2 16,-3-1-3-16,5-1 4 0,-4 0-1 16,-2-1 1-16,4-1-2 0,-6-3-3 15,8 0 2-15,-6-2-1 0,1 2-1 0,3-7 2 16,-2 2-4-16,-2-3 2 0,2 0-1 16,-2-4 0-16,4 0-1 0,-3-3 1 0,1-3-3 15,4-2 2-15,-2-2 1 0,-2-1 0 16,4-1 1-16,-2-24 3 15,2 28-5-15,-4 5 2 16,0 2-2-16,2 3 2 0,-2 1-1 16,-3-3 2-16,3 9 0 0,2 4-2 0,-2 1-1 0,4-1-2 15,0 4 5-15,0 0-4 0,-4 2 2 16,4 1-1-16,0 2-1 0,-2 1-3 16,2 0 1-16,2 0 0 0,-2 2-2 0,0-2 5 15,4 4 2-15,0 0-1 0,-2 5 2 16,2 2 0-16,-2 2-2 0,-2 5-4 15,5 2 2-15,-5 3 2 0,6 4-3 16,-2 0 3-16,2 32 1 16,0-36-1-16,9 22 3 0,-9-27-2 15,0-3 3-15,0-3-2 0,3-3-2 16,-7-1 0-16,6-4 0 0,0 4 0 16,-4-12-2-16,1-2 4 0,-3-1-2 0,4-2 4 15,-2-2-48-15,-4-2-245 0,0-5-489 16,0-3-236-16,-10-3-107 0,-1-2-4 15,-5-5 226-15,-1-4 477 32</inkml:trace>
  <inkml:trace contextRef="#ctx0" brushRef="#br0" timeOffset="108804.1448">15005 3764 23 0,'0'-1'268'0,"-4"-2"28"15,4 2 23-15,-2 1 149 0,-3 0-224 16,5 0 29-16,-2 0 17 0,-2 0 6 16,4 0-22-16,-4 0-30 0,2 0-14 0,-2-5 190 15,4 4-229-15,-2-1 20 16,2-1-6-16,0 0-26 0,0 0-20 0,2-1-36 16,4-1-56-16,-2-3-36 0,7 0-16 15,-1-3 34-15,-2-2 22 0,7-1 9 0,-3 1 4 16,3-3 4-16,-3 4-43 0,-2-1-22 0,1 4-9 15,-1 5-8-15,-4 1-5 0,0 1 3 16,1 4-1-16,1 1-3 0,-2 3 2 16,-2 6 48-16,-2 1 36 0,-4 28 130 15,-2-19-100-15,0 2-46 0,-2-3-38 16,2-1-16-16,2 1-11 0,-3-5-2 16,3-2-1-16,2-2 2 0,2-3-8 15,-2-1 4-15,5 0 4 0,-3-4-5 0,6 0 2 16,-2-3 4-16,6-1 0 0,-1 0-3 15,5-1 3-15,1-3-2 0,-1-1 1 0,1 0-3 16,2 2 2 0,-7-1-1-16,15 4 0 0,-21 5 70 0,0 4 40 15,-6 6 16-15,-6 7 7 0,-4-1 4 0,-1 6-73 16,-5 0-34-16,3-3-16 16,-1 1-8-16,-3-4-5 0,5-1 0 0,2-4 2 0,3-2 1 15,3-3-4-15,2-4-7 0,4-3-77 16,2-2-139-16,3-2-252 0,-3-5-327 15,2-1-319-15,0-6-75 0,5-2 70 16,-1 1 222-16</inkml:trace>
  <inkml:trace contextRef="#ctx0" brushRef="#br0" timeOffset="109057.9872">15425 3447 396 0,'0'-9'534'0,"-2"6"39"0,-3 4 89 15,1 8-178 1,-4 24 417-16,4 78 769 0,10-79-1442 16,0 2-46-16,5-5 6 15,-1 0-26-15,0-3-9 0,3-2 6 0,-3-3 47 16,0-3-54-16,3-2-23 0,-5 0-11 0,2-1-19 16,-1-1-52-16,-1 1-22 0,-2-4-13 15,0 1-6-15,-2-3-4 0,-1-1-3 0,1 4-8 16,-2-4-112-16,-2-3-200 0,-2 2-382 0,-2-2-427 15,-3-2-187-15,-3 0 27 16,0-4 158-16,1-1 364 16</inkml:trace>
  <inkml:trace contextRef="#ctx0" brushRef="#br0" timeOffset="111255.6218">13187 7833 109 0,'-17'-11'325'0,"1"-1"38"15,-5 0 29-15,-14-1 95 0,14 10-273 16,-1-1 4-16,-3 4 19 0,2 0-12 0,0 0-11 16,0 3-25-16,-3-1 4 0,-1 3-7 15,0 2-19-15,4-2 25 16,-8 3 15-16,-17 12 115 0,3 9-128 16,22-11-161-16,3 0-17 15,-1 4-6-15,2 3-3 0,-16 26 177 0,23-24-34 16,1 2 7-16,1 2 7 0,8-1-58 15,-2 5-58 1,8 0-25-16,8 40-7 0,-1-39-13 0,1 0-2 0,3-5 3 16,1 1-3-16,5-5 2 0,2-3-2 15,-1-3 2-15,11-1 0 0,-2-7-1 0,2-3 0 16,7-2 73-16,-3-5 37 0,2-6 19 16,3-2 7-16,-3-4 5 0,0-5-71 15,5-1-38-15,40-29-4 0,-44 18-24 16,-1-1 3-16,-8-3-1 0,2 0 18 31,-6-1 39-31,29-76 201 0,-48 70-189 0,-2-1-41 0,-6 1-17 16,-6-1-11-16,-4 1-4 0,-7 1-3 15,-3 0-2-15,-1 3-17 0,-2 2-96 16,0 6-165-16,-8 7-340 0,5 4-420 0,-8 6-179 16,1 4 11-16,4 4 125 0,-2 2 319 15</inkml:trace>
  <inkml:trace contextRef="#ctx0" brushRef="#br0" timeOffset="112173.8107">13185 9331 77 0,'-11'-12'281'0,"1"-1"30"15,-4 2-1-15,5 1-112 0,-5 1-48 16,4-1 1-16,-17-5 225 16,10 7-161-16,9 0 25 0,-11 1 2 0,7-3-18 15,-1 3-26-15,-1-1 10 0,4 3-17 0,-7 0-19 16,5 3 27-16,-9 1 10 0,4 2-37 16,-3 1-28-16,-3 4-2 0,-4 1-9 15,4 5-3-15,-4 1-4 16,-22 17 101-16,22-13-180 0,0 3 22 0,4 0 18 15,-1 1 7-15,5 1 6 16,-2 2-1-16,-28 60-10 0,34-52-84 16,7 2-2-16,0 0-1 0,-1 2 2 15,5-2-2-15,0-1 0 0,4 0 0 16,0-2-2-16,8-1 49 0,-2-3 32 0,7 0 10 16,-3 0 9-16,11-6 5 0,-2 1-47 15,5-6-31-15,32 9 0 0,-19-16-22 16,3-3 1-16,1-6 0 0,5-3 0 15,-3-1-3-15,5-7 1 0,-3-2 0 16,-2-5 3-16,1-5-3 0,-5-1 2 0,5-4-4 16,-3-5 0-16,-4-1 58 0,-4-5 28 15,-4 0 14-15,-2-5 8 0,-4 1 5 0,-9-3-55 16,-3 0-32-16,-5 1-10 0,-6 0-6 16,-6 2-7-16,-5 4-3 0,-22-26-61 15,-14 19-503-15,14 37-232 16,2 4-347-16,-9 7-108 0,1 5 45 0,-9 1 188 15,-1-1 393-15</inkml:trace>
  <inkml:trace contextRef="#ctx0" brushRef="#br0" timeOffset="113022.8451">13210 10626 229 0,'-9'-18'297'0,"-5"0"33"0,-13-14 119 15,10 20-291-15,5 2 3 0,-5-1 11 16,-3 2 21-16,-1 3 2 16,5-2 32-16,-28-5 193 0,21 7-208 0,1 3 10 15,1-1 10-15,-2 4 9 0,0 0-1 0,3 5-54 16,-1 2-44-16,-2 0-61 0,3 5-43 16,1 3-21-16,-6 3-9 0,7 3-4 15,-7 3 74-15,8 2 36 0,-1 3 14 16,-1 3 6-16,3 1 4 0,3 2-74 0,-1 1-34 15,1 3-16-15,3-1-6 16,4 5-3-16,-1 36 154 16,14-2 71-16,5-44-106 0,-2 0-58 0,7-3-34 15,0-3-18-15,3-2-5 0,3-2-5 0,4-3-1 16,6-6 0-16,2 0 4 16,0-5-2-16,7-2-1 0,-3-4 0 0,0-3 0 15,5-1-3-15,-3-7 2 0,-2-1 0 0,1-3 3 16,-3-5 48-16,2-3 19 0,-4-3 13 15,-6-2 5-15,2-4-1 0,-6 1-41 0,-4-4-22 16,-5-1-10-16,1-2-5 0,-11-2-4 16,2-1-5-16,-6-2 2 0,-4-2-1 15,-6 2 1-15,0-3-2 0,-7 5-1 16,-1 1-6-16,-5 5-5 0,-18-22-175 16,16 34-73-16,0 10-255 0,-2 5-348 15,-1 10-219-15,-1 7-38 0,4 7 79 0,2 6 229 16,3 3 346-16</inkml:trace>
  <inkml:trace contextRef="#ctx0" brushRef="#br0" timeOffset="113724.9273">13274 11808 229 0,'-13'-17'331'0,"-1"1"19"0,4 0-48 0,-3 5-153 15,3 0-55-15,-1 2 0 0,1 0 33 16,-2 2 38-16,1 3 33 16,1-3 9-16,-33-4 274 15,26 10-351-15,0 1 6 0,-1 0 29 0,-3 1 37 16,0 2 20-16,-5 1 13 0,-1 0 3 15,0 5-2-15,-2 0-15 0,-4 2-24 0,0 2-31 16,0 2-1-16,-3 3-29 0,8 2-26 16,-4 1 4-16,8 2-3 0,-1 4-31 15,2 1-15-15,2 5-9 0,5 1-28 0,-3 4-16 16,1 1-3 0,5 2 45-16,-16 83 190 0,21-35-110 15,12-43-114-15,2 2-9 0,1-5-3 16,3-1 44-16,4-5 19 0,3-1 11 0,2-5 5 15,7 1-3-15,1-6-42 0,4 1-19 16,2-4-11-16,5-5-5 0,1-2 27 0,0-4 28 16,3-3 12-16,-3-2 6 0,4-7 2 15,-3-7-25-15,3-2-28 0,-6-6-15 0,7-7-4 16,-1-5-5 0,40-43 9-16,24-75 1 0,-78 90-11 15,-8-4 0-15,-4-2-2 0,-7-1 3 16,-6-1-5-16,-18-55-7 0,-3 61 0 15,-4 7 0-15,-1 10 0 0,-7 9-7 0,-2 9-85 16,-7 10-152-16,-1 9-316 0,-4 6-506 16,-1 7-226-16,1 2-14 0,-1 3 104 15,1-4 297-15,0-2 498 0</inkml:trace>
  <inkml:trace contextRef="#ctx0" brushRef="#br0" timeOffset="122750.8488">13797 7647 58 0,'0'0'224'0,"-6"-2"29"0,6 2-53 16,-4-2-58-16,2-1-28 0,-3 3-25 0,5-2-13 15,-2 0 3-15,-2 1 9 0,4-2 3 16,-4-1 4-16,4 1-2 0,-2 2-8 16,-2-2-6-16,4 3 9 0,0-1-5 0,0 1-9 15,-2 0-6-15,2 0-15 0,0 0-22 16,0 0-14-16,0 1-10 0,0-1-4 15,0 2-2-15,0-1-1 0,2-1 1 16,-2 4 0-16,4-4 2 0,-2 3 4 0,2-3 45 0,7 0 20 16,-1-3 14-16,0 3 1 0,-1-3-2 15,1 2-42-15,4-2-23 0,-1 3-11 16,1-1-5-16,-1 1 0 0,3 0-1 16,1 0-1-16,3 0 2 0,3-2-1 0,4 0 3 15,0 1 38-15,2 0 40 0,6-2 16 16,-2 0 8-16,-4 1 5 0,4 0-40 15,0 0-38-15,-2 0-20 16,29 1-1-16,0-1-10 0,-27 4-4 16,-6-2 2-16,6 1 0 0,-2-1-2 15,2 2 1-15,29-1 0 0,-26 0 1 0,-1 1-2 16,2 0-2-16,2-2 2 0,-1 0 0 16,1 3 0-16,2 0 2 0,-4-2 2 15,-1 0-2-15,1 1-1 0,2 0 2 0,-6-2-1 16,9 0 2-16,-5 0-1 0,-2 0 1 15,2 0 101 1,40 0 249-16,-44-2-153 0,8 0 6 0,-6 2-100 0,7-1-57 16,-3 0-26-16,4 1-13 0,-3-3-3 15,3 3-3-15,-6-3-4 0,3 3 2 16,1-2-3-16,-6-1 3 0,2 2-3 0,-4-2 1 16,5 1 0-16,-5 2-1 15,0-1 2-15,0 1-2 0,-2 0 1 0,-2 0-1 16,2 0 1-16,0 0 0 0,-2 0-1 15,4 0 2-15,33 3-2 0,-35-3 0 16,6 0 2-16,-3 1-1 0,-1-2-1 0,0 1 1 16,-2 0 0-16,-2-2 1 0,2 2-2 15,-2-1 2-15,2 1-1 0,-2-2-1 16,2 1 1-16,-2 1 0 16,2-2-1-16,84 1 2 15,-84 1-2-15,-2 0 0 0,2-2 0 16,3 2 2-16,-1-1-2 0,0-1 0 0,0 2 2 15,0 0-2-15,0-2 3 16,31 1 0-16,-31 0-3 0,-2-1 0 16,-2 1 0-16,-2-1 3 0,0 1-2 15,0-1 0-15,2 1-1 0,-2-1 0 0,0-1 0 0,-1 1 1 16,-3 2 1 0,2-4-1-16,41 0 144 0,-39 4-48 15,-4-1 3-15,-3 1 3 0,3-3-56 16,-2 3-25-16,-2 0-11 0,-3 0-6 0,3-3-1 15,-7 3-3-15,5 0 0 0,-7 0 0 16,2 0-1-16,-3 0 1 0,-1-1 0 0,-4 1-1 16,2 0 1-16,-6 0 0 0,4-1-1 15,-4 1-1-15,-4 0 1 0,2 2-2 16,-6 4-62-16,-4 1-278 0,-1 0-393 16,-8-2-177-16,-1-5-79 0,-3-5 23 0,2-8 262 15</inkml:trace>
  <inkml:trace contextRef="#ctx0" brushRef="#br0" timeOffset="125049.615">19950 7474 184 0,'-7'0'206'0,"1"0"-40"0,2 0-46 16,-2 0-20-16,0 0-16 0,0 1-11 16,1-1-4-16,-1 3-8 0,2-3-6 0,-2 0 0 15,2 0 5-15,4 0-3 0,-7 0 10 16,7 0 3-16,0 0 4 0,-2 0 3 15,2 0 5-15,0 0-5 0,0 0-5 0,0 0-14 16,0 0-12-16,0 0-15 0,0 0-15 16,0 0-6-16,0 3-4 0,0-3 1 0,0 0-4 15,2 1 3-15,-2-1 1 16,0 1-2-16,5 1 2 16,-3-1 31-16,2 1 183 0,-4-2-139 15,4 0-31-15,-2 2-25 0,-2-2-12 0,4 0-6 16,-4 0-4-16,2 0 0 0,2 0-2 15,1 0-2-15,-3 0 3 0,2 2-2 0,0-2 1 16,-2 3 1-16,-2-3-2 0,4 0 1 16,-2 0 1-16,-2 0-2 15,0 2 0-15,0-4-1 0,0 2-1 0,0 0 1 16,0 0 0-16,0 2 1 16,4-2-1-16,-4 0 0 0,0 1 1 0,4-1 0 0,-2 0 0 15,3 2 2-15,1-2 0 0,0 0-1 16,-2-2 2-16,2 2-1 0,1 0 0 15,1-1 1-15,-2 1 38 0,-4 0 41 0,2 0 16 16,2 0 10-16,-1 0 2 16,1 0-37-16,0 0-22 0,-2-2-45 0,2 2-3 15,1 0-1-15,3-3-2 16,-4 3 0-16,29-4 2 16,-22 1-3-16,-1 1 0 0,7 1 0 0,-3 0 2 15,3-2-2-15,1 3 2 0,3 0-1 16,-2 0-1-16,6 0 2 0,-4 0-2 15,-1 3 1-15,5-2 2 0,-2 2-2 16,0 0 1-16,2-1-1 16,33 3 0-16,-23-3 1 0,-4-1-2 0,8 1 0 15,-1 1 2-15,-1-3 0 0,2 0 0 16,-1 0-2-16,-1 0 3 0,-6 0-2 0,4 0 0 16,-6 0 1-16,-2 1-2 0,2 1 1 0,-4-2 0 15,0 0-1-15,-2 1 0 0,2-1 2 16,-7-1-1-16,7 1-1 15,-4-2 0-15,20-2 2 16,-22 2 0-16,18-1 0 0,-22 0 1 0,0 1 111 16,-7 2 79-16,0-2 36 0,1 2 18 0,-5 0 6 15,-2-2-110-15,-2 2-74 0,-2 0-38 16,0 0-15-16,0-1-6 0,0 1-4 16,0 0-2-16,0-2-3 0,0 2-1 0,-2 0-2 15,-13 3-8-15,9 3-2 16,-6 2-157-16,-3 0-398 0,3 0-213 15,-3-2-93-15,5-4-38 0,4-5 140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smtClean="0">
                <a:latin typeface="Times New Roman" pitchFamily="18" charset="0"/>
              </a:defRPr>
            </a:lvl1pPr>
          </a:lstStyle>
          <a:p>
            <a:pPr>
              <a:defRPr/>
            </a:pPr>
            <a:endParaRPr lang="en-US" altLang="zh-TW"/>
          </a:p>
        </p:txBody>
      </p:sp>
      <p:sp>
        <p:nvSpPr>
          <p:cNvPr id="4608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smtClean="0">
                <a:latin typeface="Times New Roman" pitchFamily="18" charset="0"/>
              </a:defRPr>
            </a:lvl1pPr>
          </a:lstStyle>
          <a:p>
            <a:pPr>
              <a:defRPr/>
            </a:pPr>
            <a:endParaRPr lang="en-US" altLang="zh-TW"/>
          </a:p>
        </p:txBody>
      </p:sp>
      <p:sp>
        <p:nvSpPr>
          <p:cNvPr id="1239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608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smtClean="0">
                <a:latin typeface="Times New Roman" pitchFamily="18" charset="0"/>
              </a:defRPr>
            </a:lvl1pPr>
          </a:lstStyle>
          <a:p>
            <a:pPr>
              <a:defRPr/>
            </a:pPr>
            <a:endParaRPr lang="en-US" altLang="zh-TW"/>
          </a:p>
        </p:txBody>
      </p:sp>
      <p:sp>
        <p:nvSpPr>
          <p:cNvPr id="4608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defRPr>
            </a:lvl1pPr>
          </a:lstStyle>
          <a:p>
            <a:fld id="{1F38B70F-0DCE-4E1D-A5EC-005E178090A2}" type="slidenum">
              <a:rPr lang="en-US" altLang="zh-TW"/>
              <a:pPr/>
              <a:t>‹#›</a:t>
            </a:fld>
            <a:endParaRPr lang="en-US" altLang="zh-TW"/>
          </a:p>
        </p:txBody>
      </p:sp>
    </p:spTree>
    <p:extLst>
      <p:ext uri="{BB962C8B-B14F-4D97-AF65-F5344CB8AC3E}">
        <p14:creationId xmlns:p14="http://schemas.microsoft.com/office/powerpoint/2010/main" val="11163176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C34C5A2-980F-49FF-89E5-8AF8F9739F8E}" type="slidenum">
              <a:rPr lang="en-US" altLang="zh-TW" b="0">
                <a:latin typeface="Times New Roman" panose="02020603050405020304" pitchFamily="18" charset="0"/>
              </a:rPr>
              <a:pPr/>
              <a:t>1</a:t>
            </a:fld>
            <a:endParaRPr lang="en-US" altLang="zh-TW" b="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14400" y="4343400"/>
            <a:ext cx="5029200" cy="4114800"/>
          </a:xfrm>
          <a:noFill/>
        </p:spPr>
        <p:txBody>
          <a:bodyPr/>
          <a:lstStyle/>
          <a:p>
            <a:pPr eaLnBrk="1" hangingPunct="1"/>
            <a:endParaRPr lang="zh-TW" altLang="zh-TW" smtClean="0"/>
          </a:p>
        </p:txBody>
      </p:sp>
    </p:spTree>
    <p:extLst>
      <p:ext uri="{BB962C8B-B14F-4D97-AF65-F5344CB8AC3E}">
        <p14:creationId xmlns:p14="http://schemas.microsoft.com/office/powerpoint/2010/main" val="73784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2B8F3D-E87B-4CCE-AAA7-9659F02EF674}" type="slidenum">
              <a:rPr lang="en-US" altLang="zh-TW" b="0">
                <a:latin typeface="Times New Roman" panose="02020603050405020304" pitchFamily="18" charset="0"/>
              </a:rPr>
              <a:pPr/>
              <a:t>10</a:t>
            </a:fld>
            <a:endParaRPr lang="en-US" altLang="zh-TW" b="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610182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69C65E-3C70-406F-8706-94E4C73E6C5B}" type="slidenum">
              <a:rPr lang="en-US" altLang="zh-TW" b="0">
                <a:latin typeface="Times New Roman" panose="02020603050405020304" pitchFamily="18" charset="0"/>
              </a:rPr>
              <a:pPr/>
              <a:t>100</a:t>
            </a:fld>
            <a:endParaRPr lang="en-US" altLang="zh-TW" b="0">
              <a:latin typeface="Times New Roman" panose="02020603050405020304"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385288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330CE79-C7D7-4B75-B099-218FC2254558}" type="slidenum">
              <a:rPr lang="en-US" altLang="zh-TW" b="0">
                <a:latin typeface="Times New Roman" panose="02020603050405020304" pitchFamily="18" charset="0"/>
              </a:rPr>
              <a:pPr/>
              <a:t>101</a:t>
            </a:fld>
            <a:endParaRPr lang="en-US" altLang="zh-TW" b="0">
              <a:latin typeface="Times New Roman" panose="02020603050405020304" pitchFamily="18"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755038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8C06EF-97D1-45A9-921F-D588963E9FD5}" type="slidenum">
              <a:rPr lang="en-US" altLang="zh-TW" b="0">
                <a:latin typeface="Times New Roman" panose="02020603050405020304" pitchFamily="18" charset="0"/>
              </a:rPr>
              <a:pPr/>
              <a:t>102</a:t>
            </a:fld>
            <a:endParaRPr lang="en-US" altLang="zh-TW" b="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2220240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12FD03-B73C-4D97-8673-F33200F9BEF7}" type="slidenum">
              <a:rPr lang="en-US" altLang="zh-TW" b="0">
                <a:latin typeface="Times New Roman" panose="02020603050405020304" pitchFamily="18" charset="0"/>
              </a:rPr>
              <a:pPr/>
              <a:t>103</a:t>
            </a:fld>
            <a:endParaRPr lang="en-US" altLang="zh-TW" b="0">
              <a:latin typeface="Times New Roman" panose="02020603050405020304" pitchFamily="18"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959265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E5E548E-9103-4D99-A65E-44DF95389E5B}" type="slidenum">
              <a:rPr lang="en-US" altLang="zh-TW" b="0">
                <a:latin typeface="Times New Roman" panose="02020603050405020304" pitchFamily="18" charset="0"/>
              </a:rPr>
              <a:pPr/>
              <a:t>104</a:t>
            </a:fld>
            <a:endParaRPr lang="en-US" altLang="zh-TW" b="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30019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E88D08-FBA4-4CCC-BA5D-3A1BB3AF0DA8}" type="slidenum">
              <a:rPr lang="en-US" altLang="zh-TW" b="0">
                <a:latin typeface="Times New Roman" panose="02020603050405020304" pitchFamily="18" charset="0"/>
              </a:rPr>
              <a:pPr/>
              <a:t>105</a:t>
            </a:fld>
            <a:endParaRPr lang="en-US" altLang="zh-TW" b="0">
              <a:latin typeface="Times New Roman" panose="02020603050405020304" pitchFamily="18"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203114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smtClean="0">
                <a:solidFill>
                  <a:schemeClr val="tx1"/>
                </a:solidFill>
                <a:effectLst/>
                <a:latin typeface="Times New Roman" panose="02020603050405020304" pitchFamily="18" charset="0"/>
                <a:ea typeface="+mn-ea"/>
                <a:cs typeface="+mn-cs"/>
              </a:rPr>
              <a:t>Characteristics</a:t>
            </a:r>
          </a:p>
          <a:p>
            <a:pPr fontAlgn="base"/>
            <a:r>
              <a:rPr lang="en-GB" sz="1200" b="0" i="0" kern="1200" dirty="0" smtClean="0">
                <a:solidFill>
                  <a:schemeClr val="tx1"/>
                </a:solidFill>
                <a:effectLst/>
                <a:latin typeface="Times New Roman" panose="02020603050405020304" pitchFamily="18" charset="0"/>
                <a:ea typeface="+mn-ea"/>
                <a:cs typeface="+mn-cs"/>
              </a:rPr>
              <a:t>Communication can be established properly if not getting response from DHCP Server.</a:t>
            </a:r>
          </a:p>
          <a:p>
            <a:pPr fontAlgn="base"/>
            <a:r>
              <a:rPr lang="en-GB" sz="1200" b="0" i="0" kern="1200" dirty="0" smtClean="0">
                <a:solidFill>
                  <a:schemeClr val="tx1"/>
                </a:solidFill>
                <a:effectLst/>
                <a:latin typeface="Times New Roman" panose="02020603050405020304" pitchFamily="18" charset="0"/>
                <a:ea typeface="+mn-ea"/>
                <a:cs typeface="+mn-cs"/>
              </a:rPr>
              <a:t>APIPA regulates the service, by which always checking response and status of the main DHCP server in a specific period of time.</a:t>
            </a:r>
          </a:p>
          <a:p>
            <a:endParaRPr lang="en-US" dirty="0" smtClean="0"/>
          </a:p>
          <a:p>
            <a:pPr fontAlgn="base"/>
            <a:r>
              <a:rPr lang="en-GB" sz="1200" b="1" i="0" kern="1200" dirty="0" smtClean="0">
                <a:solidFill>
                  <a:schemeClr val="tx1"/>
                </a:solidFill>
                <a:effectLst/>
                <a:latin typeface="Times New Roman" panose="02020603050405020304" pitchFamily="18" charset="0"/>
                <a:ea typeface="+mn-ea"/>
                <a:cs typeface="+mn-cs"/>
              </a:rPr>
              <a:t>History</a:t>
            </a:r>
          </a:p>
          <a:p>
            <a:pPr fontAlgn="base"/>
            <a:r>
              <a:rPr lang="en-GB" sz="1200" b="0" i="0" kern="1200" dirty="0" smtClean="0">
                <a:solidFill>
                  <a:schemeClr val="tx1"/>
                </a:solidFill>
                <a:effectLst/>
                <a:latin typeface="Times New Roman" panose="02020603050405020304" pitchFamily="18" charset="0"/>
                <a:ea typeface="+mn-ea"/>
                <a:cs typeface="+mn-cs"/>
              </a:rPr>
              <a:t>Initially, the </a:t>
            </a:r>
            <a:r>
              <a:rPr lang="en-GB" sz="1200" b="1" i="0" kern="1200" dirty="0" smtClean="0">
                <a:solidFill>
                  <a:schemeClr val="tx1"/>
                </a:solidFill>
                <a:effectLst/>
                <a:latin typeface="Times New Roman" panose="02020603050405020304" pitchFamily="18" charset="0"/>
                <a:ea typeface="+mn-ea"/>
                <a:cs typeface="+mn-cs"/>
              </a:rPr>
              <a:t>Internet Engineering Task Force (IETF)</a:t>
            </a:r>
            <a:r>
              <a:rPr lang="en-GB" sz="1200" b="0" i="0" kern="1200" dirty="0" smtClean="0">
                <a:solidFill>
                  <a:schemeClr val="tx1"/>
                </a:solidFill>
                <a:effectLst/>
                <a:latin typeface="Times New Roman" panose="02020603050405020304" pitchFamily="18" charset="0"/>
                <a:ea typeface="+mn-ea"/>
                <a:cs typeface="+mn-cs"/>
              </a:rPr>
              <a:t> has reserved the </a:t>
            </a:r>
            <a:r>
              <a:rPr lang="en-GB" sz="1200" b="1" i="0" kern="1200" dirty="0" smtClean="0">
                <a:solidFill>
                  <a:schemeClr val="tx1"/>
                </a:solidFill>
                <a:effectLst/>
                <a:latin typeface="Times New Roman" panose="02020603050405020304" pitchFamily="18" charset="0"/>
                <a:ea typeface="+mn-ea"/>
                <a:cs typeface="+mn-cs"/>
              </a:rPr>
              <a:t>IPv4 address block 169.254.0.0/16 (169.254.0.0 – 169.254.255.255)</a:t>
            </a:r>
            <a:r>
              <a:rPr lang="en-GB" sz="1200" b="0" i="0" kern="1200" dirty="0" smtClean="0">
                <a:solidFill>
                  <a:schemeClr val="tx1"/>
                </a:solidFill>
                <a:effectLst/>
                <a:latin typeface="Times New Roman" panose="02020603050405020304" pitchFamily="18" charset="0"/>
                <a:ea typeface="+mn-ea"/>
                <a:cs typeface="+mn-cs"/>
              </a:rPr>
              <a:t> for link-local addressing. Due to the simultaneous use of IPv4 addresses of different scopes, traffic overload becomes high. The link-local addresses are allocated to interface i.e., stateless in nature such that communication will be established when not getting a response from DHCP Server. After that Microsoft refers to this address </a:t>
            </a:r>
            <a:r>
              <a:rPr lang="en-GB" sz="1200" b="0" i="0" kern="1200" dirty="0" err="1" smtClean="0">
                <a:solidFill>
                  <a:schemeClr val="tx1"/>
                </a:solidFill>
                <a:effectLst/>
                <a:latin typeface="Times New Roman" panose="02020603050405020304" pitchFamily="18" charset="0"/>
                <a:ea typeface="+mn-ea"/>
                <a:cs typeface="+mn-cs"/>
              </a:rPr>
              <a:t>autoconfiguration</a:t>
            </a:r>
            <a:r>
              <a:rPr lang="en-GB" sz="1200" b="0" i="0" kern="1200" dirty="0" smtClean="0">
                <a:solidFill>
                  <a:schemeClr val="tx1"/>
                </a:solidFill>
                <a:effectLst/>
                <a:latin typeface="Times New Roman" panose="02020603050405020304" pitchFamily="18" charset="0"/>
                <a:ea typeface="+mn-ea"/>
                <a:cs typeface="+mn-cs"/>
              </a:rPr>
              <a:t> method as “Automatic Private IP Addressing (APIPA)”.</a:t>
            </a:r>
            <a:endParaRPr lang="en-GB" sz="1200" b="1" i="0" kern="1200" dirty="0" smtClean="0">
              <a:solidFill>
                <a:schemeClr val="tx1"/>
              </a:solidFill>
              <a:effectLst/>
              <a:latin typeface="Times New Roman" panose="02020603050405020304" pitchFamily="18" charset="0"/>
              <a:ea typeface="+mn-ea"/>
              <a:cs typeface="+mn-cs"/>
            </a:endParaRPr>
          </a:p>
          <a:p>
            <a:pPr fontAlgn="base"/>
            <a:endParaRPr lang="en-GB" sz="1200" b="1" i="0" kern="1200" dirty="0" smtClean="0">
              <a:solidFill>
                <a:schemeClr val="tx1"/>
              </a:solidFill>
              <a:effectLst/>
              <a:latin typeface="Times New Roman" panose="02020603050405020304" pitchFamily="18" charset="0"/>
              <a:ea typeface="+mn-ea"/>
              <a:cs typeface="+mn-cs"/>
            </a:endParaRPr>
          </a:p>
          <a:p>
            <a:pPr fontAlgn="base"/>
            <a:r>
              <a:rPr lang="en-GB" sz="1200" b="1" i="0" kern="1200" dirty="0" smtClean="0">
                <a:solidFill>
                  <a:schemeClr val="tx1"/>
                </a:solidFill>
                <a:effectLst/>
                <a:latin typeface="Times New Roman" panose="02020603050405020304" pitchFamily="18" charset="0"/>
                <a:ea typeface="+mn-ea"/>
                <a:cs typeface="+mn-cs"/>
              </a:rPr>
              <a:t>Automatic Configuration and Service Checks</a:t>
            </a:r>
          </a:p>
          <a:p>
            <a:pPr fontAlgn="base"/>
            <a:r>
              <a:rPr lang="en-GB" sz="1200" b="0" i="0" kern="1200" dirty="0" smtClean="0">
                <a:solidFill>
                  <a:schemeClr val="tx1"/>
                </a:solidFill>
                <a:effectLst/>
                <a:latin typeface="Times New Roman" panose="02020603050405020304" pitchFamily="18" charset="0"/>
                <a:ea typeface="+mn-ea"/>
                <a:cs typeface="+mn-cs"/>
              </a:rPr>
              <a:t>It starts with when the user(client) is unable to find the data/information, then uses APIPA to configure the system with an IP address automatically(</a:t>
            </a:r>
            <a:r>
              <a:rPr lang="en-GB" sz="1200" b="0" i="1" kern="1200" dirty="0" smtClean="0">
                <a:solidFill>
                  <a:schemeClr val="tx1"/>
                </a:solidFill>
                <a:effectLst/>
                <a:latin typeface="Times New Roman" panose="02020603050405020304" pitchFamily="18" charset="0"/>
                <a:ea typeface="+mn-ea"/>
                <a:cs typeface="+mn-cs"/>
              </a:rPr>
              <a:t>ipconfig</a:t>
            </a:r>
            <a:r>
              <a:rPr lang="en-GB" sz="1200" b="0" i="0" kern="1200" dirty="0" smtClean="0">
                <a:solidFill>
                  <a:schemeClr val="tx1"/>
                </a:solidFill>
                <a:effectLst/>
                <a:latin typeface="Times New Roman" panose="02020603050405020304" pitchFamily="18" charset="0"/>
                <a:ea typeface="+mn-ea"/>
                <a:cs typeface="+mn-cs"/>
              </a:rPr>
              <a:t>). The APIPA provides the configuration to check for the presence of a DHCP server(in every five minutes, stated by Microsoft). If APIPA detects a DHCP server on the network configuration area, it stops, and let run the DHCP server that replaces APIPA with dynamically allocated addresses.</a:t>
            </a:r>
          </a:p>
          <a:p>
            <a:pPr fontAlgn="base"/>
            <a:endParaRPr lang="en-GB" sz="1200" b="1" i="0" kern="1200" dirty="0" smtClean="0">
              <a:solidFill>
                <a:schemeClr val="tx1"/>
              </a:solidFill>
              <a:effectLst/>
              <a:latin typeface="Times New Roman" panose="02020603050405020304" pitchFamily="18" charset="0"/>
              <a:ea typeface="+mn-ea"/>
              <a:cs typeface="+mn-cs"/>
            </a:endParaRPr>
          </a:p>
          <a:p>
            <a:pPr fontAlgn="base"/>
            <a:endParaRPr lang="en-GB" sz="1200" b="1" i="0" kern="1200" dirty="0" smtClean="0">
              <a:solidFill>
                <a:schemeClr val="tx1"/>
              </a:solidFill>
              <a:effectLst/>
              <a:latin typeface="Times New Roman" panose="02020603050405020304" pitchFamily="18" charset="0"/>
              <a:ea typeface="+mn-ea"/>
              <a:cs typeface="+mn-cs"/>
            </a:endParaRPr>
          </a:p>
          <a:p>
            <a:pPr fontAlgn="base"/>
            <a:r>
              <a:rPr lang="en-GB" sz="1200" b="1" i="0" kern="1200" dirty="0" smtClean="0">
                <a:solidFill>
                  <a:schemeClr val="tx1"/>
                </a:solidFill>
                <a:effectLst/>
                <a:latin typeface="Times New Roman" panose="02020603050405020304" pitchFamily="18" charset="0"/>
                <a:ea typeface="+mn-ea"/>
                <a:cs typeface="+mn-cs"/>
              </a:rPr>
              <a:t>Advantages</a:t>
            </a:r>
          </a:p>
          <a:p>
            <a:pPr fontAlgn="base"/>
            <a:r>
              <a:rPr lang="en-GB" sz="1200" b="0" i="0" kern="1200" dirty="0" smtClean="0">
                <a:solidFill>
                  <a:schemeClr val="tx1"/>
                </a:solidFill>
                <a:effectLst/>
                <a:latin typeface="Times New Roman" panose="02020603050405020304" pitchFamily="18" charset="0"/>
                <a:ea typeface="+mn-ea"/>
                <a:cs typeface="+mn-cs"/>
              </a:rPr>
              <a:t>It can be used as a backup of DHCP because when DHCP stops working then APIPA has the ability to assign IP to the networking hosts.</a:t>
            </a:r>
          </a:p>
          <a:p>
            <a:pPr fontAlgn="base"/>
            <a:r>
              <a:rPr lang="en-GB" sz="1200" b="0" i="0" kern="1200" dirty="0" smtClean="0">
                <a:solidFill>
                  <a:schemeClr val="tx1"/>
                </a:solidFill>
                <a:effectLst/>
                <a:latin typeface="Times New Roman" panose="02020603050405020304" pitchFamily="18" charset="0"/>
                <a:ea typeface="+mn-ea"/>
                <a:cs typeface="+mn-cs"/>
              </a:rPr>
              <a:t>It stops unwanted broadcasting.</a:t>
            </a:r>
          </a:p>
          <a:p>
            <a:pPr fontAlgn="base"/>
            <a:r>
              <a:rPr lang="en-GB" sz="1200" b="0" i="0" kern="1200" dirty="0" smtClean="0">
                <a:solidFill>
                  <a:schemeClr val="tx1"/>
                </a:solidFill>
                <a:effectLst/>
                <a:latin typeface="Times New Roman" panose="02020603050405020304" pitchFamily="18" charset="0"/>
                <a:ea typeface="+mn-ea"/>
                <a:cs typeface="+mn-cs"/>
              </a:rPr>
              <a:t>It uses ARP(Address Resolution Protocol) to confirm the address isn’t currently in use.</a:t>
            </a:r>
          </a:p>
          <a:p>
            <a:endParaRPr lang="en-US" dirty="0" smtClean="0"/>
          </a:p>
          <a:p>
            <a:pPr fontAlgn="base"/>
            <a:r>
              <a:rPr lang="en-GB" sz="1200" b="1" i="0" kern="1200" dirty="0" smtClean="0">
                <a:solidFill>
                  <a:schemeClr val="tx1"/>
                </a:solidFill>
                <a:effectLst/>
                <a:latin typeface="Times New Roman" panose="02020603050405020304" pitchFamily="18" charset="0"/>
                <a:ea typeface="+mn-ea"/>
                <a:cs typeface="+mn-cs"/>
              </a:rPr>
              <a:t>Disadvantages</a:t>
            </a:r>
          </a:p>
          <a:p>
            <a:pPr fontAlgn="base"/>
            <a:r>
              <a:rPr lang="en-GB" sz="1200" b="0" i="0" kern="1200" dirty="0" smtClean="0">
                <a:solidFill>
                  <a:schemeClr val="tx1"/>
                </a:solidFill>
                <a:effectLst/>
                <a:latin typeface="Times New Roman" panose="02020603050405020304" pitchFamily="18" charset="0"/>
                <a:ea typeface="+mn-ea"/>
                <a:cs typeface="+mn-cs"/>
              </a:rPr>
              <a:t>APIPA </a:t>
            </a:r>
            <a:r>
              <a:rPr lang="en-GB" sz="1200" b="0" i="0" kern="1200" dirty="0" err="1" smtClean="0">
                <a:solidFill>
                  <a:schemeClr val="tx1"/>
                </a:solidFill>
                <a:effectLst/>
                <a:latin typeface="Times New Roman" panose="02020603050405020304" pitchFamily="18" charset="0"/>
                <a:ea typeface="+mn-ea"/>
                <a:cs typeface="+mn-cs"/>
              </a:rPr>
              <a:t>ip</a:t>
            </a:r>
            <a:r>
              <a:rPr lang="en-GB" sz="1200" b="0" i="0" kern="1200" dirty="0" smtClean="0">
                <a:solidFill>
                  <a:schemeClr val="tx1"/>
                </a:solidFill>
                <a:effectLst/>
                <a:latin typeface="Times New Roman" panose="02020603050405020304" pitchFamily="18" charset="0"/>
                <a:ea typeface="+mn-ea"/>
                <a:cs typeface="+mn-cs"/>
              </a:rPr>
              <a:t> addresses can slow you network.</a:t>
            </a:r>
          </a:p>
          <a:p>
            <a:pPr fontAlgn="base"/>
            <a:r>
              <a:rPr lang="en-GB" sz="1200" b="0" i="0" kern="1200" dirty="0" smtClean="0">
                <a:solidFill>
                  <a:schemeClr val="tx1"/>
                </a:solidFill>
                <a:effectLst/>
                <a:latin typeface="Times New Roman" panose="02020603050405020304" pitchFamily="18" charset="0"/>
                <a:ea typeface="+mn-ea"/>
                <a:cs typeface="+mn-cs"/>
              </a:rPr>
              <a:t>APIPA </a:t>
            </a:r>
            <a:r>
              <a:rPr lang="en-GB" sz="1200" b="0" i="0" kern="1200" dirty="0" err="1" smtClean="0">
                <a:solidFill>
                  <a:schemeClr val="tx1"/>
                </a:solidFill>
                <a:effectLst/>
                <a:latin typeface="Times New Roman" panose="02020603050405020304" pitchFamily="18" charset="0"/>
                <a:ea typeface="+mn-ea"/>
                <a:cs typeface="+mn-cs"/>
              </a:rPr>
              <a:t>doesnot</a:t>
            </a:r>
            <a:r>
              <a:rPr lang="en-GB" sz="1200" b="0" i="0" kern="1200" dirty="0" smtClean="0">
                <a:solidFill>
                  <a:schemeClr val="tx1"/>
                </a:solidFill>
                <a:effectLst/>
                <a:latin typeface="Times New Roman" panose="02020603050405020304" pitchFamily="18" charset="0"/>
                <a:ea typeface="+mn-ea"/>
                <a:cs typeface="+mn-cs"/>
              </a:rPr>
              <a:t> provide network gateway as DHCP does.</a:t>
            </a:r>
          </a:p>
          <a:p>
            <a:pPr fontAlgn="base"/>
            <a:endParaRPr lang="en-GB" sz="1200" b="0" i="0" kern="1200" dirty="0" smtClean="0">
              <a:solidFill>
                <a:schemeClr val="tx1"/>
              </a:solidFill>
              <a:effectLst/>
              <a:latin typeface="Times New Roman" panose="02020603050405020304" pitchFamily="18" charset="0"/>
              <a:ea typeface="+mn-ea"/>
              <a:cs typeface="+mn-cs"/>
            </a:endParaRPr>
          </a:p>
          <a:p>
            <a:pPr fontAlgn="base"/>
            <a:r>
              <a:rPr lang="en-GB" sz="1200" b="1" i="0" kern="1200" dirty="0" smtClean="0">
                <a:solidFill>
                  <a:schemeClr val="tx1"/>
                </a:solidFill>
                <a:effectLst/>
                <a:latin typeface="Times New Roman" panose="02020603050405020304" pitchFamily="18" charset="0"/>
                <a:ea typeface="+mn-ea"/>
                <a:cs typeface="+mn-cs"/>
              </a:rPr>
              <a:t>Limitations</a:t>
            </a:r>
          </a:p>
          <a:p>
            <a:pPr fontAlgn="base"/>
            <a:r>
              <a:rPr lang="en-GB" sz="1200" b="0" i="0" kern="1200" dirty="0" smtClean="0">
                <a:solidFill>
                  <a:schemeClr val="tx1"/>
                </a:solidFill>
                <a:effectLst/>
                <a:latin typeface="Times New Roman" panose="02020603050405020304" pitchFamily="18" charset="0"/>
                <a:ea typeface="+mn-ea"/>
                <a:cs typeface="+mn-cs"/>
              </a:rPr>
              <a:t>APIPA addresses are restricted for use in local area network.</a:t>
            </a:r>
          </a:p>
          <a:p>
            <a:pPr fontAlgn="base"/>
            <a:r>
              <a:rPr lang="en-GB" sz="1200" b="0" i="0" kern="1200" dirty="0" smtClean="0">
                <a:solidFill>
                  <a:schemeClr val="tx1"/>
                </a:solidFill>
                <a:effectLst/>
                <a:latin typeface="Times New Roman" panose="02020603050405020304" pitchFamily="18" charset="0"/>
                <a:ea typeface="+mn-ea"/>
                <a:cs typeface="+mn-cs"/>
              </a:rPr>
              <a:t>APIPA configured devices follow the peer to peer communication rule.</a:t>
            </a:r>
          </a:p>
          <a:p>
            <a:pPr fontAlgn="base"/>
            <a:endParaRPr lang="en-GB" sz="1200" b="0" i="0" kern="1200" dirty="0" smtClean="0">
              <a:solidFill>
                <a:schemeClr val="tx1"/>
              </a:solidFill>
              <a:effectLst/>
              <a:latin typeface="Times New Roman" panose="02020603050405020304"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1F38B70F-0DCE-4E1D-A5EC-005E178090A2}" type="slidenum">
              <a:rPr lang="en-US" altLang="zh-TW" smtClean="0"/>
              <a:pPr/>
              <a:t>106</a:t>
            </a:fld>
            <a:endParaRPr lang="en-US" altLang="zh-TW"/>
          </a:p>
        </p:txBody>
      </p:sp>
    </p:spTree>
    <p:extLst>
      <p:ext uri="{BB962C8B-B14F-4D97-AF65-F5344CB8AC3E}">
        <p14:creationId xmlns:p14="http://schemas.microsoft.com/office/powerpoint/2010/main" val="19525432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16243A-E71D-416F-B217-3671C3794760}" type="slidenum">
              <a:rPr lang="en-US" altLang="zh-TW" b="0">
                <a:latin typeface="Times New Roman" panose="02020603050405020304" pitchFamily="18" charset="0"/>
              </a:rPr>
              <a:pPr/>
              <a:t>107</a:t>
            </a:fld>
            <a:endParaRPr lang="en-US" altLang="zh-TW" b="0">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r>
              <a:rPr lang="en-US" altLang="zh-TW" smtClean="0"/>
              <a:t>Limited broadcast is the broadcast limited to a single LAN and which is to be received by all. It is sent to reserved Class E , IP address 255.255.255.255. The destination MAC address for such frames will be FF:FF:FF:FF:FF:FF.  The router simply drop the Limited broadcast address and does not forward it.</a:t>
            </a:r>
            <a:br>
              <a:rPr lang="en-US" altLang="zh-TW" smtClean="0"/>
            </a:br>
            <a:r>
              <a:rPr lang="en-US" altLang="zh-TW" smtClean="0"/>
              <a:t/>
            </a:r>
            <a:br>
              <a:rPr lang="en-US" altLang="zh-TW" smtClean="0"/>
            </a:br>
            <a:r>
              <a:rPr lang="en-US" altLang="zh-TW" smtClean="0"/>
              <a:t>Directed Broadcast address is the local subnet broadcast address. If the subnet is 192.168.10.0 , the directed broadcast address will be 192.168.10.255 , which will be heard by all in the same subnet hosts. The router will receive such packet and process it. The  destination mac address will still be FF:FF:FF:FF:FF:FF, as it is to be received by all hosts.</a:t>
            </a:r>
            <a:br>
              <a:rPr lang="en-US" altLang="zh-TW" smtClean="0"/>
            </a:br>
            <a:r>
              <a:rPr lang="en-US" altLang="zh-TW" smtClean="0"/>
              <a:t/>
            </a:r>
            <a:br>
              <a:rPr lang="en-US" altLang="zh-TW" smtClean="0"/>
            </a:br>
            <a:r>
              <a:rPr lang="en-US" altLang="zh-TW" smtClean="0"/>
              <a:t>DHCP packets are Limited broadcast packets and NBNS uses directed broadcast packets.</a:t>
            </a:r>
            <a:endParaRPr lang="zh-TW" altLang="zh-TW" smtClean="0"/>
          </a:p>
        </p:txBody>
      </p:sp>
    </p:spTree>
    <p:extLst>
      <p:ext uri="{BB962C8B-B14F-4D97-AF65-F5344CB8AC3E}">
        <p14:creationId xmlns:p14="http://schemas.microsoft.com/office/powerpoint/2010/main" val="24031477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1D859A-14A2-46A5-839E-CBDB71A3DD94}" type="slidenum">
              <a:rPr lang="en-US" altLang="zh-TW" b="0">
                <a:latin typeface="Times New Roman" panose="02020603050405020304" pitchFamily="18" charset="0"/>
              </a:rPr>
              <a:pPr/>
              <a:t>108</a:t>
            </a:fld>
            <a:endParaRPr lang="en-US" altLang="zh-TW" b="0">
              <a:latin typeface="Times New Roman" panose="02020603050405020304"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0505860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3A42840-08D6-4C69-9CC0-9DEBE1BC2008}" type="slidenum">
              <a:rPr lang="en-US" altLang="zh-TW" b="0">
                <a:latin typeface="Times New Roman" panose="02020603050405020304" pitchFamily="18" charset="0"/>
              </a:rPr>
              <a:pPr/>
              <a:t>109</a:t>
            </a:fld>
            <a:endParaRPr lang="en-US" altLang="zh-TW" b="0">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6359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4B53CF-825B-4360-B7F6-E31FF85CB24E}" type="slidenum">
              <a:rPr lang="en-US" altLang="zh-TW" b="0">
                <a:latin typeface="Times New Roman" panose="02020603050405020304" pitchFamily="18" charset="0"/>
              </a:rPr>
              <a:pPr/>
              <a:t>11</a:t>
            </a:fld>
            <a:endParaRPr lang="en-US" altLang="zh-TW" b="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6822599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9980AA-C24E-4287-811A-CDF584994546}" type="slidenum">
              <a:rPr lang="en-US" altLang="zh-TW" b="0">
                <a:latin typeface="Times New Roman" panose="02020603050405020304" pitchFamily="18" charset="0"/>
              </a:rPr>
              <a:pPr/>
              <a:t>110</a:t>
            </a:fld>
            <a:endParaRPr lang="en-US" altLang="zh-TW" b="0">
              <a:latin typeface="Times New Roman" panose="02020603050405020304" pitchFamily="18"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473392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8D52DEE-2474-4247-ACA7-55530C0C2350}" type="slidenum">
              <a:rPr lang="en-US" altLang="zh-TW" b="0">
                <a:latin typeface="Times New Roman" panose="02020603050405020304" pitchFamily="18" charset="0"/>
              </a:rPr>
              <a:pPr/>
              <a:t>111</a:t>
            </a:fld>
            <a:endParaRPr lang="en-US" altLang="zh-TW" b="0">
              <a:latin typeface="Times New Roman" panose="02020603050405020304" pitchFamily="18"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544718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C5C05C-7F94-4197-BA55-FF28049FB844}" type="slidenum">
              <a:rPr lang="en-US" altLang="zh-TW" b="0">
                <a:latin typeface="Times New Roman" panose="02020603050405020304" pitchFamily="18" charset="0"/>
              </a:rPr>
              <a:pPr/>
              <a:t>112</a:t>
            </a:fld>
            <a:endParaRPr lang="en-US" altLang="zh-TW" b="0">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247236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60433D-CF1C-4A8A-A853-38100975814A}" type="slidenum">
              <a:rPr lang="en-US" altLang="zh-TW" b="0">
                <a:latin typeface="Times New Roman" panose="02020603050405020304" pitchFamily="18" charset="0"/>
              </a:rPr>
              <a:pPr/>
              <a:t>117</a:t>
            </a:fld>
            <a:endParaRPr lang="en-US" altLang="zh-TW" b="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221938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EF17DE-A32A-4CB4-8F3A-8B3C0D094DAD}" type="slidenum">
              <a:rPr lang="en-US" altLang="zh-TW" b="0">
                <a:latin typeface="Times New Roman" panose="02020603050405020304" pitchFamily="18" charset="0"/>
              </a:rPr>
              <a:pPr/>
              <a:t>118</a:t>
            </a:fld>
            <a:endParaRPr lang="en-US" altLang="zh-TW" b="0">
              <a:latin typeface="Times New Roman" panose="02020603050405020304" pitchFamily="18"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72580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27A8FFA-E615-4708-A9E0-A2788F1B77F9}" type="slidenum">
              <a:rPr lang="en-US" altLang="zh-TW" b="0">
                <a:latin typeface="Times New Roman" panose="02020603050405020304" pitchFamily="18" charset="0"/>
              </a:rPr>
              <a:pPr/>
              <a:t>12</a:t>
            </a:fld>
            <a:endParaRPr lang="en-US" altLang="zh-TW" b="0">
              <a:latin typeface="Times New Roman" panose="02020603050405020304"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71895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3C97D62-AD9F-4BE1-8467-92640A45820F}" type="slidenum">
              <a:rPr lang="en-US" altLang="zh-TW" b="0">
                <a:latin typeface="Times New Roman" panose="02020603050405020304" pitchFamily="18" charset="0"/>
              </a:rPr>
              <a:pPr/>
              <a:t>13</a:t>
            </a:fld>
            <a:endParaRPr lang="en-US" altLang="zh-TW" b="0">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0234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013E04-C057-4688-A64E-E48963D292A9}" type="slidenum">
              <a:rPr lang="en-US" altLang="zh-TW" b="0">
                <a:latin typeface="Times New Roman" panose="02020603050405020304" pitchFamily="18" charset="0"/>
              </a:rPr>
              <a:pPr/>
              <a:t>14</a:t>
            </a:fld>
            <a:endParaRPr lang="en-US" altLang="zh-TW" b="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932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59E528-065D-4C7A-9A6B-F1CBA1B4BB3A}" type="slidenum">
              <a:rPr lang="en-US" altLang="zh-TW" b="0">
                <a:latin typeface="Times New Roman" panose="02020603050405020304" pitchFamily="18" charset="0"/>
              </a:rPr>
              <a:pPr/>
              <a:t>15</a:t>
            </a:fld>
            <a:endParaRPr lang="en-US" altLang="zh-TW" b="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02596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9FD3367-391D-40DE-984D-C77C231F8A99}" type="slidenum">
              <a:rPr lang="en-US" altLang="zh-TW" b="0">
                <a:latin typeface="Times New Roman" panose="02020603050405020304" pitchFamily="18" charset="0"/>
              </a:rPr>
              <a:pPr/>
              <a:t>16</a:t>
            </a:fld>
            <a:endParaRPr lang="en-US" altLang="zh-TW" b="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5958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6D8471-5DD9-48C5-A3D8-3A7D1D5B7BED}" type="slidenum">
              <a:rPr lang="en-US" altLang="zh-TW" b="0">
                <a:latin typeface="Times New Roman" panose="02020603050405020304" pitchFamily="18" charset="0"/>
              </a:rPr>
              <a:pPr/>
              <a:t>17</a:t>
            </a:fld>
            <a:endParaRPr lang="en-US" altLang="zh-TW" b="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6599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4AA465-9041-41CF-A17C-E3926A762127}" type="slidenum">
              <a:rPr lang="en-US" altLang="zh-TW" b="0">
                <a:latin typeface="Times New Roman" panose="02020603050405020304" pitchFamily="18" charset="0"/>
              </a:rPr>
              <a:pPr/>
              <a:t>18</a:t>
            </a:fld>
            <a:endParaRPr lang="en-US" altLang="zh-TW" b="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45711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6539FE-DC71-4298-9FA2-8EDBFB4CE26B}" type="slidenum">
              <a:rPr lang="en-US" altLang="zh-TW" b="0">
                <a:latin typeface="Times New Roman" panose="02020603050405020304" pitchFamily="18" charset="0"/>
              </a:rPr>
              <a:pPr/>
              <a:t>19</a:t>
            </a:fld>
            <a:endParaRPr lang="en-US" altLang="zh-TW" b="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61087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E45AA2-4A72-4B97-94EF-C768844B88AA}" type="slidenum">
              <a:rPr lang="en-US" altLang="zh-TW" b="0">
                <a:latin typeface="Times New Roman" panose="02020603050405020304" pitchFamily="18" charset="0"/>
              </a:rPr>
              <a:pPr/>
              <a:t>2</a:t>
            </a:fld>
            <a:endParaRPr lang="en-US" altLang="zh-TW" b="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81327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91FD676-2A08-4F22-BE05-DC193EC0E3E3}" type="slidenum">
              <a:rPr lang="en-US" altLang="zh-TW" b="0">
                <a:latin typeface="Times New Roman" panose="02020603050405020304" pitchFamily="18" charset="0"/>
              </a:rPr>
              <a:pPr/>
              <a:t>20</a:t>
            </a:fld>
            <a:endParaRPr lang="en-US" altLang="zh-TW" b="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4142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46413DB-2AF8-4D02-93A3-200CF7C1E3AC}" type="slidenum">
              <a:rPr lang="en-US" altLang="zh-TW" b="0">
                <a:latin typeface="Times New Roman" panose="02020603050405020304" pitchFamily="18" charset="0"/>
              </a:rPr>
              <a:pPr/>
              <a:t>21</a:t>
            </a:fld>
            <a:endParaRPr lang="en-US" altLang="zh-TW" b="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732796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1C5076-3766-43A3-8F53-C84DF2D4C906}" type="slidenum">
              <a:rPr lang="en-US" altLang="zh-TW" b="0">
                <a:latin typeface="Times New Roman" panose="02020603050405020304" pitchFamily="18" charset="0"/>
              </a:rPr>
              <a:pPr/>
              <a:t>22</a:t>
            </a:fld>
            <a:endParaRPr lang="en-US" altLang="zh-TW" b="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574767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0891F5-BB36-4A21-AC4B-51281A81293E}" type="slidenum">
              <a:rPr lang="en-US" altLang="zh-TW" b="0">
                <a:latin typeface="Times New Roman" panose="02020603050405020304" pitchFamily="18" charset="0"/>
              </a:rPr>
              <a:pPr/>
              <a:t>23</a:t>
            </a:fld>
            <a:endParaRPr lang="en-US" altLang="zh-TW" b="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51655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63DD5C-B534-4EE5-85CD-C31C41A52EB7}" type="slidenum">
              <a:rPr lang="en-US" altLang="zh-TW" b="0">
                <a:latin typeface="Times New Roman" panose="02020603050405020304" pitchFamily="18" charset="0"/>
              </a:rPr>
              <a:pPr/>
              <a:t>24</a:t>
            </a:fld>
            <a:endParaRPr lang="en-US" altLang="zh-TW" b="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66700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5D68C3-E3F3-4F6A-9D9D-9B2A6D947DCF}" type="slidenum">
              <a:rPr lang="en-US" altLang="zh-TW" b="0">
                <a:latin typeface="Times New Roman" panose="02020603050405020304" pitchFamily="18" charset="0"/>
              </a:rPr>
              <a:pPr/>
              <a:t>25</a:t>
            </a:fld>
            <a:endParaRPr lang="en-US" altLang="zh-TW" b="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r>
              <a:rPr lang="en-US" altLang="zh-TW" smtClean="0"/>
              <a:t>Start0Class: A1Start0Class: AClass: C01</a:t>
            </a:r>
          </a:p>
        </p:txBody>
      </p:sp>
    </p:spTree>
    <p:extLst>
      <p:ext uri="{BB962C8B-B14F-4D97-AF65-F5344CB8AC3E}">
        <p14:creationId xmlns:p14="http://schemas.microsoft.com/office/powerpoint/2010/main" val="930247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465203-4936-451B-9474-0031812D7447}" type="slidenum">
              <a:rPr lang="en-US" altLang="zh-TW" b="0">
                <a:latin typeface="Times New Roman" panose="02020603050405020304" pitchFamily="18" charset="0"/>
              </a:rPr>
              <a:pPr/>
              <a:t>26</a:t>
            </a:fld>
            <a:endParaRPr lang="en-US" altLang="zh-TW" b="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654453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3D1769-91FF-4C8E-B626-A579BD6B437D}" type="slidenum">
              <a:rPr lang="en-US" altLang="zh-TW" b="0">
                <a:latin typeface="Times New Roman" panose="02020603050405020304" pitchFamily="18" charset="0"/>
              </a:rPr>
              <a:pPr/>
              <a:t>27</a:t>
            </a:fld>
            <a:endParaRPr lang="en-US" altLang="zh-TW" b="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02823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6FCB37A-8053-4499-8310-12EFF078F124}" type="slidenum">
              <a:rPr lang="en-US" altLang="zh-TW" b="0">
                <a:latin typeface="Times New Roman" panose="02020603050405020304" pitchFamily="18" charset="0"/>
              </a:rPr>
              <a:pPr/>
              <a:t>28</a:t>
            </a:fld>
            <a:endParaRPr lang="en-US" altLang="zh-TW" b="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14795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1F02AB-3367-477B-A4E2-A2CB003FA2C3}" type="slidenum">
              <a:rPr lang="en-US" altLang="zh-TW" b="0">
                <a:latin typeface="Times New Roman" panose="02020603050405020304" pitchFamily="18" charset="0"/>
              </a:rPr>
              <a:pPr/>
              <a:t>29</a:t>
            </a:fld>
            <a:endParaRPr lang="en-US" altLang="zh-TW" b="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52299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0F22777-0ACC-46D4-9B56-BE3E9D085BF7}" type="slidenum">
              <a:rPr lang="en-US" altLang="zh-TW" b="0">
                <a:latin typeface="Times New Roman" panose="02020603050405020304" pitchFamily="18" charset="0"/>
              </a:rPr>
              <a:pPr/>
              <a:t>3</a:t>
            </a:fld>
            <a:endParaRPr lang="en-US" altLang="zh-TW" b="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09217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3C7099-FC0F-4601-8749-56A35F0FF818}" type="slidenum">
              <a:rPr lang="en-US" altLang="zh-TW" b="0">
                <a:latin typeface="Times New Roman" panose="02020603050405020304" pitchFamily="18" charset="0"/>
              </a:rPr>
              <a:pPr/>
              <a:t>30</a:t>
            </a:fld>
            <a:endParaRPr lang="en-US" altLang="zh-TW" b="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99249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9E049FD-E0D1-46D4-9913-4A307EF25AF5}" type="slidenum">
              <a:rPr lang="en-US" altLang="zh-TW" b="0">
                <a:latin typeface="Times New Roman" panose="02020603050405020304" pitchFamily="18" charset="0"/>
              </a:rPr>
              <a:pPr/>
              <a:t>31</a:t>
            </a:fld>
            <a:endParaRPr lang="en-US" altLang="zh-TW" b="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416241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D4A698C-7685-43AE-9250-7DF56CEB59EE}" type="slidenum">
              <a:rPr lang="en-US" altLang="zh-TW" b="0">
                <a:latin typeface="Times New Roman" panose="02020603050405020304" pitchFamily="18" charset="0"/>
              </a:rPr>
              <a:pPr/>
              <a:t>32</a:t>
            </a:fld>
            <a:endParaRPr lang="en-US" altLang="zh-TW" b="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01572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578756-CFA9-4A69-A3FB-960A660C100F}" type="slidenum">
              <a:rPr lang="en-US" altLang="zh-TW" b="0">
                <a:latin typeface="Times New Roman" panose="02020603050405020304" pitchFamily="18" charset="0"/>
              </a:rPr>
              <a:pPr/>
              <a:t>33</a:t>
            </a:fld>
            <a:endParaRPr lang="en-US" altLang="zh-TW" b="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4729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7C3597-D971-4837-A436-1F191B47C005}" type="slidenum">
              <a:rPr lang="en-US" altLang="zh-TW" b="0">
                <a:latin typeface="Times New Roman" panose="02020603050405020304" pitchFamily="18" charset="0"/>
              </a:rPr>
              <a:pPr/>
              <a:t>34</a:t>
            </a:fld>
            <a:endParaRPr lang="en-US" altLang="zh-TW" b="0">
              <a:latin typeface="Times New Roman" panose="02020603050405020304"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05850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849CCE5-8D09-4476-BB2C-97D969B6A204}" type="slidenum">
              <a:rPr lang="en-US" altLang="zh-TW" b="0">
                <a:latin typeface="Times New Roman" panose="02020603050405020304" pitchFamily="18" charset="0"/>
              </a:rPr>
              <a:pPr/>
              <a:t>35</a:t>
            </a:fld>
            <a:endParaRPr lang="en-US" altLang="zh-TW" b="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264422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BC467B-2717-4F52-B454-2823F2A5D1C9}" type="slidenum">
              <a:rPr lang="en-US" altLang="zh-TW" b="0">
                <a:latin typeface="Times New Roman" panose="02020603050405020304" pitchFamily="18" charset="0"/>
              </a:rPr>
              <a:pPr/>
              <a:t>36</a:t>
            </a:fld>
            <a:endParaRPr lang="en-US" altLang="zh-TW" b="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72062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4A9F22-702B-4FE4-B48D-320C72BADA8E}" type="slidenum">
              <a:rPr lang="en-US" altLang="zh-TW" b="0">
                <a:latin typeface="Times New Roman" panose="02020603050405020304" pitchFamily="18" charset="0"/>
              </a:rPr>
              <a:pPr/>
              <a:t>37</a:t>
            </a:fld>
            <a:endParaRPr lang="en-US" altLang="zh-TW" b="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92373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944BC1-0BB5-45A8-A750-233434C707B4}" type="slidenum">
              <a:rPr lang="en-US" altLang="zh-TW" b="0">
                <a:latin typeface="Times New Roman" panose="02020603050405020304" pitchFamily="18" charset="0"/>
              </a:rPr>
              <a:pPr/>
              <a:t>38</a:t>
            </a:fld>
            <a:endParaRPr lang="en-US" altLang="zh-TW" b="0">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075874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C1B8F7-8297-4BA6-96AF-4C8B77E8639D}" type="slidenum">
              <a:rPr lang="en-US" altLang="zh-TW" b="0">
                <a:latin typeface="Times New Roman" panose="02020603050405020304" pitchFamily="18" charset="0"/>
              </a:rPr>
              <a:pPr/>
              <a:t>39</a:t>
            </a:fld>
            <a:endParaRPr lang="en-US" altLang="zh-TW" b="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7668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D58FD9-84B3-42A6-84CA-0F00AEBE0DB7}" type="slidenum">
              <a:rPr lang="en-US" altLang="zh-TW" b="0">
                <a:latin typeface="Times New Roman" panose="02020603050405020304" pitchFamily="18" charset="0"/>
              </a:rPr>
              <a:pPr/>
              <a:t>4</a:t>
            </a:fld>
            <a:endParaRPr lang="en-US" altLang="zh-TW" b="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570026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C51B3E-9C47-478B-A231-D6E865D44177}" type="slidenum">
              <a:rPr lang="en-US" altLang="zh-TW" b="0">
                <a:latin typeface="Times New Roman" panose="02020603050405020304" pitchFamily="18" charset="0"/>
              </a:rPr>
              <a:pPr/>
              <a:t>40</a:t>
            </a:fld>
            <a:endParaRPr lang="en-US" altLang="zh-TW" b="0">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02423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6641D96-8BC8-4DD1-950E-D162598ADCA2}" type="slidenum">
              <a:rPr lang="en-US" altLang="zh-TW" b="0">
                <a:latin typeface="Times New Roman" panose="02020603050405020304" pitchFamily="18" charset="0"/>
              </a:rPr>
              <a:pPr/>
              <a:t>41</a:t>
            </a:fld>
            <a:endParaRPr lang="en-US" altLang="zh-TW" b="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67897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3812238-C86C-4DF3-927E-74E14EE9F876}" type="slidenum">
              <a:rPr lang="en-US" altLang="zh-TW" b="0">
                <a:latin typeface="Times New Roman" panose="02020603050405020304" pitchFamily="18" charset="0"/>
              </a:rPr>
              <a:pPr/>
              <a:t>42</a:t>
            </a:fld>
            <a:endParaRPr lang="en-US" altLang="zh-TW" b="0">
              <a:latin typeface="Times New Roman" panose="02020603050405020304"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95413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CB72F1-D719-4B1C-8488-DF6F4D2E7954}" type="slidenum">
              <a:rPr lang="en-US" altLang="zh-TW" b="0">
                <a:latin typeface="Times New Roman" panose="02020603050405020304" pitchFamily="18" charset="0"/>
              </a:rPr>
              <a:pPr/>
              <a:t>43</a:t>
            </a:fld>
            <a:endParaRPr lang="en-US" altLang="zh-TW" b="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984261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9DFD48F-63DA-4C4D-8DA4-618FF8FC03F2}" type="slidenum">
              <a:rPr lang="en-US" altLang="zh-TW" b="0">
                <a:latin typeface="Times New Roman" panose="02020603050405020304" pitchFamily="18" charset="0"/>
              </a:rPr>
              <a:pPr/>
              <a:t>44</a:t>
            </a:fld>
            <a:endParaRPr lang="en-US" altLang="zh-TW" b="0">
              <a:latin typeface="Times New Roman" panose="02020603050405020304"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35130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437CBB4-B1C4-4EAD-A8F7-83416CDA5844}" type="slidenum">
              <a:rPr lang="en-US" altLang="zh-TW" b="0">
                <a:latin typeface="Times New Roman" panose="02020603050405020304" pitchFamily="18" charset="0"/>
              </a:rPr>
              <a:pPr/>
              <a:t>45</a:t>
            </a:fld>
            <a:endParaRPr lang="en-US" altLang="zh-TW" b="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17962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386651-E983-4662-8068-02E8F5D5D0FC}" type="slidenum">
              <a:rPr lang="en-US" altLang="zh-TW" b="0">
                <a:latin typeface="Times New Roman" panose="02020603050405020304" pitchFamily="18" charset="0"/>
              </a:rPr>
              <a:pPr/>
              <a:t>46</a:t>
            </a:fld>
            <a:endParaRPr lang="en-US" altLang="zh-TW" b="0">
              <a:latin typeface="Times New Roman" panose="02020603050405020304"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836932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206715F-52D2-4ADF-BEAF-C2272C5BF610}" type="slidenum">
              <a:rPr lang="en-US" altLang="zh-TW" b="0">
                <a:latin typeface="Times New Roman" panose="02020603050405020304" pitchFamily="18" charset="0"/>
              </a:rPr>
              <a:pPr/>
              <a:t>47</a:t>
            </a:fld>
            <a:endParaRPr lang="en-US" altLang="zh-TW" b="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708393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B7DE8D7-8C7D-4F35-8449-5AB5FD144D35}" type="slidenum">
              <a:rPr lang="en-US" altLang="zh-TW" b="0">
                <a:latin typeface="Times New Roman" panose="02020603050405020304" pitchFamily="18" charset="0"/>
              </a:rPr>
              <a:pPr/>
              <a:t>48</a:t>
            </a:fld>
            <a:endParaRPr lang="en-US" altLang="zh-TW" b="0">
              <a:latin typeface="Times New Roman" panose="02020603050405020304"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8063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9B524F-6070-4569-BA8A-8B1699988609}" type="slidenum">
              <a:rPr lang="en-US" altLang="zh-TW" b="0">
                <a:latin typeface="Times New Roman" panose="02020603050405020304" pitchFamily="18" charset="0"/>
              </a:rPr>
              <a:pPr/>
              <a:t>49</a:t>
            </a:fld>
            <a:endParaRPr lang="en-US" altLang="zh-TW" b="0">
              <a:latin typeface="Times New Roman" panose="02020603050405020304" pitchFamily="18"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4813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3B69AB-9D6D-4239-9FD3-7E07089E9ED5}" type="slidenum">
              <a:rPr lang="en-US" altLang="zh-TW" b="0">
                <a:latin typeface="Times New Roman" panose="02020603050405020304" pitchFamily="18" charset="0"/>
              </a:rPr>
              <a:pPr/>
              <a:t>5</a:t>
            </a:fld>
            <a:endParaRPr lang="en-US" altLang="zh-TW" b="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90901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ECBEDE-EE88-4738-85CE-E6815FF32CE6}" type="slidenum">
              <a:rPr lang="en-US" altLang="zh-TW" b="0">
                <a:latin typeface="Times New Roman" panose="02020603050405020304" pitchFamily="18" charset="0"/>
              </a:rPr>
              <a:pPr/>
              <a:t>50</a:t>
            </a:fld>
            <a:endParaRPr lang="en-US" altLang="zh-TW" b="0">
              <a:latin typeface="Times New Roman" panose="02020603050405020304"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070019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7E90327-E615-4D4B-BA36-A3F88C9ACB7F}" type="slidenum">
              <a:rPr lang="en-US" altLang="zh-TW" b="0">
                <a:latin typeface="Times New Roman" panose="02020603050405020304" pitchFamily="18" charset="0"/>
              </a:rPr>
              <a:pPr/>
              <a:t>51</a:t>
            </a:fld>
            <a:endParaRPr lang="en-US" altLang="zh-TW" b="0">
              <a:latin typeface="Times New Roman" panose="02020603050405020304"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11582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447E1E-0056-4EB3-BB1A-065CBCDA5379}" type="slidenum">
              <a:rPr lang="en-US" altLang="zh-TW" b="0">
                <a:latin typeface="Times New Roman" panose="02020603050405020304" pitchFamily="18" charset="0"/>
              </a:rPr>
              <a:pPr/>
              <a:t>52</a:t>
            </a:fld>
            <a:endParaRPr lang="en-US" altLang="zh-TW" b="0">
              <a:latin typeface="Times New Roman" panose="02020603050405020304"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93324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4DF6A6-F423-40B4-BEB1-05F4C1CFE291}" type="slidenum">
              <a:rPr lang="en-US" altLang="zh-TW" b="0">
                <a:latin typeface="Times New Roman" panose="02020603050405020304" pitchFamily="18" charset="0"/>
              </a:rPr>
              <a:pPr/>
              <a:t>53</a:t>
            </a:fld>
            <a:endParaRPr lang="en-US" altLang="zh-TW" b="0">
              <a:latin typeface="Times New Roman" panose="02020603050405020304"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598912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DB4CFA8-787C-4E62-97CC-0B51C41895C6}" type="slidenum">
              <a:rPr lang="en-US" altLang="zh-TW" b="0">
                <a:latin typeface="Times New Roman" panose="02020603050405020304" pitchFamily="18" charset="0"/>
              </a:rPr>
              <a:pPr/>
              <a:t>54</a:t>
            </a:fld>
            <a:endParaRPr lang="en-US" altLang="zh-TW" b="0">
              <a:latin typeface="Times New Roman" panose="02020603050405020304" pitchFamily="18"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03830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0B160E6-D3B4-4B6D-937E-15DACB87A17B}" type="slidenum">
              <a:rPr lang="en-US" altLang="zh-TW" b="0">
                <a:latin typeface="Times New Roman" panose="02020603050405020304" pitchFamily="18" charset="0"/>
              </a:rPr>
              <a:pPr/>
              <a:t>55</a:t>
            </a:fld>
            <a:endParaRPr lang="en-US" altLang="zh-TW" b="0">
              <a:latin typeface="Times New Roman" panose="02020603050405020304"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550854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DF0AB7-1AB8-4D98-A361-F175D43843D0}" type="slidenum">
              <a:rPr lang="en-US" altLang="zh-TW" b="0">
                <a:latin typeface="Times New Roman" panose="02020603050405020304" pitchFamily="18" charset="0"/>
              </a:rPr>
              <a:pPr/>
              <a:t>56</a:t>
            </a:fld>
            <a:endParaRPr lang="en-US" altLang="zh-TW" b="0">
              <a:latin typeface="Times New Roman" panose="02020603050405020304" pitchFamily="18"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373711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643CD11-5E66-4890-AD82-DEF2C55C20B8}" type="slidenum">
              <a:rPr lang="en-US" altLang="zh-TW" b="0">
                <a:latin typeface="Times New Roman" panose="02020603050405020304" pitchFamily="18" charset="0"/>
              </a:rPr>
              <a:pPr/>
              <a:t>57</a:t>
            </a:fld>
            <a:endParaRPr lang="en-US" altLang="zh-TW" b="0">
              <a:latin typeface="Times New Roman" panose="02020603050405020304"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88271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A1F19D-3818-4A38-9822-836BA6E8144A}" type="slidenum">
              <a:rPr lang="en-US" altLang="zh-TW" b="0">
                <a:latin typeface="Times New Roman" panose="02020603050405020304" pitchFamily="18" charset="0"/>
              </a:rPr>
              <a:pPr/>
              <a:t>58</a:t>
            </a:fld>
            <a:endParaRPr lang="en-US" altLang="zh-TW" b="0">
              <a:latin typeface="Times New Roman" panose="02020603050405020304" pitchFamily="18"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954907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9D0B2B-C8C0-41F8-8D3D-8E2C46DA606F}" type="slidenum">
              <a:rPr lang="en-US" altLang="zh-TW" b="0">
                <a:latin typeface="Times New Roman" panose="02020603050405020304" pitchFamily="18" charset="0"/>
              </a:rPr>
              <a:pPr/>
              <a:t>59</a:t>
            </a:fld>
            <a:endParaRPr lang="en-US" altLang="zh-TW" b="0">
              <a:latin typeface="Times New Roman" panose="02020603050405020304"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0735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65EC5BE-FF1C-4546-BE52-B258F5BF9067}" type="slidenum">
              <a:rPr lang="en-US" altLang="zh-TW" b="0">
                <a:latin typeface="Times New Roman" panose="02020603050405020304" pitchFamily="18" charset="0"/>
              </a:rPr>
              <a:pPr/>
              <a:t>6</a:t>
            </a:fld>
            <a:endParaRPr lang="en-US" altLang="zh-TW" b="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156656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3D78B2F-F5C8-495D-BBE7-ABCD3B9BBD5B}" type="slidenum">
              <a:rPr lang="en-US" altLang="zh-TW" b="0">
                <a:latin typeface="Times New Roman" panose="02020603050405020304" pitchFamily="18" charset="0"/>
              </a:rPr>
              <a:pPr/>
              <a:t>60</a:t>
            </a:fld>
            <a:endParaRPr lang="en-US" altLang="zh-TW" b="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43054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0CAEA2-6EC4-405E-9FC5-E5024B83170B}" type="slidenum">
              <a:rPr lang="en-US" altLang="zh-TW" b="0">
                <a:latin typeface="Times New Roman" panose="02020603050405020304" pitchFamily="18" charset="0"/>
              </a:rPr>
              <a:pPr/>
              <a:t>61</a:t>
            </a:fld>
            <a:endParaRPr lang="en-US" altLang="zh-TW" b="0">
              <a:latin typeface="Times New Roman" panose="02020603050405020304"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83147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0BD6107-BB9B-4D98-83D3-6452768134F9}" type="slidenum">
              <a:rPr lang="en-US" altLang="zh-TW" b="0">
                <a:latin typeface="Times New Roman" panose="02020603050405020304" pitchFamily="18" charset="0"/>
              </a:rPr>
              <a:pPr/>
              <a:t>62</a:t>
            </a:fld>
            <a:endParaRPr lang="en-US" altLang="zh-TW" b="0">
              <a:latin typeface="Times New Roman" panose="02020603050405020304"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901993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D908AD-3FC3-4E87-AD27-C5E28517CADF}" type="slidenum">
              <a:rPr lang="en-US" altLang="zh-TW" b="0">
                <a:latin typeface="Times New Roman" panose="02020603050405020304" pitchFamily="18" charset="0"/>
              </a:rPr>
              <a:pPr/>
              <a:t>63</a:t>
            </a:fld>
            <a:endParaRPr lang="en-US" altLang="zh-TW" b="0">
              <a:latin typeface="Times New Roman" panose="02020603050405020304"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854609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D772DB-565E-44AA-A81C-88CB6B0C3365}" type="slidenum">
              <a:rPr lang="en-US" altLang="zh-TW" b="0">
                <a:latin typeface="Times New Roman" panose="02020603050405020304" pitchFamily="18" charset="0"/>
              </a:rPr>
              <a:pPr/>
              <a:t>64</a:t>
            </a:fld>
            <a:endParaRPr lang="en-US" altLang="zh-TW" b="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96728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0931114-3284-4A19-BB40-2FB34A173EA3}" type="slidenum">
              <a:rPr lang="en-US" altLang="zh-TW" b="0">
                <a:latin typeface="Times New Roman" panose="02020603050405020304" pitchFamily="18" charset="0"/>
              </a:rPr>
              <a:pPr/>
              <a:t>65</a:t>
            </a:fld>
            <a:endParaRPr lang="en-US" altLang="zh-TW" b="0">
              <a:latin typeface="Times New Roman" panose="02020603050405020304"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472934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34C33E4-3030-42B5-AC70-F132C45C068C}" type="slidenum">
              <a:rPr lang="en-US" altLang="zh-TW" b="0">
                <a:latin typeface="Times New Roman" panose="02020603050405020304" pitchFamily="18" charset="0"/>
              </a:rPr>
              <a:pPr/>
              <a:t>66</a:t>
            </a:fld>
            <a:endParaRPr lang="en-US" altLang="zh-TW" b="0">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34013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19D751B-2A44-49F1-8474-19E605D6164F}" type="slidenum">
              <a:rPr lang="en-US" altLang="zh-TW" b="0">
                <a:latin typeface="Times New Roman" panose="02020603050405020304" pitchFamily="18" charset="0"/>
              </a:rPr>
              <a:pPr/>
              <a:t>67</a:t>
            </a:fld>
            <a:endParaRPr lang="en-US" altLang="zh-TW" b="0">
              <a:latin typeface="Times New Roman" panose="02020603050405020304"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899351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A14283-6223-42E1-A2E1-AC0E05A5A230}" type="slidenum">
              <a:rPr lang="en-US" altLang="zh-TW" b="0">
                <a:latin typeface="Times New Roman" panose="02020603050405020304" pitchFamily="18" charset="0"/>
              </a:rPr>
              <a:pPr/>
              <a:t>68</a:t>
            </a:fld>
            <a:endParaRPr lang="en-US" altLang="zh-TW" b="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464240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621361-173D-455D-A21B-AEA149AB839B}" type="slidenum">
              <a:rPr lang="en-US" altLang="zh-TW" b="0">
                <a:latin typeface="Times New Roman" panose="02020603050405020304" pitchFamily="18" charset="0"/>
              </a:rPr>
              <a:pPr/>
              <a:t>69</a:t>
            </a:fld>
            <a:endParaRPr lang="en-US" altLang="zh-TW" b="0">
              <a:latin typeface="Times New Roman" panose="02020603050405020304"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639029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DC2AF4-EBCB-46F5-AC01-F70A43301919}" type="slidenum">
              <a:rPr lang="en-US" altLang="zh-TW" b="0">
                <a:latin typeface="Times New Roman" panose="02020603050405020304" pitchFamily="18" charset="0"/>
              </a:rPr>
              <a:pPr/>
              <a:t>7</a:t>
            </a:fld>
            <a:endParaRPr lang="en-US" altLang="zh-TW" b="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8686260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5FE567-66AA-4332-8107-4168DB2D6FAB}" type="slidenum">
              <a:rPr lang="en-US" altLang="zh-TW" b="0">
                <a:latin typeface="Times New Roman" panose="02020603050405020304" pitchFamily="18" charset="0"/>
              </a:rPr>
              <a:pPr/>
              <a:t>70</a:t>
            </a:fld>
            <a:endParaRPr lang="en-US" altLang="zh-TW" b="0">
              <a:latin typeface="Times New Roman" panose="02020603050405020304"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069022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757F3F-2518-41C7-AA42-EABA4290091F}" type="slidenum">
              <a:rPr lang="en-US" altLang="zh-TW" b="0">
                <a:latin typeface="Times New Roman" panose="02020603050405020304" pitchFamily="18" charset="0"/>
              </a:rPr>
              <a:pPr/>
              <a:t>71</a:t>
            </a:fld>
            <a:endParaRPr lang="en-US" altLang="zh-TW" b="0">
              <a:latin typeface="Times New Roman" panose="02020603050405020304"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42379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985ADB6-D085-4D1F-925C-71E5C78690C5}" type="slidenum">
              <a:rPr lang="en-US" altLang="zh-TW" b="0">
                <a:latin typeface="Times New Roman" panose="02020603050405020304" pitchFamily="18" charset="0"/>
              </a:rPr>
              <a:pPr/>
              <a:t>72</a:t>
            </a:fld>
            <a:endParaRPr lang="en-US" altLang="zh-TW" b="0">
              <a:latin typeface="Times New Roman" panose="02020603050405020304"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343803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497351-2E49-4B56-93B6-EDB593A34C9E}" type="slidenum">
              <a:rPr lang="en-US" altLang="zh-TW" b="0">
                <a:latin typeface="Times New Roman" panose="02020603050405020304" pitchFamily="18" charset="0"/>
              </a:rPr>
              <a:pPr/>
              <a:t>73</a:t>
            </a:fld>
            <a:endParaRPr lang="en-US" altLang="zh-TW" b="0">
              <a:latin typeface="Times New Roman" panose="02020603050405020304"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497481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3D71B3-6F59-4268-8C74-3A3DDF164E2F}" type="slidenum">
              <a:rPr lang="en-US" altLang="zh-TW" b="0">
                <a:latin typeface="Times New Roman" panose="02020603050405020304" pitchFamily="18" charset="0"/>
              </a:rPr>
              <a:pPr/>
              <a:t>74</a:t>
            </a:fld>
            <a:endParaRPr lang="en-US" altLang="zh-TW" b="0">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8740774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658BCFB-CD10-4D66-8411-6343BE31BE3C}" type="slidenum">
              <a:rPr lang="en-US" altLang="zh-TW" b="0">
                <a:latin typeface="Times New Roman" panose="02020603050405020304" pitchFamily="18" charset="0"/>
              </a:rPr>
              <a:pPr/>
              <a:t>75</a:t>
            </a:fld>
            <a:endParaRPr lang="en-US" altLang="zh-TW" b="0">
              <a:latin typeface="Times New Roman" panose="02020603050405020304"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4850636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BB7C22-A3A0-4F79-8B60-7D6D3F20C4D8}" type="slidenum">
              <a:rPr lang="en-US" altLang="zh-TW" b="0">
                <a:latin typeface="Times New Roman" panose="02020603050405020304" pitchFamily="18" charset="0"/>
              </a:rPr>
              <a:pPr/>
              <a:t>76</a:t>
            </a:fld>
            <a:endParaRPr lang="en-US" altLang="zh-TW" b="0">
              <a:latin typeface="Times New Roman" panose="02020603050405020304"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78855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2FE140C-A860-4105-9F72-30EA426EF854}" type="slidenum">
              <a:rPr lang="en-US" altLang="zh-TW" b="0">
                <a:latin typeface="Times New Roman" panose="02020603050405020304" pitchFamily="18" charset="0"/>
              </a:rPr>
              <a:pPr/>
              <a:t>77</a:t>
            </a:fld>
            <a:endParaRPr lang="en-US" altLang="zh-TW" b="0">
              <a:latin typeface="Times New Roman" panose="02020603050405020304"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571210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E78183-6459-4B3A-8C3D-0F397D5B8B4D}" type="slidenum">
              <a:rPr lang="en-US" altLang="zh-TW" b="0">
                <a:latin typeface="Times New Roman" panose="02020603050405020304" pitchFamily="18" charset="0"/>
              </a:rPr>
              <a:pPr/>
              <a:t>78</a:t>
            </a:fld>
            <a:endParaRPr lang="en-US" altLang="zh-TW" b="0">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5100225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C24A00F-B182-4FC9-B1C6-B4B7C2346814}" type="slidenum">
              <a:rPr lang="en-US" altLang="zh-TW" b="0">
                <a:latin typeface="Times New Roman" panose="02020603050405020304" pitchFamily="18" charset="0"/>
              </a:rPr>
              <a:pPr/>
              <a:t>79</a:t>
            </a:fld>
            <a:endParaRPr lang="en-US" altLang="zh-TW" b="0">
              <a:latin typeface="Times New Roman" panose="02020603050405020304"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3725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F225A07-807B-4E05-9AE5-CF6B4D4AD7F5}" type="slidenum">
              <a:rPr lang="en-US" altLang="zh-TW" b="0">
                <a:latin typeface="Times New Roman" panose="02020603050405020304" pitchFamily="18" charset="0"/>
              </a:rPr>
              <a:pPr/>
              <a:t>8</a:t>
            </a:fld>
            <a:endParaRPr lang="en-US" altLang="zh-TW" b="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3368814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3870D92-77FC-48B0-9162-4B297C804FB3}" type="slidenum">
              <a:rPr lang="en-US" altLang="zh-TW" b="0">
                <a:latin typeface="Times New Roman" panose="02020603050405020304" pitchFamily="18" charset="0"/>
              </a:rPr>
              <a:pPr/>
              <a:t>80</a:t>
            </a:fld>
            <a:endParaRPr lang="en-US" altLang="zh-TW" b="0">
              <a:latin typeface="Times New Roman" panose="02020603050405020304" pitchFamily="18"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9533670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9F1011-9B10-4A0F-8C4F-B363366B24B5}" type="slidenum">
              <a:rPr lang="en-US" altLang="zh-TW" b="0">
                <a:latin typeface="Times New Roman" panose="02020603050405020304" pitchFamily="18" charset="0"/>
              </a:rPr>
              <a:pPr/>
              <a:t>81</a:t>
            </a:fld>
            <a:endParaRPr lang="en-US" altLang="zh-TW" b="0">
              <a:latin typeface="Times New Roman" panose="02020603050405020304" pitchFamily="18"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423561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671355-CD45-4151-B065-0355DD8E58F0}" type="slidenum">
              <a:rPr lang="en-US" altLang="zh-TW" b="0">
                <a:latin typeface="Times New Roman" panose="02020603050405020304" pitchFamily="18" charset="0"/>
              </a:rPr>
              <a:pPr/>
              <a:t>82</a:t>
            </a:fld>
            <a:endParaRPr lang="en-US" altLang="zh-TW" b="0">
              <a:latin typeface="Times New Roman" panose="02020603050405020304" pitchFamily="18"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61720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ED070A-2258-4D00-A9E6-92BFBDE7BC49}" type="slidenum">
              <a:rPr lang="en-US" altLang="zh-TW" b="0">
                <a:latin typeface="Times New Roman" panose="02020603050405020304" pitchFamily="18" charset="0"/>
              </a:rPr>
              <a:pPr/>
              <a:t>83</a:t>
            </a:fld>
            <a:endParaRPr lang="en-US" altLang="zh-TW" b="0">
              <a:latin typeface="Times New Roman" panose="02020603050405020304" pitchFamily="18"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6535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68AB4F-1C0F-4D59-8D48-3D82499A7BE9}" type="slidenum">
              <a:rPr lang="en-US" altLang="zh-TW" b="0">
                <a:latin typeface="Times New Roman" panose="02020603050405020304" pitchFamily="18" charset="0"/>
              </a:rPr>
              <a:pPr/>
              <a:t>84</a:t>
            </a:fld>
            <a:endParaRPr lang="en-US" altLang="zh-TW" b="0">
              <a:latin typeface="Times New Roman" panose="02020603050405020304" pitchFamily="18"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94129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BE8727-590E-44FD-887F-05DA31337922}" type="slidenum">
              <a:rPr lang="en-US" altLang="zh-TW" b="0">
                <a:latin typeface="Times New Roman" panose="02020603050405020304" pitchFamily="18" charset="0"/>
              </a:rPr>
              <a:pPr/>
              <a:t>85</a:t>
            </a:fld>
            <a:endParaRPr lang="en-US" altLang="zh-TW" b="0">
              <a:latin typeface="Times New Roman" panose="02020603050405020304" pitchFamily="18"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4796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A8A8CF-8175-49FE-A217-0300D7FD711E}" type="slidenum">
              <a:rPr lang="en-US" altLang="zh-TW" b="0">
                <a:latin typeface="Times New Roman" panose="02020603050405020304" pitchFamily="18" charset="0"/>
              </a:rPr>
              <a:pPr/>
              <a:t>86</a:t>
            </a:fld>
            <a:endParaRPr lang="en-US" altLang="zh-TW" b="0">
              <a:latin typeface="Times New Roman" panose="02020603050405020304" pitchFamily="18"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666419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79D1BC0-EE13-4315-9936-4C6149477CDC}" type="slidenum">
              <a:rPr lang="en-US" altLang="zh-TW" b="0">
                <a:latin typeface="Times New Roman" panose="02020603050405020304" pitchFamily="18" charset="0"/>
              </a:rPr>
              <a:pPr/>
              <a:t>87</a:t>
            </a:fld>
            <a:endParaRPr lang="en-US" altLang="zh-TW" b="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4231478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90B404-ADEC-484A-A81B-1962270EBAA6}" type="slidenum">
              <a:rPr lang="en-US" altLang="zh-TW" b="0">
                <a:latin typeface="Times New Roman" panose="02020603050405020304" pitchFamily="18" charset="0"/>
              </a:rPr>
              <a:pPr/>
              <a:t>88</a:t>
            </a:fld>
            <a:endParaRPr lang="en-US" altLang="zh-TW" b="0">
              <a:latin typeface="Times New Roman" panose="02020603050405020304" pitchFamily="18"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8213321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3B5D720-39F6-464C-86B7-97ED4BC013E5}" type="slidenum">
              <a:rPr lang="en-US" altLang="zh-TW" b="0">
                <a:latin typeface="Times New Roman" panose="02020603050405020304" pitchFamily="18" charset="0"/>
              </a:rPr>
              <a:pPr/>
              <a:t>89</a:t>
            </a:fld>
            <a:endParaRPr lang="en-US" altLang="zh-TW" b="0">
              <a:latin typeface="Times New Roman" panose="02020603050405020304" pitchFamily="18"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91124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D216D6-322D-4BFD-9655-737C77674D92}" type="slidenum">
              <a:rPr lang="en-US" altLang="zh-TW" b="0">
                <a:latin typeface="Times New Roman" panose="02020603050405020304" pitchFamily="18" charset="0"/>
              </a:rPr>
              <a:pPr/>
              <a:t>9</a:t>
            </a:fld>
            <a:endParaRPr lang="en-US" altLang="zh-TW" b="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5487481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744A62B-D2BB-4789-9A28-F83E13B03EF2}" type="slidenum">
              <a:rPr lang="en-US" altLang="zh-TW" b="0">
                <a:latin typeface="Times New Roman" panose="02020603050405020304" pitchFamily="18" charset="0"/>
              </a:rPr>
              <a:pPr/>
              <a:t>90</a:t>
            </a:fld>
            <a:endParaRPr lang="en-US" altLang="zh-TW" b="0">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627097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C904D2-8693-4F51-936C-4A7E115F8731}" type="slidenum">
              <a:rPr lang="en-US" altLang="zh-TW" b="0">
                <a:latin typeface="Times New Roman" panose="02020603050405020304" pitchFamily="18" charset="0"/>
              </a:rPr>
              <a:pPr/>
              <a:t>91</a:t>
            </a:fld>
            <a:endParaRPr lang="en-US" altLang="zh-TW" b="0">
              <a:latin typeface="Times New Roman" panose="02020603050405020304" pitchFamily="18"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285650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5A4B7A1-FAD2-4241-B7F4-BC0B3000B806}" type="slidenum">
              <a:rPr lang="en-US" altLang="zh-TW" b="0">
                <a:latin typeface="Times New Roman" panose="02020603050405020304" pitchFamily="18" charset="0"/>
              </a:rPr>
              <a:pPr/>
              <a:t>92</a:t>
            </a:fld>
            <a:endParaRPr lang="en-US" altLang="zh-TW" b="0">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71708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70F3C31-28A4-4E81-A0D7-C57144CF7FA9}" type="slidenum">
              <a:rPr lang="en-US" altLang="zh-TW" b="0">
                <a:latin typeface="Times New Roman" panose="02020603050405020304" pitchFamily="18" charset="0"/>
              </a:rPr>
              <a:pPr/>
              <a:t>93</a:t>
            </a:fld>
            <a:endParaRPr lang="en-US" altLang="zh-TW" b="0">
              <a:latin typeface="Times New Roman" panose="02020603050405020304"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18913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0875EF-BF16-45EC-8B21-DC72936E2AC0}" type="slidenum">
              <a:rPr lang="en-US" altLang="zh-TW" b="0">
                <a:latin typeface="Times New Roman" panose="02020603050405020304" pitchFamily="18" charset="0"/>
              </a:rPr>
              <a:pPr/>
              <a:t>94</a:t>
            </a:fld>
            <a:endParaRPr lang="en-US" altLang="zh-TW" b="0">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020032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1EA563-11D8-4A40-86AB-169999156B80}" type="slidenum">
              <a:rPr lang="en-US" altLang="zh-TW" b="0">
                <a:latin typeface="Times New Roman" panose="02020603050405020304" pitchFamily="18" charset="0"/>
              </a:rPr>
              <a:pPr/>
              <a:t>95</a:t>
            </a:fld>
            <a:endParaRPr lang="en-US" altLang="zh-TW" b="0">
              <a:latin typeface="Times New Roman" panose="02020603050405020304"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6215589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850EDE7-C508-4B88-BC6F-880ADD106AD9}" type="slidenum">
              <a:rPr lang="en-US" altLang="zh-TW" b="0">
                <a:latin typeface="Times New Roman" panose="02020603050405020304" pitchFamily="18" charset="0"/>
              </a:rPr>
              <a:pPr/>
              <a:t>96</a:t>
            </a:fld>
            <a:endParaRPr lang="en-US" altLang="zh-TW" b="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698981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B6339B-F9E9-4FC8-AC87-BDC6F31D8BA9}" type="slidenum">
              <a:rPr lang="en-US" altLang="zh-TW" b="0">
                <a:latin typeface="Times New Roman" panose="02020603050405020304" pitchFamily="18" charset="0"/>
              </a:rPr>
              <a:pPr/>
              <a:t>97</a:t>
            </a:fld>
            <a:endParaRPr lang="en-US" altLang="zh-TW" b="0">
              <a:latin typeface="Times New Roman" panose="02020603050405020304"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6492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F7CB0AA-70DF-4AB5-B375-7999CBBB9298}" type="slidenum">
              <a:rPr lang="en-US" altLang="zh-TW" b="0">
                <a:latin typeface="Times New Roman" panose="02020603050405020304" pitchFamily="18" charset="0"/>
              </a:rPr>
              <a:pPr/>
              <a:t>98</a:t>
            </a:fld>
            <a:endParaRPr lang="en-US" altLang="zh-TW" b="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620884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3199F0C-543D-489D-913F-2756D85DDC88}" type="slidenum">
              <a:rPr lang="en-US" altLang="zh-TW" b="0">
                <a:latin typeface="Times New Roman" panose="02020603050405020304" pitchFamily="18" charset="0"/>
              </a:rPr>
              <a:pPr/>
              <a:t>99</a:t>
            </a:fld>
            <a:endParaRPr lang="en-US" altLang="zh-TW" b="0">
              <a:latin typeface="Times New Roman" panose="02020603050405020304"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1154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latin typeface="McGrawHill-Italic" pitchFamily="2" charset="0"/>
              </a:rPr>
              <a:t>McGraw-Hill</a:t>
            </a:r>
            <a:endParaRPr lang="en-US" altLang="en-US" sz="2400" b="0" smtClean="0">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latin typeface="McGrawHill-Italic" pitchFamily="2" charset="0"/>
              </a:rPr>
              <a:t>The McGraw-Hill Companies, Inc., 2000</a:t>
            </a:r>
            <a:endParaRPr lang="en-US" altLang="en-US" sz="2400" b="0" smtClean="0">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smtClean="0">
                <a:solidFill>
                  <a:schemeClr val="bg2"/>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chemeClr val="bg2"/>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CC0103F2-BA84-4F73-AC8A-8BA3AE6F9118}" type="slidenum">
              <a:rPr lang="en-US" altLang="zh-TW"/>
              <a:pPr/>
              <a:t>‹#›</a:t>
            </a:fld>
            <a:endParaRPr lang="en-US" altLang="zh-TW"/>
          </a:p>
        </p:txBody>
      </p:sp>
    </p:spTree>
    <p:extLst>
      <p:ext uri="{BB962C8B-B14F-4D97-AF65-F5344CB8AC3E}">
        <p14:creationId xmlns:p14="http://schemas.microsoft.com/office/powerpoint/2010/main" val="1508612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8F1D2CCF-37F8-4AAB-A404-5BFE0FA03E6C}" type="slidenum">
              <a:rPr lang="en-US" altLang="zh-TW"/>
              <a:pPr/>
              <a:t>‹#›</a:t>
            </a:fld>
            <a:endParaRPr lang="en-US" altLang="zh-TW"/>
          </a:p>
        </p:txBody>
      </p:sp>
    </p:spTree>
    <p:extLst>
      <p:ext uri="{BB962C8B-B14F-4D97-AF65-F5344CB8AC3E}">
        <p14:creationId xmlns:p14="http://schemas.microsoft.com/office/powerpoint/2010/main" val="3507937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21D89D31-E651-44D0-9C33-9DDAEED81CB4}" type="slidenum">
              <a:rPr lang="en-US" altLang="zh-TW"/>
              <a:pPr/>
              <a:t>‹#›</a:t>
            </a:fld>
            <a:endParaRPr lang="en-US" altLang="zh-TW"/>
          </a:p>
        </p:txBody>
      </p:sp>
    </p:spTree>
    <p:extLst>
      <p:ext uri="{BB962C8B-B14F-4D97-AF65-F5344CB8AC3E}">
        <p14:creationId xmlns:p14="http://schemas.microsoft.com/office/powerpoint/2010/main" val="390063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3CFF1666-F7D7-4F45-A9A1-AED64E0B675B}" type="slidenum">
              <a:rPr lang="en-US" altLang="zh-TW"/>
              <a:pPr/>
              <a:t>‹#›</a:t>
            </a:fld>
            <a:endParaRPr lang="en-US" altLang="zh-TW"/>
          </a:p>
        </p:txBody>
      </p:sp>
    </p:spTree>
    <p:extLst>
      <p:ext uri="{BB962C8B-B14F-4D97-AF65-F5344CB8AC3E}">
        <p14:creationId xmlns:p14="http://schemas.microsoft.com/office/powerpoint/2010/main" val="12715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66A5C4C5-2C50-4429-9DFE-293CD71ECF96}" type="slidenum">
              <a:rPr lang="en-US" altLang="zh-TW"/>
              <a:pPr/>
              <a:t>‹#›</a:t>
            </a:fld>
            <a:endParaRPr lang="en-US" altLang="zh-TW"/>
          </a:p>
        </p:txBody>
      </p:sp>
    </p:spTree>
    <p:extLst>
      <p:ext uri="{BB962C8B-B14F-4D97-AF65-F5344CB8AC3E}">
        <p14:creationId xmlns:p14="http://schemas.microsoft.com/office/powerpoint/2010/main" val="199905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B2D29773-056A-4501-91C5-C64F463D32E4}" type="slidenum">
              <a:rPr lang="en-US" altLang="zh-TW"/>
              <a:pPr/>
              <a:t>‹#›</a:t>
            </a:fld>
            <a:endParaRPr lang="en-US" altLang="zh-TW"/>
          </a:p>
        </p:txBody>
      </p:sp>
    </p:spTree>
    <p:extLst>
      <p:ext uri="{BB962C8B-B14F-4D97-AF65-F5344CB8AC3E}">
        <p14:creationId xmlns:p14="http://schemas.microsoft.com/office/powerpoint/2010/main" val="332693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9EFD7E8-73B3-4FBB-BA2E-C44D78A0A7D6}" type="slidenum">
              <a:rPr lang="en-US" altLang="zh-TW"/>
              <a:pPr/>
              <a:t>‹#›</a:t>
            </a:fld>
            <a:endParaRPr lang="en-US" altLang="zh-TW"/>
          </a:p>
        </p:txBody>
      </p:sp>
    </p:spTree>
    <p:extLst>
      <p:ext uri="{BB962C8B-B14F-4D97-AF65-F5344CB8AC3E}">
        <p14:creationId xmlns:p14="http://schemas.microsoft.com/office/powerpoint/2010/main" val="342055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1F45BFFA-2F37-4EEB-B79B-9F6A15A0A843}" type="slidenum">
              <a:rPr lang="en-US" altLang="zh-TW"/>
              <a:pPr/>
              <a:t>‹#›</a:t>
            </a:fld>
            <a:endParaRPr lang="en-US" altLang="zh-TW"/>
          </a:p>
        </p:txBody>
      </p:sp>
    </p:spTree>
    <p:extLst>
      <p:ext uri="{BB962C8B-B14F-4D97-AF65-F5344CB8AC3E}">
        <p14:creationId xmlns:p14="http://schemas.microsoft.com/office/powerpoint/2010/main" val="95987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47390FE4-2D2B-4A42-B230-566E85B6BB55}" type="slidenum">
              <a:rPr lang="en-US" altLang="zh-TW"/>
              <a:pPr/>
              <a:t>‹#›</a:t>
            </a:fld>
            <a:endParaRPr lang="en-US" altLang="zh-TW"/>
          </a:p>
        </p:txBody>
      </p:sp>
    </p:spTree>
    <p:extLst>
      <p:ext uri="{BB962C8B-B14F-4D97-AF65-F5344CB8AC3E}">
        <p14:creationId xmlns:p14="http://schemas.microsoft.com/office/powerpoint/2010/main" val="101125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7DBCEE9E-4579-4685-9073-9E70B1803B07}" type="slidenum">
              <a:rPr lang="en-US" altLang="zh-TW"/>
              <a:pPr/>
              <a:t>‹#›</a:t>
            </a:fld>
            <a:endParaRPr lang="en-US" altLang="zh-TW"/>
          </a:p>
        </p:txBody>
      </p:sp>
    </p:spTree>
    <p:extLst>
      <p:ext uri="{BB962C8B-B14F-4D97-AF65-F5344CB8AC3E}">
        <p14:creationId xmlns:p14="http://schemas.microsoft.com/office/powerpoint/2010/main" val="1894780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2F8811ED-25CD-487F-B585-F665E910799D}" type="slidenum">
              <a:rPr lang="en-US" altLang="zh-TW"/>
              <a:pPr/>
              <a:t>‹#›</a:t>
            </a:fld>
            <a:endParaRPr lang="en-US" altLang="zh-TW"/>
          </a:p>
        </p:txBody>
      </p:sp>
    </p:spTree>
    <p:extLst>
      <p:ext uri="{BB962C8B-B14F-4D97-AF65-F5344CB8AC3E}">
        <p14:creationId xmlns:p14="http://schemas.microsoft.com/office/powerpoint/2010/main" val="43839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AAEFE9E0-7D88-41AA-8AB5-EC80959D9C83}" type="slidenum">
              <a:rPr lang="en-US" altLang="zh-TW"/>
              <a:pPr/>
              <a:t>‹#›</a:t>
            </a:fld>
            <a:endParaRPr lang="en-US" altLang="zh-TW"/>
          </a:p>
        </p:txBody>
      </p:sp>
    </p:spTree>
    <p:extLst>
      <p:ext uri="{BB962C8B-B14F-4D97-AF65-F5344CB8AC3E}">
        <p14:creationId xmlns:p14="http://schemas.microsoft.com/office/powerpoint/2010/main" val="1722316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99C662D8-1AF7-4C1C-98B7-6CC6EC6AC1CB}" type="slidenum">
              <a:rPr lang="en-US" altLang="zh-TW"/>
              <a:pPr/>
              <a:t>‹#›</a:t>
            </a:fld>
            <a:endParaRPr lang="en-US" altLang="zh-TW"/>
          </a:p>
        </p:txBody>
      </p:sp>
    </p:spTree>
    <p:extLst>
      <p:ext uri="{BB962C8B-B14F-4D97-AF65-F5344CB8AC3E}">
        <p14:creationId xmlns:p14="http://schemas.microsoft.com/office/powerpoint/2010/main" val="1650973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ea typeface="新細明體" pitchFamily="18" charset="-120"/>
              </a:defRPr>
            </a:lvl1pPr>
          </a:lstStyle>
          <a:p>
            <a:fld id="{231B3F76-4325-4EDA-9A47-725DF0B33298}"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746"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103.emf"/><Relationship Id="rId5" Type="http://schemas.openxmlformats.org/officeDocument/2006/relationships/customXml" Target="../ink/ink37.xml"/><Relationship Id="rId4" Type="http://schemas.openxmlformats.org/officeDocument/2006/relationships/image" Target="../media/image102.emf"/></Relationships>
</file>

<file path=ppt/slides/_rels/slide103.x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107.emf"/><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customXml" Target="../ink/ink38.xml"/><Relationship Id="rId5" Type="http://schemas.openxmlformats.org/officeDocument/2006/relationships/image" Target="../media/image106.emf"/><Relationship Id="rId4" Type="http://schemas.openxmlformats.org/officeDocument/2006/relationships/image" Target="../media/image105.emf"/></Relationships>
</file>

<file path=ppt/slides/_rels/slide104.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customXml" Target="../ink/ink39.xml"/><Relationship Id="rId4" Type="http://schemas.openxmlformats.org/officeDocument/2006/relationships/image" Target="../media/image109.emf"/></Relationships>
</file>

<file path=ppt/slides/_rels/slide105.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12.emf"/><Relationship Id="rId4" Type="http://schemas.openxmlformats.org/officeDocument/2006/relationships/customXml" Target="../ink/ink40.xml"/></Relationships>
</file>

<file path=ppt/slides/_rels/slide106.xml.rels><?xml version="1.0" encoding="UTF-8" standalone="yes"?>
<Relationships xmlns="http://schemas.openxmlformats.org/package/2006/relationships"><Relationship Id="rId3" Type="http://schemas.openxmlformats.org/officeDocument/2006/relationships/hyperlink" Target="https://www.geeksforgeeks.org/dynamic-host-configuration-protocol-dhcp/"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customXml" Target="../ink/ink4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117.emf"/><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customXml" Target="../ink/ink42.xml"/><Relationship Id="rId5" Type="http://schemas.openxmlformats.org/officeDocument/2006/relationships/image" Target="../media/image116.emf"/><Relationship Id="rId4" Type="http://schemas.openxmlformats.org/officeDocument/2006/relationships/image" Target="../media/image115.e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1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7.xml"/></Relationships>
</file>

<file path=ppt/slides/_rels/slide1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customXml" Target="../ink/ink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customXml" Target="../ink/ink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customXml" Target="../ink/ink10.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0.emf"/><Relationship Id="rId4" Type="http://schemas.openxmlformats.org/officeDocument/2006/relationships/image" Target="../media/image23.png"/><Relationship Id="rId9" Type="http://schemas.openxmlformats.org/officeDocument/2006/relationships/customXml" Target="../ink/ink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customXml" Target="../ink/ink15.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customXml" Target="../ink/ink1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customXml" Target="../ink/ink1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customXml" Target="../ink/ink1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customXml" Target="../ink/ink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customXml" Target="../ink/ink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8.emf"/><Relationship Id="rId5" Type="http://schemas.openxmlformats.org/officeDocument/2006/relationships/customXml" Target="../ink/ink2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55.emf"/><Relationship Id="rId4" Type="http://schemas.openxmlformats.org/officeDocument/2006/relationships/customXml" Target="../ink/ink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7.emf"/><Relationship Id="rId4" Type="http://schemas.openxmlformats.org/officeDocument/2006/relationships/customXml" Target="../ink/ink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60.emf"/><Relationship Id="rId4" Type="http://schemas.openxmlformats.org/officeDocument/2006/relationships/customXml" Target="../ink/ink2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customXml" Target="../ink/ink27.xml"/></Relationships>
</file>

<file path=ppt/slides/_rels/slide6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62.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customXml" Target="../ink/ink29.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emf"/><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customXml" Target="../ink/ink30.xml"/><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3.emf"/><Relationship Id="rId4" Type="http://schemas.openxmlformats.org/officeDocument/2006/relationships/customXml" Target="../ink/ink3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76.emf"/><Relationship Id="rId4" Type="http://schemas.openxmlformats.org/officeDocument/2006/relationships/customXml" Target="../ink/ink3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78.emf"/><Relationship Id="rId4" Type="http://schemas.openxmlformats.org/officeDocument/2006/relationships/customXml" Target="../ink/ink33.xml"/></Relationships>
</file>

<file path=ppt/slides/_rels/slide7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81.emf"/><Relationship Id="rId4" Type="http://schemas.openxmlformats.org/officeDocument/2006/relationships/customXml" Target="../ink/ink35.xml"/></Relationships>
</file>

<file path=ppt/slides/_rels/slide7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customXml" Target="../ink/ink2.xml"/></Relationships>
</file>

<file path=ppt/slides/_rels/slide80.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87.emf"/><Relationship Id="rId4" Type="http://schemas.openxmlformats.org/officeDocument/2006/relationships/customXml" Target="../ink/ink3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94.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0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8C4BCCB-007D-44ED-9A97-85B789D291D6}" type="slidenum">
              <a:rPr lang="en-US" altLang="zh-TW" b="0"/>
              <a:pPr/>
              <a:t>1</a:t>
            </a:fld>
            <a:endParaRPr lang="en-US" altLang="zh-TW" b="0"/>
          </a:p>
        </p:txBody>
      </p:sp>
      <p:sp>
        <p:nvSpPr>
          <p:cNvPr id="3076" name="Text Box 2"/>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b="1">
                <a:solidFill>
                  <a:schemeClr val="tx1"/>
                </a:solidFill>
                <a:latin typeface="Tahoma" panose="020B0604030504040204" pitchFamily="34" charset="0"/>
              </a:defRPr>
            </a:lvl1pPr>
            <a:lvl2pPr marL="742950" indent="-285750" defTabSz="1028700">
              <a:defRPr b="1">
                <a:solidFill>
                  <a:schemeClr val="tx1"/>
                </a:solidFill>
                <a:latin typeface="Tahoma" panose="020B0604030504040204" pitchFamily="34" charset="0"/>
              </a:defRPr>
            </a:lvl2pPr>
            <a:lvl3pPr marL="1143000" indent="-228600" defTabSz="1028700">
              <a:defRPr b="1">
                <a:solidFill>
                  <a:schemeClr val="tx1"/>
                </a:solidFill>
                <a:latin typeface="Tahoma" panose="020B0604030504040204" pitchFamily="34" charset="0"/>
              </a:defRPr>
            </a:lvl3pPr>
            <a:lvl4pPr marL="1600200" indent="-228600" defTabSz="1028700">
              <a:defRPr b="1">
                <a:solidFill>
                  <a:schemeClr val="tx1"/>
                </a:solidFill>
                <a:latin typeface="Tahoma" panose="020B0604030504040204" pitchFamily="34" charset="0"/>
              </a:defRPr>
            </a:lvl4pPr>
            <a:lvl5pPr marL="2057400" indent="-228600" defTabSz="1028700">
              <a:defRPr b="1">
                <a:solidFill>
                  <a:schemeClr val="tx1"/>
                </a:solidFill>
                <a:latin typeface="Tahoma" panose="020B0604030504040204" pitchFamily="34" charset="0"/>
              </a:defRPr>
            </a:lvl5pPr>
            <a:lvl6pPr marL="2514600" indent="-228600" defTabSz="1028700" eaLnBrk="0" fontAlgn="base" hangingPunct="0">
              <a:spcBef>
                <a:spcPct val="0"/>
              </a:spcBef>
              <a:spcAft>
                <a:spcPct val="0"/>
              </a:spcAft>
              <a:defRPr b="1">
                <a:solidFill>
                  <a:schemeClr val="tx1"/>
                </a:solidFill>
                <a:latin typeface="Tahoma" panose="020B0604030504040204" pitchFamily="34" charset="0"/>
              </a:defRPr>
            </a:lvl6pPr>
            <a:lvl7pPr marL="2971800" indent="-228600" defTabSz="1028700" eaLnBrk="0" fontAlgn="base" hangingPunct="0">
              <a:spcBef>
                <a:spcPct val="0"/>
              </a:spcBef>
              <a:spcAft>
                <a:spcPct val="0"/>
              </a:spcAft>
              <a:defRPr b="1">
                <a:solidFill>
                  <a:schemeClr val="tx1"/>
                </a:solidFill>
                <a:latin typeface="Tahoma" panose="020B0604030504040204" pitchFamily="34" charset="0"/>
              </a:defRPr>
            </a:lvl7pPr>
            <a:lvl8pPr marL="3429000" indent="-228600" defTabSz="1028700" eaLnBrk="0" fontAlgn="base" hangingPunct="0">
              <a:spcBef>
                <a:spcPct val="0"/>
              </a:spcBef>
              <a:spcAft>
                <a:spcPct val="0"/>
              </a:spcAft>
              <a:defRPr b="1">
                <a:solidFill>
                  <a:schemeClr val="tx1"/>
                </a:solidFill>
                <a:latin typeface="Tahoma" panose="020B0604030504040204" pitchFamily="34" charset="0"/>
              </a:defRPr>
            </a:lvl8pPr>
            <a:lvl9pPr marL="3886200" indent="-228600" defTabSz="10287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pPr>
            <a:r>
              <a:rPr lang="en-US" altLang="zh-TW" sz="1000" b="0">
                <a:latin typeface="Arial" panose="020B0604020202020204" pitchFamily="34" charset="0"/>
                <a:ea typeface="新細明體" pitchFamily="18" charset="-120"/>
              </a:rPr>
              <a:t>Copyright </a:t>
            </a:r>
            <a:r>
              <a:rPr lang="en-US" altLang="zh-TW" sz="1000" b="0">
                <a:latin typeface="Arial" panose="020B0604020202020204" pitchFamily="34" charset="0"/>
                <a:ea typeface="新細明體" pitchFamily="18" charset="-120"/>
                <a:cs typeface="Times New Roman" panose="02020603050405020304" pitchFamily="18" charset="0"/>
              </a:rPr>
              <a:t>© </a:t>
            </a:r>
            <a:r>
              <a:rPr lang="en-US" altLang="zh-TW" sz="1000" b="0">
                <a:latin typeface="Arial" panose="020B0604020202020204" pitchFamily="34" charset="0"/>
                <a:ea typeface="新細明體" pitchFamily="18" charset="-120"/>
              </a:rPr>
              <a:t>The McGraw-Hill Companies, Inc. Permission required for reproduction or display.</a:t>
            </a:r>
          </a:p>
        </p:txBody>
      </p:sp>
      <p:pic>
        <p:nvPicPr>
          <p:cNvPr id="3077" name="Picture 3" descr="brandi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 Box 4"/>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latin typeface="Times" panose="02020603050405020304" pitchFamily="18" charset="0"/>
                <a:ea typeface="新細明體" pitchFamily="18" charset="-120"/>
              </a:rPr>
              <a:t>Chapter 5</a:t>
            </a:r>
          </a:p>
        </p:txBody>
      </p:sp>
      <p:pic>
        <p:nvPicPr>
          <p:cNvPr id="3079" name="Picture 5" descr="Forouzan4e10lbj_n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6"/>
          <p:cNvSpPr txBox="1">
            <a:spLocks noChangeArrowheads="1"/>
          </p:cNvSpPr>
          <p:nvPr/>
        </p:nvSpPr>
        <p:spPr bwMode="auto">
          <a:xfrm>
            <a:off x="263525" y="2209800"/>
            <a:ext cx="4156075" cy="15557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solidFill>
                  <a:schemeClr val="folHlink"/>
                </a:solidFill>
                <a:latin typeface="Times" panose="02020603050405020304" pitchFamily="18" charset="0"/>
                <a:ea typeface="新細明體" pitchFamily="18" charset="-120"/>
              </a:rPr>
              <a:t>IPv4 Addresses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22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A0EF7D-C29B-42A9-B35E-D8F9100F0DA0}" type="slidenum">
              <a:rPr lang="en-US" altLang="zh-TW" b="0"/>
              <a:pPr/>
              <a:t>10</a:t>
            </a:fld>
            <a:endParaRPr lang="en-US" altLang="zh-TW" b="0"/>
          </a:p>
        </p:txBody>
      </p:sp>
      <p:sp>
        <p:nvSpPr>
          <p:cNvPr id="12292" name="Text Box 2"/>
          <p:cNvSpPr txBox="1">
            <a:spLocks noChangeArrowheads="1"/>
          </p:cNvSpPr>
          <p:nvPr/>
        </p:nvSpPr>
        <p:spPr bwMode="auto">
          <a:xfrm>
            <a:off x="76200" y="696913"/>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Change the following IPv4 addresses from dotted-decimal notation to binary notation.</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111.56.45.78</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221.34.7.82</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i="1">
                <a:latin typeface="Arial Unicode MS" panose="020B0604020202020204" pitchFamily="34" charset="-128"/>
                <a:ea typeface="新細明體" pitchFamily="18" charset="-120"/>
              </a:rPr>
              <a:t> 241.8.56.12</a:t>
            </a:r>
          </a:p>
          <a:p>
            <a:pPr algn="just"/>
            <a:r>
              <a:rPr lang="en-US" altLang="zh-TW" sz="2400">
                <a:solidFill>
                  <a:schemeClr val="hlink"/>
                </a:solidFill>
                <a:latin typeface="Arial Unicode MS" panose="020B0604020202020204" pitchFamily="34" charset="-128"/>
                <a:ea typeface="新細明體" pitchFamily="18" charset="-120"/>
              </a:rPr>
              <a:t>d.</a:t>
            </a:r>
            <a:r>
              <a:rPr lang="en-US" altLang="zh-TW" sz="2400" i="1">
                <a:latin typeface="Arial Unicode MS" panose="020B0604020202020204" pitchFamily="34" charset="-128"/>
                <a:ea typeface="新細明體" pitchFamily="18" charset="-120"/>
              </a:rPr>
              <a:t> 75.45.34.78</a:t>
            </a:r>
          </a:p>
          <a:p>
            <a:pPr algn="just"/>
            <a:endParaRPr lang="en-US" altLang="zh-TW" sz="2400" i="1">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We replace each decimal number with its binary equivalent:</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01101111  00111000  00101101  01001110</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11011101  00100010  00000111  01010010</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11110001  00001000  00111000  00001100</a:t>
            </a:r>
          </a:p>
          <a:p>
            <a:pPr algn="just"/>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01001011  00101101  00100010  01001110</a:t>
            </a:r>
          </a:p>
        </p:txBody>
      </p:sp>
      <p:grpSp>
        <p:nvGrpSpPr>
          <p:cNvPr id="12293" name="Group 3"/>
          <p:cNvGrpSpPr>
            <a:grpSpLocks/>
          </p:cNvGrpSpPr>
          <p:nvPr/>
        </p:nvGrpSpPr>
        <p:grpSpPr bwMode="auto">
          <a:xfrm>
            <a:off x="0" y="0"/>
            <a:ext cx="9144000" cy="609600"/>
            <a:chOff x="0" y="2448"/>
            <a:chExt cx="5760" cy="384"/>
          </a:xfrm>
        </p:grpSpPr>
        <p:sp>
          <p:nvSpPr>
            <p:cNvPr id="1229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59813"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44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6D3E112-AEE8-490D-A8C0-37C45DA43080}" type="slidenum">
              <a:rPr lang="en-US" altLang="zh-TW" b="0"/>
              <a:pPr/>
              <a:t>100</a:t>
            </a:fld>
            <a:endParaRPr lang="en-US" altLang="zh-TW" b="0"/>
          </a:p>
        </p:txBody>
      </p:sp>
      <p:sp>
        <p:nvSpPr>
          <p:cNvPr id="74957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104453" name="Text Box 3"/>
          <p:cNvSpPr txBox="1">
            <a:spLocks noChangeArrowheads="1"/>
          </p:cNvSpPr>
          <p:nvPr/>
        </p:nvSpPr>
        <p:spPr bwMode="auto">
          <a:xfrm>
            <a:off x="228600" y="355600"/>
            <a:ext cx="58197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5-4  SPECIAL ADDRESSES</a:t>
            </a:r>
          </a:p>
        </p:txBody>
      </p:sp>
      <p:sp>
        <p:nvSpPr>
          <p:cNvPr id="104454"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104455" name="Rectangle 5"/>
          <p:cNvSpPr>
            <a:spLocks noChangeArrowheads="1"/>
          </p:cNvSpPr>
          <p:nvPr/>
        </p:nvSpPr>
        <p:spPr bwMode="auto">
          <a:xfrm>
            <a:off x="381000" y="1524000"/>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In classful addressing some addresses were reserved for special purposes. The classless addressing scheme inherits some of these special addresses from classful addressing.</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054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54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EB3CD66-C122-4170-8595-06F67035F6E7}" type="slidenum">
              <a:rPr lang="en-US" altLang="zh-TW" b="0"/>
              <a:pPr/>
              <a:t>101</a:t>
            </a:fld>
            <a:endParaRPr lang="en-US" altLang="zh-TW" b="0"/>
          </a:p>
        </p:txBody>
      </p:sp>
      <p:sp>
        <p:nvSpPr>
          <p:cNvPr id="751618"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05477"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51620" name="Rectangle 4"/>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Special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Special Addresses in each Block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1620"/>
                                        </p:tgtEl>
                                        <p:attrNameLst>
                                          <p:attrName>style.visibility</p:attrName>
                                        </p:attrNameLst>
                                      </p:cBhvr>
                                      <p:to>
                                        <p:strVal val="visible"/>
                                      </p:to>
                                    </p:set>
                                    <p:animEffect transition="in" filter="wipe(up)">
                                      <p:cBhvr>
                                        <p:cTn id="7" dur="5000"/>
                                        <p:tgtEl>
                                          <p:spTgt spid="75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64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2A1418-A4C2-45B8-AACD-C8BA454232A3}" type="slidenum">
              <a:rPr lang="en-US" altLang="zh-TW" b="0"/>
              <a:pPr/>
              <a:t>102</a:t>
            </a:fld>
            <a:endParaRPr lang="en-US" altLang="zh-TW" b="0"/>
          </a:p>
        </p:txBody>
      </p:sp>
      <p:pic>
        <p:nvPicPr>
          <p:cNvPr id="7168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3051175"/>
            <a:ext cx="8297863"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50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using the all-zero address</a:t>
            </a:r>
          </a:p>
        </p:txBody>
      </p:sp>
      <p:sp>
        <p:nvSpPr>
          <p:cNvPr id="10650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1681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0" y="2438400"/>
            <a:ext cx="50736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5072760" y="1974600"/>
              <a:ext cx="3491280" cy="1016640"/>
            </p14:xfrm>
          </p:contentPart>
        </mc:Choice>
        <mc:Fallback>
          <p:pic>
            <p:nvPicPr>
              <p:cNvPr id="2" name="Ink 1"/>
              <p:cNvPicPr/>
              <p:nvPr/>
            </p:nvPicPr>
            <p:blipFill>
              <a:blip r:embed="rId6"/>
              <a:stretch>
                <a:fillRect/>
              </a:stretch>
            </p:blipFill>
            <p:spPr>
              <a:xfrm>
                <a:off x="5064840" y="1962720"/>
                <a:ext cx="3511440" cy="1040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16812"/>
                                        </p:tgtEl>
                                        <p:attrNameLst>
                                          <p:attrName>style.visibility</p:attrName>
                                        </p:attrNameLst>
                                      </p:cBhvr>
                                      <p:to>
                                        <p:strVal val="visible"/>
                                      </p:to>
                                    </p:set>
                                    <p:animEffect transition="in" filter="wipe(left)">
                                      <p:cBhvr>
                                        <p:cTn id="11" dur="5000"/>
                                        <p:tgtEl>
                                          <p:spTgt spid="716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75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8313566-6701-40CF-A8BB-19A05E51A6FB}" type="slidenum">
              <a:rPr lang="en-US" altLang="zh-TW" b="0"/>
              <a:pPr/>
              <a:t>103</a:t>
            </a:fld>
            <a:endParaRPr lang="en-US" altLang="zh-TW" b="0"/>
          </a:p>
        </p:txBody>
      </p:sp>
      <p:pic>
        <p:nvPicPr>
          <p:cNvPr id="7188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5311775" cy="34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5"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limited broadcast address</a:t>
            </a:r>
          </a:p>
        </p:txBody>
      </p:sp>
      <p:sp>
        <p:nvSpPr>
          <p:cNvPr id="10752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2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2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2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3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3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753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1886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14600"/>
            <a:ext cx="7102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86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038600"/>
            <a:ext cx="22669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693800" y="1650240"/>
              <a:ext cx="6810840" cy="4227480"/>
            </p14:xfrm>
          </p:contentPart>
        </mc:Choice>
        <mc:Fallback>
          <p:pic>
            <p:nvPicPr>
              <p:cNvPr id="2" name="Ink 1"/>
              <p:cNvPicPr/>
              <p:nvPr/>
            </p:nvPicPr>
            <p:blipFill>
              <a:blip r:embed="rId7"/>
              <a:stretch>
                <a:fillRect/>
              </a:stretch>
            </p:blipFill>
            <p:spPr>
              <a:xfrm>
                <a:off x="1680840" y="1640160"/>
                <a:ext cx="6837480" cy="4251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8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18862"/>
                                        </p:tgtEl>
                                        <p:attrNameLst>
                                          <p:attrName>style.visibility</p:attrName>
                                        </p:attrNameLst>
                                      </p:cBhvr>
                                      <p:to>
                                        <p:strVal val="visible"/>
                                      </p:to>
                                    </p:set>
                                    <p:animEffect transition="in" filter="wipe(down)">
                                      <p:cBhvr>
                                        <p:cTn id="11" dur="2000"/>
                                        <p:tgtEl>
                                          <p:spTgt spid="7188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1886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5" presetClass="emph" presetSubtype="0" fill="hold" nodeType="clickEffect">
                                  <p:stCondLst>
                                    <p:cond delay="0"/>
                                  </p:stCondLst>
                                  <p:childTnLst>
                                    <p:anim calcmode="discrete" valueType="str">
                                      <p:cBhvr>
                                        <p:cTn id="19" dur="2000" fill="hold"/>
                                        <p:tgtEl>
                                          <p:spTgt spid="718864"/>
                                        </p:tgtEl>
                                        <p:attrNameLst>
                                          <p:attrName>style.visibility</p:attrName>
                                        </p:attrNameLst>
                                      </p:cBhvr>
                                      <p:tavLst>
                                        <p:tav tm="0">
                                          <p:val>
                                            <p:strVal val="hidden"/>
                                          </p:val>
                                        </p:tav>
                                        <p:tav tm="50000">
                                          <p:val>
                                            <p:strVal val="visible"/>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emph" presetSubtype="0" fill="hold" nodeType="clickEffect">
                                  <p:stCondLst>
                                    <p:cond delay="0"/>
                                  </p:stCondLst>
                                  <p:childTnLst>
                                    <p:anim calcmode="discrete" valueType="str">
                                      <p:cBhvr>
                                        <p:cTn id="23" dur="2000" fill="hold"/>
                                        <p:tgtEl>
                                          <p:spTgt spid="71886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85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8B944B-F523-4AB9-B32B-CFCD03D523AB}" type="slidenum">
              <a:rPr lang="en-US" altLang="zh-TW" b="0"/>
              <a:pPr/>
              <a:t>104</a:t>
            </a:fld>
            <a:endParaRPr lang="en-US" altLang="zh-TW" b="0"/>
          </a:p>
        </p:txBody>
      </p:sp>
      <p:pic>
        <p:nvPicPr>
          <p:cNvPr id="7209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524000"/>
            <a:ext cx="61976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4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loopback address</a:t>
            </a:r>
          </a:p>
        </p:txBody>
      </p:sp>
      <p:sp>
        <p:nvSpPr>
          <p:cNvPr id="10855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209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05000"/>
            <a:ext cx="27781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6363720" y="3043080"/>
              <a:ext cx="2248920" cy="1631160"/>
            </p14:xfrm>
          </p:contentPart>
        </mc:Choice>
        <mc:Fallback>
          <p:pic>
            <p:nvPicPr>
              <p:cNvPr id="2" name="Ink 1"/>
              <p:cNvPicPr/>
              <p:nvPr/>
            </p:nvPicPr>
            <p:blipFill>
              <a:blip r:embed="rId6"/>
              <a:stretch>
                <a:fillRect/>
              </a:stretch>
            </p:blipFill>
            <p:spPr>
              <a:xfrm>
                <a:off x="6351840" y="3031200"/>
                <a:ext cx="2274480" cy="1649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20908"/>
                                        </p:tgtEl>
                                        <p:attrNameLst>
                                          <p:attrName>style.visibility</p:attrName>
                                        </p:attrNameLst>
                                      </p:cBhvr>
                                      <p:to>
                                        <p:strVal val="visible"/>
                                      </p:to>
                                    </p:set>
                                    <p:animEffect transition="in" filter="wipe(left)">
                                      <p:cBhvr>
                                        <p:cTn id="11" dur="2000"/>
                                        <p:tgtEl>
                                          <p:spTgt spid="720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95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6C6730-38A8-48AA-8040-1A913269C03B}" type="slidenum">
              <a:rPr lang="en-US" altLang="zh-TW" b="0"/>
              <a:pPr/>
              <a:t>105</a:t>
            </a:fld>
            <a:endParaRPr lang="en-US" altLang="zh-TW" b="0"/>
          </a:p>
        </p:txBody>
      </p:sp>
      <p:grpSp>
        <p:nvGrpSpPr>
          <p:cNvPr id="109572" name="Group 2"/>
          <p:cNvGrpSpPr>
            <a:grpSpLocks/>
          </p:cNvGrpSpPr>
          <p:nvPr/>
        </p:nvGrpSpPr>
        <p:grpSpPr bwMode="auto">
          <a:xfrm>
            <a:off x="228600" y="228600"/>
            <a:ext cx="8458200" cy="5791200"/>
            <a:chOff x="144" y="144"/>
            <a:chExt cx="5328" cy="3648"/>
          </a:xfrm>
        </p:grpSpPr>
        <p:grpSp>
          <p:nvGrpSpPr>
            <p:cNvPr id="109574" name="Group 3"/>
            <p:cNvGrpSpPr>
              <a:grpSpLocks/>
            </p:cNvGrpSpPr>
            <p:nvPr/>
          </p:nvGrpSpPr>
          <p:grpSpPr bwMode="auto">
            <a:xfrm>
              <a:off x="144" y="144"/>
              <a:ext cx="432" cy="3648"/>
              <a:chOff x="48" y="48"/>
              <a:chExt cx="576" cy="3984"/>
            </a:xfrm>
          </p:grpSpPr>
          <p:sp>
            <p:nvSpPr>
              <p:cNvPr id="109593"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4"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5"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09575" name="Group 7"/>
            <p:cNvGrpSpPr>
              <a:grpSpLocks/>
            </p:cNvGrpSpPr>
            <p:nvPr/>
          </p:nvGrpSpPr>
          <p:grpSpPr bwMode="auto">
            <a:xfrm>
              <a:off x="144" y="144"/>
              <a:ext cx="5328" cy="336"/>
              <a:chOff x="0" y="144"/>
              <a:chExt cx="5760" cy="432"/>
            </a:xfrm>
          </p:grpSpPr>
          <p:sp>
            <p:nvSpPr>
              <p:cNvPr id="109590"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1"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2"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09576" name="Group 11"/>
            <p:cNvGrpSpPr>
              <a:grpSpLocks/>
            </p:cNvGrpSpPr>
            <p:nvPr/>
          </p:nvGrpSpPr>
          <p:grpSpPr bwMode="auto">
            <a:xfrm>
              <a:off x="144" y="144"/>
              <a:ext cx="432" cy="336"/>
              <a:chOff x="144" y="144"/>
              <a:chExt cx="432" cy="336"/>
            </a:xfrm>
          </p:grpSpPr>
          <p:grpSp>
            <p:nvGrpSpPr>
              <p:cNvPr id="109577" name="Group 12"/>
              <p:cNvGrpSpPr>
                <a:grpSpLocks/>
              </p:cNvGrpSpPr>
              <p:nvPr/>
            </p:nvGrpSpPr>
            <p:grpSpPr bwMode="auto">
              <a:xfrm>
                <a:off x="144" y="256"/>
                <a:ext cx="432" cy="112"/>
                <a:chOff x="288" y="256"/>
                <a:chExt cx="432" cy="112"/>
              </a:xfrm>
            </p:grpSpPr>
            <p:sp>
              <p:nvSpPr>
                <p:cNvPr id="976909"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10"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11"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09578" name="Group 16"/>
              <p:cNvGrpSpPr>
                <a:grpSpLocks/>
              </p:cNvGrpSpPr>
              <p:nvPr/>
            </p:nvGrpSpPr>
            <p:grpSpPr bwMode="auto">
              <a:xfrm>
                <a:off x="144" y="144"/>
                <a:ext cx="432" cy="336"/>
                <a:chOff x="144" y="144"/>
                <a:chExt cx="432" cy="336"/>
              </a:xfrm>
            </p:grpSpPr>
            <p:grpSp>
              <p:nvGrpSpPr>
                <p:cNvPr id="109579" name="Group 17"/>
                <p:cNvGrpSpPr>
                  <a:grpSpLocks/>
                </p:cNvGrpSpPr>
                <p:nvPr/>
              </p:nvGrpSpPr>
              <p:grpSpPr bwMode="auto">
                <a:xfrm>
                  <a:off x="144" y="144"/>
                  <a:ext cx="432" cy="112"/>
                  <a:chOff x="288" y="256"/>
                  <a:chExt cx="432" cy="112"/>
                </a:xfrm>
              </p:grpSpPr>
              <p:sp>
                <p:nvSpPr>
                  <p:cNvPr id="976914"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15"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16"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09580" name="Group 21"/>
                <p:cNvGrpSpPr>
                  <a:grpSpLocks/>
                </p:cNvGrpSpPr>
                <p:nvPr/>
              </p:nvGrpSpPr>
              <p:grpSpPr bwMode="auto">
                <a:xfrm>
                  <a:off x="144" y="368"/>
                  <a:ext cx="432" cy="112"/>
                  <a:chOff x="288" y="256"/>
                  <a:chExt cx="432" cy="112"/>
                </a:xfrm>
              </p:grpSpPr>
              <p:sp>
                <p:nvSpPr>
                  <p:cNvPr id="976918"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19"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6920"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grpSp>
      </p:grpSp>
      <p:pic>
        <p:nvPicPr>
          <p:cNvPr id="109573"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2657475"/>
            <a:ext cx="7688262"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73600" y="957600"/>
              <a:ext cx="7254360" cy="2949120"/>
            </p14:xfrm>
          </p:contentPart>
        </mc:Choice>
        <mc:Fallback>
          <p:pic>
            <p:nvPicPr>
              <p:cNvPr id="2" name="Ink 1"/>
              <p:cNvPicPr/>
              <p:nvPr/>
            </p:nvPicPr>
            <p:blipFill>
              <a:blip r:embed="rId5"/>
              <a:stretch>
                <a:fillRect/>
              </a:stretch>
            </p:blipFill>
            <p:spPr>
              <a:xfrm>
                <a:off x="1163880" y="948600"/>
                <a:ext cx="7278480" cy="2971440"/>
              </a:xfrm>
              <a:prstGeom prst="rect">
                <a:avLst/>
              </a:prstGeom>
            </p:spPr>
          </p:pic>
        </mc:Fallback>
      </mc:AlternateContent>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5"/>
            <a:ext cx="7886700" cy="473075"/>
          </a:xfrm>
        </p:spPr>
        <p:txBody>
          <a:bodyPr/>
          <a:lstStyle/>
          <a:p>
            <a:pPr algn="ctr"/>
            <a:r>
              <a:rPr lang="en-US" sz="3200" dirty="0" smtClean="0"/>
              <a:t>APIPA</a:t>
            </a:r>
            <a:endParaRPr lang="en-US" sz="3200" dirty="0"/>
          </a:p>
        </p:txBody>
      </p:sp>
      <p:sp>
        <p:nvSpPr>
          <p:cNvPr id="5" name="Content Placeholder 4"/>
          <p:cNvSpPr>
            <a:spLocks noGrp="1"/>
          </p:cNvSpPr>
          <p:nvPr>
            <p:ph idx="1"/>
          </p:nvPr>
        </p:nvSpPr>
        <p:spPr>
          <a:xfrm>
            <a:off x="628650" y="990600"/>
            <a:ext cx="7753350" cy="5186363"/>
          </a:xfrm>
        </p:spPr>
        <p:txBody>
          <a:bodyPr/>
          <a:lstStyle/>
          <a:p>
            <a:pPr algn="just"/>
            <a:r>
              <a:rPr lang="en-GB" sz="2000" b="1" dirty="0"/>
              <a:t>APIPA</a:t>
            </a:r>
            <a:r>
              <a:rPr lang="en-GB" sz="2000" dirty="0"/>
              <a:t> stands for </a:t>
            </a:r>
            <a:r>
              <a:rPr lang="en-GB" sz="2000" b="1" dirty="0"/>
              <a:t>Automatic Private IP Addressing (APIPA).</a:t>
            </a:r>
            <a:r>
              <a:rPr lang="en-GB" sz="2000" dirty="0"/>
              <a:t> It is a feature or characteristic in operating systems (</a:t>
            </a:r>
            <a:r>
              <a:rPr lang="en-GB" sz="2000" dirty="0" smtClean="0"/>
              <a:t>e. g</a:t>
            </a:r>
            <a:r>
              <a:rPr lang="en-GB" sz="2000" dirty="0"/>
              <a:t>. Windows) which enables computers to self-configure an IP address and subnet mask automatically </a:t>
            </a:r>
            <a:r>
              <a:rPr lang="en-GB" sz="2000" dirty="0" smtClean="0"/>
              <a:t>when their</a:t>
            </a:r>
            <a:r>
              <a:rPr lang="en-GB" sz="2000" dirty="0"/>
              <a:t> </a:t>
            </a:r>
            <a:r>
              <a:rPr lang="en-GB" sz="2000" b="1" dirty="0">
                <a:hlinkClick r:id="rId3"/>
              </a:rPr>
              <a:t>DHCP(Dynamic Host Configuration Protocol)</a:t>
            </a:r>
            <a:r>
              <a:rPr lang="en-GB" sz="2000" dirty="0"/>
              <a:t> server isn’t reachable. The IP address range for APIPA is </a:t>
            </a:r>
            <a:r>
              <a:rPr lang="en-GB" sz="2000" b="1" dirty="0"/>
              <a:t>(169.254.0.1 to 169.254.255.254)</a:t>
            </a:r>
            <a:r>
              <a:rPr lang="en-GB" sz="2000" dirty="0"/>
              <a:t> having </a:t>
            </a:r>
            <a:r>
              <a:rPr lang="en-GB" sz="2000" b="1" dirty="0"/>
              <a:t>65, 534</a:t>
            </a:r>
            <a:r>
              <a:rPr lang="en-GB" sz="2000" dirty="0"/>
              <a:t> usable IP addresses, with the subnet mask of </a:t>
            </a:r>
            <a:r>
              <a:rPr lang="en-GB" sz="2000" b="1" dirty="0"/>
              <a:t>255.255.0.0</a:t>
            </a:r>
            <a:r>
              <a:rPr lang="en-GB" sz="2000" dirty="0"/>
              <a:t>.</a:t>
            </a:r>
            <a:endParaRPr lang="en-US" sz="2000" dirty="0"/>
          </a:p>
        </p:txBody>
      </p:sp>
      <p:sp>
        <p:nvSpPr>
          <p:cNvPr id="2" name="Footer Placeholder 1"/>
          <p:cNvSpPr>
            <a:spLocks noGrp="1"/>
          </p:cNvSpPr>
          <p:nvPr>
            <p:ph type="ftr" sz="quarter" idx="10"/>
          </p:nvPr>
        </p:nvSpPr>
        <p:spPr/>
        <p:txBody>
          <a:bodyPr/>
          <a:lstStyle/>
          <a:p>
            <a:pPr>
              <a:defRPr/>
            </a:pPr>
            <a:r>
              <a:rPr lang="en-US" altLang="zh-TW" smtClean="0"/>
              <a:t>TCP/IP Protocol Suite</a:t>
            </a:r>
            <a:endParaRPr lang="en-US" altLang="zh-TW"/>
          </a:p>
        </p:txBody>
      </p:sp>
      <p:sp>
        <p:nvSpPr>
          <p:cNvPr id="3" name="Slide Number Placeholder 2"/>
          <p:cNvSpPr>
            <a:spLocks noGrp="1"/>
          </p:cNvSpPr>
          <p:nvPr>
            <p:ph type="sldNum" sz="quarter" idx="11"/>
          </p:nvPr>
        </p:nvSpPr>
        <p:spPr/>
        <p:txBody>
          <a:bodyPr/>
          <a:lstStyle/>
          <a:p>
            <a:fld id="{2F8811ED-25CD-487F-B585-F665E910799D}" type="slidenum">
              <a:rPr lang="en-US" altLang="zh-TW" smtClean="0"/>
              <a:pPr/>
              <a:t>106</a:t>
            </a:fld>
            <a:endParaRPr lang="en-US" altLang="zh-TW"/>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917280" y="1920600"/>
              <a:ext cx="7466040" cy="4066200"/>
            </p14:xfrm>
          </p:contentPart>
        </mc:Choice>
        <mc:Fallback>
          <p:pic>
            <p:nvPicPr>
              <p:cNvPr id="6" name="Ink 5"/>
              <p:cNvPicPr/>
              <p:nvPr/>
            </p:nvPicPr>
            <p:blipFill>
              <a:blip r:embed="rId5"/>
              <a:stretch>
                <a:fillRect/>
              </a:stretch>
            </p:blipFill>
            <p:spPr>
              <a:xfrm>
                <a:off x="914760" y="1918080"/>
                <a:ext cx="7484760" cy="4085280"/>
              </a:xfrm>
              <a:prstGeom prst="rect">
                <a:avLst/>
              </a:prstGeom>
            </p:spPr>
          </p:pic>
        </mc:Fallback>
      </mc:AlternateContent>
    </p:spTree>
    <p:extLst>
      <p:ext uri="{BB962C8B-B14F-4D97-AF65-F5344CB8AC3E}">
        <p14:creationId xmlns:p14="http://schemas.microsoft.com/office/powerpoint/2010/main" val="36597868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05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F8CCC60-7371-4E46-B7DD-38B7641719D1}" type="slidenum">
              <a:rPr lang="en-US" altLang="zh-TW" b="0"/>
              <a:pPr/>
              <a:t>107</a:t>
            </a:fld>
            <a:endParaRPr lang="en-US" altLang="zh-TW" b="0"/>
          </a:p>
        </p:txBody>
      </p:sp>
      <p:pic>
        <p:nvPicPr>
          <p:cNvPr id="7229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341438"/>
            <a:ext cx="5311775"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a directed broadcast address</a:t>
            </a:r>
          </a:p>
        </p:txBody>
      </p:sp>
      <p:sp>
        <p:nvSpPr>
          <p:cNvPr id="11059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59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60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60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60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60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060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229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466975"/>
            <a:ext cx="3363913"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657600"/>
            <a:ext cx="38671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6674040" y="3870720"/>
              <a:ext cx="966960" cy="605880"/>
            </p14:xfrm>
          </p:contentPart>
        </mc:Choice>
        <mc:Fallback>
          <p:pic>
            <p:nvPicPr>
              <p:cNvPr id="2" name="Ink 1"/>
              <p:cNvPicPr/>
              <p:nvPr/>
            </p:nvPicPr>
            <p:blipFill>
              <a:blip r:embed="rId7"/>
              <a:stretch>
                <a:fillRect/>
              </a:stretch>
            </p:blipFill>
            <p:spPr>
              <a:xfrm>
                <a:off x="6671160" y="3863880"/>
                <a:ext cx="984600" cy="615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2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22956"/>
                                        </p:tgtEl>
                                        <p:attrNameLst>
                                          <p:attrName>style.visibility</p:attrName>
                                        </p:attrNameLst>
                                      </p:cBhvr>
                                      <p:to>
                                        <p:strVal val="visible"/>
                                      </p:to>
                                    </p:set>
                                    <p:animEffect transition="in" filter="wipe(down)">
                                      <p:cBhvr>
                                        <p:cTn id="11" dur="2000"/>
                                        <p:tgtEl>
                                          <p:spTgt spid="722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1" presetClass="entr" presetSubtype="0" fill="hold" nodeType="clickEffect">
                                  <p:stCondLst>
                                    <p:cond delay="0"/>
                                  </p:stCondLst>
                                  <p:iterate type="lt">
                                    <p:tmPct val="5000"/>
                                  </p:iterate>
                                  <p:childTnLst>
                                    <p:set>
                                      <p:cBhvr>
                                        <p:cTn id="15" dur="1" fill="hold">
                                          <p:stCondLst>
                                            <p:cond delay="0"/>
                                          </p:stCondLst>
                                        </p:cTn>
                                        <p:tgtEl>
                                          <p:spTgt spid="722958"/>
                                        </p:tgtEl>
                                        <p:attrNameLst>
                                          <p:attrName>style.visibility</p:attrName>
                                        </p:attrNameLst>
                                      </p:cBhvr>
                                      <p:to>
                                        <p:strVal val="visible"/>
                                      </p:to>
                                    </p:set>
                                    <p:anim calcmode="lin" valueType="num">
                                      <p:cBhvr>
                                        <p:cTn id="16" dur="1000" fill="hold"/>
                                        <p:tgtEl>
                                          <p:spTgt spid="722958"/>
                                        </p:tgtEl>
                                        <p:attrNameLst>
                                          <p:attrName>ppt_w</p:attrName>
                                        </p:attrNameLst>
                                      </p:cBhvr>
                                      <p:tavLst>
                                        <p:tav tm="0">
                                          <p:val>
                                            <p:fltVal val="0"/>
                                          </p:val>
                                        </p:tav>
                                        <p:tav tm="100000">
                                          <p:val>
                                            <p:strVal val="#ppt_w"/>
                                          </p:val>
                                        </p:tav>
                                      </p:tavLst>
                                    </p:anim>
                                    <p:anim calcmode="lin" valueType="num">
                                      <p:cBhvr>
                                        <p:cTn id="17" dur="1000" fill="hold"/>
                                        <p:tgtEl>
                                          <p:spTgt spid="722958"/>
                                        </p:tgtEl>
                                        <p:attrNameLst>
                                          <p:attrName>ppt_h</p:attrName>
                                        </p:attrNameLst>
                                      </p:cBhvr>
                                      <p:tavLst>
                                        <p:tav tm="0">
                                          <p:val>
                                            <p:fltVal val="0"/>
                                          </p:val>
                                        </p:tav>
                                        <p:tav tm="100000">
                                          <p:val>
                                            <p:strVal val="#ppt_h"/>
                                          </p:val>
                                        </p:tav>
                                      </p:tavLst>
                                    </p:anim>
                                    <p:anim calcmode="lin" valueType="num">
                                      <p:cBhvr>
                                        <p:cTn id="18" dur="1000" fill="hold"/>
                                        <p:tgtEl>
                                          <p:spTgt spid="722958"/>
                                        </p:tgtEl>
                                        <p:attrNameLst>
                                          <p:attrName>style.rotation</p:attrName>
                                        </p:attrNameLst>
                                      </p:cBhvr>
                                      <p:tavLst>
                                        <p:tav tm="0">
                                          <p:val>
                                            <p:fltVal val="90"/>
                                          </p:val>
                                        </p:tav>
                                        <p:tav tm="100000">
                                          <p:val>
                                            <p:fltVal val="0"/>
                                          </p:val>
                                        </p:tav>
                                      </p:tavLst>
                                    </p:anim>
                                    <p:animEffect transition="in" filter="fade">
                                      <p:cBhvr>
                                        <p:cTn id="19" dur="1000"/>
                                        <p:tgtEl>
                                          <p:spTgt spid="722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16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866939-4323-42CE-97BA-7B7FCFF07F09}" type="slidenum">
              <a:rPr lang="en-US" altLang="zh-TW" b="0"/>
              <a:pPr/>
              <a:t>108</a:t>
            </a:fld>
            <a:endParaRPr lang="en-US" altLang="zh-TW" b="0"/>
          </a:p>
        </p:txBody>
      </p:sp>
      <p:sp>
        <p:nvSpPr>
          <p:cNvPr id="75366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111621" name="Text Box 3"/>
          <p:cNvSpPr txBox="1">
            <a:spLocks noChangeArrowheads="1"/>
          </p:cNvSpPr>
          <p:nvPr/>
        </p:nvSpPr>
        <p:spPr bwMode="auto">
          <a:xfrm>
            <a:off x="228600" y="355600"/>
            <a:ext cx="1997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5-5  NAT</a:t>
            </a:r>
          </a:p>
        </p:txBody>
      </p:sp>
      <p:sp>
        <p:nvSpPr>
          <p:cNvPr id="11162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111623" name="Rectangle 5"/>
          <p:cNvSpPr>
            <a:spLocks noChangeArrowheads="1"/>
          </p:cNvSpPr>
          <p:nvPr/>
        </p:nvSpPr>
        <p:spPr bwMode="auto">
          <a:xfrm>
            <a:off x="304800" y="1524000"/>
            <a:ext cx="8534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only a portion of computers in a small network need access to the Internet simultaneously. A technology that can help in this cases is </a:t>
            </a:r>
            <a:r>
              <a:rPr lang="en-US" altLang="zh-TW" sz="2800" i="1">
                <a:solidFill>
                  <a:schemeClr val="hlink"/>
                </a:solidFill>
                <a:latin typeface="Arial Unicode MS" panose="020B0604020202020204" pitchFamily="34" charset="-128"/>
                <a:ea typeface="新細明體" pitchFamily="18" charset="-120"/>
              </a:rPr>
              <a:t>network address translation (NAT)</a:t>
            </a:r>
            <a:r>
              <a:rPr lang="en-US" altLang="zh-TW" sz="2800" i="1">
                <a:latin typeface="Arial Unicode MS" panose="020B0604020202020204" pitchFamily="34" charset="-128"/>
                <a:ea typeface="新細明體" pitchFamily="18" charset="-120"/>
              </a:rPr>
              <a:t>.</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126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26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2E639C-D88C-4EA1-A225-BD22CE7BD496}" type="slidenum">
              <a:rPr lang="en-US" altLang="zh-TW" b="0"/>
              <a:pPr/>
              <a:t>109</a:t>
            </a:fld>
            <a:endParaRPr lang="en-US" altLang="zh-TW" b="0"/>
          </a:p>
        </p:txBody>
      </p:sp>
      <p:sp>
        <p:nvSpPr>
          <p:cNvPr id="755714"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12645"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55716" name="Rectangle 4"/>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Address Translation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Translation Table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5716"/>
                                        </p:tgtEl>
                                        <p:attrNameLst>
                                          <p:attrName>style.visibility</p:attrName>
                                        </p:attrNameLst>
                                      </p:cBhvr>
                                      <p:to>
                                        <p:strVal val="visible"/>
                                      </p:to>
                                    </p:set>
                                    <p:animEffect transition="in" filter="wipe(up)">
                                      <p:cBhvr>
                                        <p:cTn id="7" dur="50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33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77DBA7F-922D-4ACE-B176-C50A1C845C05}" type="slidenum">
              <a:rPr lang="en-US" altLang="zh-TW" b="0"/>
              <a:pPr/>
              <a:t>11</a:t>
            </a:fld>
            <a:endParaRPr lang="en-US" altLang="zh-TW" b="0"/>
          </a:p>
        </p:txBody>
      </p:sp>
      <p:sp>
        <p:nvSpPr>
          <p:cNvPr id="13316" name="Text Box 2"/>
          <p:cNvSpPr txBox="1">
            <a:spLocks noChangeArrowheads="1"/>
          </p:cNvSpPr>
          <p:nvPr/>
        </p:nvSpPr>
        <p:spPr bwMode="auto">
          <a:xfrm>
            <a:off x="76200" y="696913"/>
            <a:ext cx="88392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Find the error, if any, in the following IPv4 addresses:</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111.56.045.78</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221.34.7.8.20</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75.45.301.14</a:t>
            </a:r>
          </a:p>
          <a:p>
            <a:pPr algn="just"/>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11100010.23.14.67</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There should be no leading zeroes (045).</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We may not have more than 4 bytes in an IPv4 address.</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Each byte should be less than or equal to 255.</a:t>
            </a:r>
          </a:p>
          <a:p>
            <a:pPr algn="just"/>
            <a:r>
              <a:rPr lang="en-US" altLang="zh-TW" sz="2400">
                <a:solidFill>
                  <a:schemeClr val="hlink"/>
                </a:solidFill>
                <a:latin typeface="Arial Unicode MS" panose="020B0604020202020204" pitchFamily="34" charset="-128"/>
                <a:ea typeface="新細明體" pitchFamily="18" charset="-120"/>
              </a:rPr>
              <a:t>d.	</a:t>
            </a:r>
            <a:r>
              <a:rPr lang="en-US" altLang="zh-TW" sz="2400">
                <a:latin typeface="Arial Unicode MS" panose="020B0604020202020204" pitchFamily="34" charset="-128"/>
                <a:ea typeface="新細明體" pitchFamily="18" charset="-120"/>
              </a:rPr>
              <a:t>A mixture of binary notation and dotted-decimal notation.</a:t>
            </a:r>
          </a:p>
        </p:txBody>
      </p:sp>
      <p:grpSp>
        <p:nvGrpSpPr>
          <p:cNvPr id="13317" name="Group 3"/>
          <p:cNvGrpSpPr>
            <a:grpSpLocks/>
          </p:cNvGrpSpPr>
          <p:nvPr/>
        </p:nvGrpSpPr>
        <p:grpSpPr bwMode="auto">
          <a:xfrm>
            <a:off x="0" y="0"/>
            <a:ext cx="9144000" cy="609600"/>
            <a:chOff x="0" y="2448"/>
            <a:chExt cx="5760" cy="384"/>
          </a:xfrm>
        </p:grpSpPr>
        <p:sp>
          <p:nvSpPr>
            <p:cNvPr id="1331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61861"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56920" y="1103760"/>
              <a:ext cx="3861000" cy="2580480"/>
            </p14:xfrm>
          </p:contentPart>
        </mc:Choice>
        <mc:Fallback xmlns="">
          <p:pic>
            <p:nvPicPr>
              <p:cNvPr id="2" name="Ink 1"/>
              <p:cNvPicPr/>
              <p:nvPr/>
            </p:nvPicPr>
            <p:blipFill>
              <a:blip r:embed="rId4"/>
              <a:stretch>
                <a:fillRect/>
              </a:stretch>
            </p:blipFill>
            <p:spPr>
              <a:xfrm>
                <a:off x="551520" y="1101240"/>
                <a:ext cx="3876120" cy="2586240"/>
              </a:xfrm>
              <a:prstGeom prst="rect">
                <a:avLst/>
              </a:prstGeom>
            </p:spPr>
          </p:pic>
        </mc:Fallback>
      </mc:AlternateContent>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36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00E678D-BF1E-4717-ADC5-9853C0609601}" type="slidenum">
              <a:rPr lang="en-US" altLang="zh-TW" b="0"/>
              <a:pPr/>
              <a:t>110</a:t>
            </a:fld>
            <a:endParaRPr lang="en-US" altLang="zh-TW" b="0"/>
          </a:p>
        </p:txBody>
      </p:sp>
      <p:sp>
        <p:nvSpPr>
          <p:cNvPr id="11366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NAT</a:t>
            </a:r>
          </a:p>
        </p:txBody>
      </p:sp>
      <p:sp>
        <p:nvSpPr>
          <p:cNvPr id="11366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367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1367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8" y="2133600"/>
            <a:ext cx="79803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46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B6FD18-A427-4A14-A384-59F11334FC55}" type="slidenum">
              <a:rPr lang="en-US" altLang="zh-TW" b="0"/>
              <a:pPr/>
              <a:t>111</a:t>
            </a:fld>
            <a:endParaRPr lang="en-US" altLang="zh-TW" b="0"/>
          </a:p>
        </p:txBody>
      </p:sp>
      <p:sp>
        <p:nvSpPr>
          <p:cNvPr id="11469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Address resolution</a:t>
            </a:r>
          </a:p>
        </p:txBody>
      </p:sp>
      <p:sp>
        <p:nvSpPr>
          <p:cNvPr id="11469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469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1470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39963"/>
            <a:ext cx="7916862"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362200"/>
            <a:ext cx="13350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62200"/>
            <a:ext cx="13350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581400"/>
            <a:ext cx="1627188"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55"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581400"/>
            <a:ext cx="16271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27052"/>
                                        </p:tgtEl>
                                        <p:attrNameLst>
                                          <p:attrName>style.visibility</p:attrName>
                                        </p:attrNameLst>
                                      </p:cBhvr>
                                      <p:to>
                                        <p:strVal val="visible"/>
                                      </p:to>
                                    </p:set>
                                    <p:animEffect transition="in" filter="wipe(left)">
                                      <p:cBhvr>
                                        <p:cTn id="7" dur="1000"/>
                                        <p:tgtEl>
                                          <p:spTgt spid="727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27053"/>
                                        </p:tgtEl>
                                        <p:attrNameLst>
                                          <p:attrName>style.visibility</p:attrName>
                                        </p:attrNameLst>
                                      </p:cBhvr>
                                      <p:to>
                                        <p:strVal val="visible"/>
                                      </p:to>
                                    </p:set>
                                    <p:animEffect transition="in" filter="wipe(left)">
                                      <p:cBhvr>
                                        <p:cTn id="12" dur="1000"/>
                                        <p:tgtEl>
                                          <p:spTgt spid="7270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727054"/>
                                        </p:tgtEl>
                                        <p:attrNameLst>
                                          <p:attrName>style.visibility</p:attrName>
                                        </p:attrNameLst>
                                      </p:cBhvr>
                                      <p:to>
                                        <p:strVal val="visible"/>
                                      </p:to>
                                    </p:set>
                                    <p:animEffect transition="in" filter="wipe(right)">
                                      <p:cBhvr>
                                        <p:cTn id="17" dur="1000"/>
                                        <p:tgtEl>
                                          <p:spTgt spid="7270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727055"/>
                                        </p:tgtEl>
                                        <p:attrNameLst>
                                          <p:attrName>style.visibility</p:attrName>
                                        </p:attrNameLst>
                                      </p:cBhvr>
                                      <p:to>
                                        <p:strVal val="visible"/>
                                      </p:to>
                                    </p:set>
                                    <p:animEffect transition="in" filter="wipe(right)">
                                      <p:cBhvr>
                                        <p:cTn id="22" dur="1000"/>
                                        <p:tgtEl>
                                          <p:spTgt spid="727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57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13F9ACE-FA6D-479C-A7BC-FE7498B5C8C0}" type="slidenum">
              <a:rPr lang="en-US" altLang="zh-TW" b="0"/>
              <a:pPr/>
              <a:t>112</a:t>
            </a:fld>
            <a:endParaRPr lang="en-US" altLang="zh-TW" b="0"/>
          </a:p>
        </p:txBody>
      </p:sp>
      <p:sp>
        <p:nvSpPr>
          <p:cNvPr id="11571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Translation</a:t>
            </a:r>
          </a:p>
        </p:txBody>
      </p:sp>
      <p:sp>
        <p:nvSpPr>
          <p:cNvPr id="11571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1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1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15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281113"/>
            <a:ext cx="7221537" cy="428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67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F8B0FC6-7513-450A-B2E9-4F61A6BB424A}" type="slidenum">
              <a:rPr lang="en-US" altLang="zh-TW" b="0"/>
              <a:pPr/>
              <a:t>113</a:t>
            </a:fld>
            <a:endParaRPr lang="en-US" altLang="zh-TW" b="0"/>
          </a:p>
        </p:txBody>
      </p:sp>
      <p:sp>
        <p:nvSpPr>
          <p:cNvPr id="116740"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only IP addresses (1)</a:t>
            </a:r>
          </a:p>
        </p:txBody>
      </p:sp>
      <p:sp>
        <p:nvSpPr>
          <p:cNvPr id="116741" name="文字方塊 4"/>
          <p:cNvSpPr txBox="1">
            <a:spLocks noChangeArrowheads="1"/>
          </p:cNvSpPr>
          <p:nvPr/>
        </p:nvSpPr>
        <p:spPr bwMode="auto">
          <a:xfrm>
            <a:off x="1527175" y="13668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42" name="文字方塊 7"/>
          <p:cNvSpPr txBox="1">
            <a:spLocks noChangeArrowheads="1"/>
          </p:cNvSpPr>
          <p:nvPr/>
        </p:nvSpPr>
        <p:spPr bwMode="auto">
          <a:xfrm>
            <a:off x="5260975" y="13668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43" name="直線單箭頭接點 9"/>
          <p:cNvCxnSpPr>
            <a:cxnSpLocks noChangeShapeType="1"/>
            <a:stCxn id="116741" idx="3"/>
            <a:endCxn id="116742" idx="1"/>
          </p:cNvCxnSpPr>
          <p:nvPr/>
        </p:nvCxnSpPr>
        <p:spPr bwMode="auto">
          <a:xfrm>
            <a:off x="2579688" y="15509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44" name="文字方塊 13"/>
          <p:cNvSpPr txBox="1">
            <a:spLocks noChangeArrowheads="1"/>
          </p:cNvSpPr>
          <p:nvPr/>
        </p:nvSpPr>
        <p:spPr bwMode="auto">
          <a:xfrm>
            <a:off x="2919413" y="21177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5" name="文字方塊 14"/>
          <p:cNvSpPr txBox="1"/>
          <p:nvPr/>
        </p:nvSpPr>
        <p:spPr>
          <a:xfrm>
            <a:off x="2919413" y="17367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G1</a:t>
            </a:r>
            <a:endParaRPr lang="zh-TW" altLang="en-US" smtClean="0">
              <a:latin typeface="Times New Roman" pitchFamily="18" charset="0"/>
              <a:ea typeface="新細明體" pitchFamily="18" charset="-120"/>
              <a:cs typeface="Times New Roman" pitchFamily="18" charset="0"/>
            </a:endParaRPr>
          </a:p>
        </p:txBody>
      </p:sp>
      <p:sp>
        <p:nvSpPr>
          <p:cNvPr id="116746" name="文字方塊 15"/>
          <p:cNvSpPr txBox="1">
            <a:spLocks noChangeArrowheads="1"/>
          </p:cNvSpPr>
          <p:nvPr/>
        </p:nvSpPr>
        <p:spPr bwMode="auto">
          <a:xfrm>
            <a:off x="3887788" y="21177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7" name="雲朵形 16"/>
          <p:cNvSpPr/>
          <p:nvPr/>
        </p:nvSpPr>
        <p:spPr bwMode="auto">
          <a:xfrm>
            <a:off x="6616700" y="2155825"/>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9" name="框架 18"/>
          <p:cNvSpPr/>
          <p:nvPr/>
        </p:nvSpPr>
        <p:spPr bwMode="auto">
          <a:xfrm>
            <a:off x="8110538" y="22367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D1</a:t>
            </a:r>
            <a:endParaRPr lang="zh-TW" altLang="en-US" b="0">
              <a:latin typeface="Times New Roman" pitchFamily="18" charset="0"/>
              <a:ea typeface="新細明體" pitchFamily="18" charset="-120"/>
              <a:cs typeface="Times New Roman" pitchFamily="18" charset="0"/>
            </a:endParaRPr>
          </a:p>
        </p:txBody>
      </p:sp>
      <p:cxnSp>
        <p:nvCxnSpPr>
          <p:cNvPr id="116749" name="肘形接點 20"/>
          <p:cNvCxnSpPr>
            <a:cxnSpLocks noChangeShapeType="1"/>
            <a:stCxn id="116742" idx="3"/>
          </p:cNvCxnSpPr>
          <p:nvPr/>
        </p:nvCxnSpPr>
        <p:spPr bwMode="auto">
          <a:xfrm>
            <a:off x="6351588" y="1550988"/>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50" name="文字方塊 37"/>
          <p:cNvSpPr txBox="1">
            <a:spLocks noChangeArrowheads="1"/>
          </p:cNvSpPr>
          <p:nvPr/>
        </p:nvSpPr>
        <p:spPr bwMode="auto">
          <a:xfrm>
            <a:off x="5254625" y="24892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51" name="肘形接點 39"/>
          <p:cNvCxnSpPr>
            <a:cxnSpLocks noChangeShapeType="1"/>
            <a:endCxn id="116750" idx="3"/>
          </p:cNvCxnSpPr>
          <p:nvPr/>
        </p:nvCxnSpPr>
        <p:spPr bwMode="auto">
          <a:xfrm rot="10800000" flipV="1">
            <a:off x="6345238" y="2541588"/>
            <a:ext cx="1765300" cy="131762"/>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52" name="直線單箭頭接點 44"/>
          <p:cNvCxnSpPr>
            <a:cxnSpLocks noChangeShapeType="1"/>
            <a:stCxn id="116750" idx="1"/>
          </p:cNvCxnSpPr>
          <p:nvPr/>
        </p:nvCxnSpPr>
        <p:spPr bwMode="auto">
          <a:xfrm flipH="1">
            <a:off x="2624138" y="2673350"/>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53" name="文字方塊 46"/>
          <p:cNvSpPr txBox="1">
            <a:spLocks noChangeArrowheads="1"/>
          </p:cNvSpPr>
          <p:nvPr/>
        </p:nvSpPr>
        <p:spPr bwMode="auto">
          <a:xfrm>
            <a:off x="1533525" y="24892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49" name="左-上雙向箭號 48"/>
          <p:cNvSpPr/>
          <p:nvPr/>
        </p:nvSpPr>
        <p:spPr bwMode="auto">
          <a:xfrm rot="10800000">
            <a:off x="3773488" y="1422400"/>
            <a:ext cx="430212" cy="401638"/>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50" name="左-上雙向箭號 49"/>
          <p:cNvSpPr/>
          <p:nvPr/>
        </p:nvSpPr>
        <p:spPr bwMode="auto">
          <a:xfrm>
            <a:off x="3559175" y="2366963"/>
            <a:ext cx="430213" cy="400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16756" name="文字方塊 50"/>
          <p:cNvSpPr txBox="1">
            <a:spLocks noChangeArrowheads="1"/>
          </p:cNvSpPr>
          <p:nvPr/>
        </p:nvSpPr>
        <p:spPr bwMode="auto">
          <a:xfrm>
            <a:off x="417513" y="1363663"/>
            <a:ext cx="922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1 private</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6757" name="文字方塊 51"/>
          <p:cNvSpPr txBox="1">
            <a:spLocks noChangeArrowheads="1"/>
          </p:cNvSpPr>
          <p:nvPr/>
        </p:nvSpPr>
        <p:spPr bwMode="auto">
          <a:xfrm>
            <a:off x="3113088" y="1144588"/>
            <a:ext cx="15478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6758" name="文字方塊 52"/>
          <p:cNvSpPr txBox="1">
            <a:spLocks noChangeArrowheads="1"/>
          </p:cNvSpPr>
          <p:nvPr/>
        </p:nvSpPr>
        <p:spPr bwMode="auto">
          <a:xfrm>
            <a:off x="1527175" y="3868738"/>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59" name="文字方塊 53"/>
          <p:cNvSpPr txBox="1">
            <a:spLocks noChangeArrowheads="1"/>
          </p:cNvSpPr>
          <p:nvPr/>
        </p:nvSpPr>
        <p:spPr bwMode="auto">
          <a:xfrm>
            <a:off x="5260975" y="3868738"/>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60" name="直線單箭頭接點 54"/>
          <p:cNvCxnSpPr>
            <a:cxnSpLocks noChangeShapeType="1"/>
            <a:stCxn id="116758" idx="3"/>
            <a:endCxn id="116759" idx="1"/>
          </p:cNvCxnSpPr>
          <p:nvPr/>
        </p:nvCxnSpPr>
        <p:spPr bwMode="auto">
          <a:xfrm>
            <a:off x="2579688" y="40528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p:cNvSpPr/>
          <p:nvPr/>
        </p:nvSpPr>
        <p:spPr bwMode="auto">
          <a:xfrm>
            <a:off x="6616700" y="465613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p:cNvSpPr/>
          <p:nvPr/>
        </p:nvSpPr>
        <p:spPr bwMode="auto">
          <a:xfrm>
            <a:off x="8110538" y="44275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D1</a:t>
            </a:r>
            <a:endParaRPr lang="zh-TW" altLang="en-US" b="0">
              <a:latin typeface="Times New Roman" pitchFamily="18" charset="0"/>
              <a:ea typeface="新細明體" pitchFamily="18" charset="-120"/>
              <a:cs typeface="Times New Roman" pitchFamily="18" charset="0"/>
            </a:endParaRPr>
          </a:p>
        </p:txBody>
      </p:sp>
      <p:cxnSp>
        <p:nvCxnSpPr>
          <p:cNvPr id="116763" name="肘形接點 60"/>
          <p:cNvCxnSpPr>
            <a:cxnSpLocks noChangeShapeType="1"/>
            <a:stCxn id="116759" idx="3"/>
            <a:endCxn id="60" idx="1"/>
          </p:cNvCxnSpPr>
          <p:nvPr/>
        </p:nvCxnSpPr>
        <p:spPr bwMode="auto">
          <a:xfrm>
            <a:off x="6351588" y="4052888"/>
            <a:ext cx="1758950" cy="603250"/>
          </a:xfrm>
          <a:prstGeom prst="bentConnector3">
            <a:avLst>
              <a:gd name="adj1" fmla="val 6071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64" name="文字方塊 61"/>
          <p:cNvSpPr txBox="1">
            <a:spLocks noChangeArrowheads="1"/>
          </p:cNvSpPr>
          <p:nvPr/>
        </p:nvSpPr>
        <p:spPr bwMode="auto">
          <a:xfrm>
            <a:off x="5254625" y="4991100"/>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65" name="肘形接點 62"/>
          <p:cNvCxnSpPr>
            <a:cxnSpLocks noChangeShapeType="1"/>
            <a:endCxn id="116772" idx="3"/>
          </p:cNvCxnSpPr>
          <p:nvPr/>
        </p:nvCxnSpPr>
        <p:spPr bwMode="auto">
          <a:xfrm rot="10800000" flipV="1">
            <a:off x="6345238" y="5343525"/>
            <a:ext cx="1765300" cy="271463"/>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66" name="文字方塊 67"/>
          <p:cNvSpPr txBox="1">
            <a:spLocks noChangeArrowheads="1"/>
          </p:cNvSpPr>
          <p:nvPr/>
        </p:nvSpPr>
        <p:spPr bwMode="auto">
          <a:xfrm>
            <a:off x="417513" y="4079875"/>
            <a:ext cx="1003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6767" name="文字方塊 68"/>
          <p:cNvSpPr txBox="1">
            <a:spLocks noChangeArrowheads="1"/>
          </p:cNvSpPr>
          <p:nvPr/>
        </p:nvSpPr>
        <p:spPr bwMode="auto">
          <a:xfrm>
            <a:off x="3113088" y="3490913"/>
            <a:ext cx="1547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6768" name="文字方塊 70"/>
          <p:cNvSpPr txBox="1">
            <a:spLocks noChangeArrowheads="1"/>
          </p:cNvSpPr>
          <p:nvPr/>
        </p:nvSpPr>
        <p:spPr bwMode="auto">
          <a:xfrm>
            <a:off x="1527175" y="431165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69" name="文字方塊 72"/>
          <p:cNvSpPr txBox="1">
            <a:spLocks noChangeArrowheads="1"/>
          </p:cNvSpPr>
          <p:nvPr/>
        </p:nvSpPr>
        <p:spPr bwMode="auto">
          <a:xfrm>
            <a:off x="5257800" y="431165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70" name="直線單箭頭接點 75"/>
          <p:cNvCxnSpPr>
            <a:cxnSpLocks noChangeShapeType="1"/>
          </p:cNvCxnSpPr>
          <p:nvPr/>
        </p:nvCxnSpPr>
        <p:spPr bwMode="auto">
          <a:xfrm>
            <a:off x="2573338" y="4487863"/>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71" name="肘形接點 76"/>
          <p:cNvCxnSpPr>
            <a:cxnSpLocks noChangeShapeType="1"/>
            <a:stCxn id="116769" idx="3"/>
            <a:endCxn id="94" idx="1"/>
          </p:cNvCxnSpPr>
          <p:nvPr/>
        </p:nvCxnSpPr>
        <p:spPr bwMode="auto">
          <a:xfrm>
            <a:off x="6348413" y="4495800"/>
            <a:ext cx="1762125" cy="731838"/>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2" name="文字方塊 78"/>
          <p:cNvSpPr txBox="1">
            <a:spLocks noChangeArrowheads="1"/>
          </p:cNvSpPr>
          <p:nvPr/>
        </p:nvSpPr>
        <p:spPr bwMode="auto">
          <a:xfrm>
            <a:off x="5254625" y="5430838"/>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73" name="肘形接點 79"/>
          <p:cNvCxnSpPr>
            <a:cxnSpLocks noChangeShapeType="1"/>
            <a:endCxn id="116764" idx="3"/>
          </p:cNvCxnSpPr>
          <p:nvPr/>
        </p:nvCxnSpPr>
        <p:spPr bwMode="auto">
          <a:xfrm rot="10800000" flipV="1">
            <a:off x="6345238" y="4762500"/>
            <a:ext cx="1749425" cy="412750"/>
          </a:xfrm>
          <a:prstGeom prst="bentConnector3">
            <a:avLst>
              <a:gd name="adj1" fmla="val 64014"/>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74" name="文字方塊 55"/>
          <p:cNvSpPr txBox="1">
            <a:spLocks noChangeArrowheads="1"/>
          </p:cNvSpPr>
          <p:nvPr/>
        </p:nvSpPr>
        <p:spPr bwMode="auto">
          <a:xfrm>
            <a:off x="2919413" y="42433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57" name="文字方塊 56"/>
          <p:cNvSpPr txBox="1"/>
          <p:nvPr/>
        </p:nvSpPr>
        <p:spPr>
          <a:xfrm>
            <a:off x="2919413" y="3862388"/>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G1</a:t>
            </a:r>
            <a:endParaRPr lang="zh-TW" altLang="en-US" smtClean="0">
              <a:latin typeface="Times New Roman" pitchFamily="18" charset="0"/>
              <a:ea typeface="新細明體" pitchFamily="18" charset="-120"/>
              <a:cs typeface="Times New Roman" pitchFamily="18" charset="0"/>
            </a:endParaRPr>
          </a:p>
        </p:txBody>
      </p:sp>
      <p:sp>
        <p:nvSpPr>
          <p:cNvPr id="116776" name="文字方塊 57"/>
          <p:cNvSpPr txBox="1">
            <a:spLocks noChangeArrowheads="1"/>
          </p:cNvSpPr>
          <p:nvPr/>
        </p:nvSpPr>
        <p:spPr bwMode="auto">
          <a:xfrm>
            <a:off x="3887788" y="42433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77" name="文字方塊 73"/>
          <p:cNvSpPr txBox="1">
            <a:spLocks noChangeArrowheads="1"/>
          </p:cNvSpPr>
          <p:nvPr/>
        </p:nvSpPr>
        <p:spPr bwMode="auto">
          <a:xfrm>
            <a:off x="2919413" y="46148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78" name="文字方塊 74"/>
          <p:cNvSpPr txBox="1">
            <a:spLocks noChangeArrowheads="1"/>
          </p:cNvSpPr>
          <p:nvPr/>
        </p:nvSpPr>
        <p:spPr bwMode="auto">
          <a:xfrm>
            <a:off x="3887788" y="46148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6779" name="直線單箭頭接點 86"/>
          <p:cNvCxnSpPr>
            <a:cxnSpLocks noChangeShapeType="1"/>
          </p:cNvCxnSpPr>
          <p:nvPr/>
        </p:nvCxnSpPr>
        <p:spPr bwMode="auto">
          <a:xfrm flipH="1">
            <a:off x="2624138" y="5178425"/>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780" name="直線單箭頭接點 87"/>
          <p:cNvCxnSpPr>
            <a:cxnSpLocks noChangeShapeType="1"/>
          </p:cNvCxnSpPr>
          <p:nvPr/>
        </p:nvCxnSpPr>
        <p:spPr bwMode="auto">
          <a:xfrm flipH="1">
            <a:off x="2624138" y="5605463"/>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781" name="文字方塊 91"/>
          <p:cNvSpPr txBox="1">
            <a:spLocks noChangeArrowheads="1"/>
          </p:cNvSpPr>
          <p:nvPr/>
        </p:nvSpPr>
        <p:spPr bwMode="auto">
          <a:xfrm>
            <a:off x="942975" y="3497263"/>
            <a:ext cx="2076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different external hosts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94" name="框架 93"/>
          <p:cNvSpPr/>
          <p:nvPr/>
        </p:nvSpPr>
        <p:spPr bwMode="auto">
          <a:xfrm>
            <a:off x="8110538" y="49990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D2</a:t>
            </a:r>
            <a:endParaRPr lang="zh-TW" altLang="en-US" b="0">
              <a:latin typeface="Times New Roman" pitchFamily="18" charset="0"/>
              <a:ea typeface="新細明體" pitchFamily="18" charset="-120"/>
              <a:cs typeface="Times New Roman" pitchFamily="18" charset="0"/>
            </a:endParaRPr>
          </a:p>
        </p:txBody>
      </p:sp>
      <p:sp>
        <p:nvSpPr>
          <p:cNvPr id="116783" name="文字方塊 109"/>
          <p:cNvSpPr txBox="1">
            <a:spLocks noChangeArrowheads="1"/>
          </p:cNvSpPr>
          <p:nvPr/>
        </p:nvSpPr>
        <p:spPr bwMode="auto">
          <a:xfrm>
            <a:off x="1531938" y="4991100"/>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6784" name="文字方塊 110"/>
          <p:cNvSpPr txBox="1">
            <a:spLocks noChangeArrowheads="1"/>
          </p:cNvSpPr>
          <p:nvPr/>
        </p:nvSpPr>
        <p:spPr bwMode="auto">
          <a:xfrm>
            <a:off x="1531938" y="5430838"/>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P2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2" name="左-上雙向箭號 111"/>
          <p:cNvSpPr/>
          <p:nvPr/>
        </p:nvSpPr>
        <p:spPr bwMode="auto">
          <a:xfrm>
            <a:off x="3419475" y="4997450"/>
            <a:ext cx="604838" cy="5651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77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05F058-F041-4376-953B-B8B9A941373A}" type="slidenum">
              <a:rPr lang="en-US" altLang="zh-TW" b="0"/>
              <a:pPr/>
              <a:t>114</a:t>
            </a:fld>
            <a:endParaRPr lang="en-US" altLang="zh-TW" b="0"/>
          </a:p>
        </p:txBody>
      </p:sp>
      <p:sp>
        <p:nvSpPr>
          <p:cNvPr id="117764"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only IP addresses (2)</a:t>
            </a:r>
          </a:p>
        </p:txBody>
      </p:sp>
      <p:cxnSp>
        <p:nvCxnSpPr>
          <p:cNvPr id="117765" name="直線單箭頭接點 90"/>
          <p:cNvCxnSpPr>
            <a:cxnSpLocks noChangeShapeType="1"/>
            <a:endCxn id="117790" idx="3"/>
          </p:cNvCxnSpPr>
          <p:nvPr/>
        </p:nvCxnSpPr>
        <p:spPr bwMode="auto">
          <a:xfrm flipH="1">
            <a:off x="2579688" y="5905500"/>
            <a:ext cx="2674937" cy="3810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6" name="直線單箭頭接點 86"/>
          <p:cNvCxnSpPr>
            <a:cxnSpLocks noChangeShapeType="1"/>
            <a:stCxn id="117773" idx="1"/>
            <a:endCxn id="117789" idx="3"/>
          </p:cNvCxnSpPr>
          <p:nvPr/>
        </p:nvCxnSpPr>
        <p:spPr bwMode="auto">
          <a:xfrm flipH="1">
            <a:off x="2573338" y="4926013"/>
            <a:ext cx="2681287" cy="42862"/>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67" name="文字方塊 52"/>
          <p:cNvSpPr txBox="1">
            <a:spLocks noChangeArrowheads="1"/>
          </p:cNvSpPr>
          <p:nvPr/>
        </p:nvSpPr>
        <p:spPr bwMode="auto">
          <a:xfrm>
            <a:off x="1527175" y="431800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68" name="文字方塊 53"/>
          <p:cNvSpPr txBox="1">
            <a:spLocks noChangeArrowheads="1"/>
          </p:cNvSpPr>
          <p:nvPr/>
        </p:nvSpPr>
        <p:spPr bwMode="auto">
          <a:xfrm>
            <a:off x="5260975" y="431800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69" name="直線單箭頭接點 54"/>
          <p:cNvCxnSpPr>
            <a:cxnSpLocks noChangeShapeType="1"/>
            <a:stCxn id="117767" idx="3"/>
            <a:endCxn id="117768" idx="1"/>
          </p:cNvCxnSpPr>
          <p:nvPr/>
        </p:nvCxnSpPr>
        <p:spPr bwMode="auto">
          <a:xfrm>
            <a:off x="2579688" y="45021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p:cNvSpPr/>
          <p:nvPr/>
        </p:nvSpPr>
        <p:spPr bwMode="auto">
          <a:xfrm>
            <a:off x="6616700" y="510698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p:cNvSpPr/>
          <p:nvPr/>
        </p:nvSpPr>
        <p:spPr bwMode="auto">
          <a:xfrm>
            <a:off x="8110538" y="51879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D1</a:t>
            </a:r>
            <a:endParaRPr lang="zh-TW" altLang="en-US" b="0">
              <a:latin typeface="Times New Roman" pitchFamily="18" charset="0"/>
              <a:ea typeface="新細明體" pitchFamily="18" charset="-120"/>
              <a:cs typeface="Times New Roman" pitchFamily="18" charset="0"/>
            </a:endParaRPr>
          </a:p>
        </p:txBody>
      </p:sp>
      <p:cxnSp>
        <p:nvCxnSpPr>
          <p:cNvPr id="117772" name="肘形接點 60"/>
          <p:cNvCxnSpPr>
            <a:cxnSpLocks noChangeShapeType="1"/>
            <a:stCxn id="117768" idx="3"/>
          </p:cNvCxnSpPr>
          <p:nvPr/>
        </p:nvCxnSpPr>
        <p:spPr bwMode="auto">
          <a:xfrm>
            <a:off x="6351588" y="4502150"/>
            <a:ext cx="1758950" cy="76835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73" name="文字方塊 61"/>
          <p:cNvSpPr txBox="1">
            <a:spLocks noChangeArrowheads="1"/>
          </p:cNvSpPr>
          <p:nvPr/>
        </p:nvSpPr>
        <p:spPr bwMode="auto">
          <a:xfrm>
            <a:off x="5254625" y="47402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74" name="肘形接點 62"/>
          <p:cNvCxnSpPr>
            <a:cxnSpLocks noChangeShapeType="1"/>
            <a:endCxn id="117773" idx="3"/>
          </p:cNvCxnSpPr>
          <p:nvPr/>
        </p:nvCxnSpPr>
        <p:spPr bwMode="auto">
          <a:xfrm rot="10800000">
            <a:off x="6345238" y="4926013"/>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75" name="文字方塊 67"/>
          <p:cNvSpPr txBox="1">
            <a:spLocks noChangeArrowheads="1"/>
          </p:cNvSpPr>
          <p:nvPr/>
        </p:nvSpPr>
        <p:spPr bwMode="auto">
          <a:xfrm>
            <a:off x="415925" y="4997450"/>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7776" name="文字方塊 70"/>
          <p:cNvSpPr txBox="1">
            <a:spLocks noChangeArrowheads="1"/>
          </p:cNvSpPr>
          <p:nvPr/>
        </p:nvSpPr>
        <p:spPr bwMode="auto">
          <a:xfrm>
            <a:off x="1527175" y="53165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77" name="文字方塊 72"/>
          <p:cNvSpPr txBox="1">
            <a:spLocks noChangeArrowheads="1"/>
          </p:cNvSpPr>
          <p:nvPr/>
        </p:nvSpPr>
        <p:spPr bwMode="auto">
          <a:xfrm>
            <a:off x="5257800" y="53165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78" name="直線單箭頭接點 75"/>
          <p:cNvCxnSpPr>
            <a:cxnSpLocks noChangeShapeType="1"/>
          </p:cNvCxnSpPr>
          <p:nvPr/>
        </p:nvCxnSpPr>
        <p:spPr bwMode="auto">
          <a:xfrm>
            <a:off x="2573338" y="5494338"/>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79" name="肘形接點 76"/>
          <p:cNvCxnSpPr>
            <a:cxnSpLocks noChangeShapeType="1"/>
            <a:stCxn id="117777" idx="3"/>
          </p:cNvCxnSpPr>
          <p:nvPr/>
        </p:nvCxnSpPr>
        <p:spPr bwMode="auto">
          <a:xfrm flipV="1">
            <a:off x="6348413" y="5468938"/>
            <a:ext cx="1736725" cy="33337"/>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80" name="文字方塊 78"/>
          <p:cNvSpPr txBox="1">
            <a:spLocks noChangeArrowheads="1"/>
          </p:cNvSpPr>
          <p:nvPr/>
        </p:nvSpPr>
        <p:spPr bwMode="auto">
          <a:xfrm>
            <a:off x="5262563" y="5756275"/>
            <a:ext cx="1089025"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81" name="肘形接點 79"/>
          <p:cNvCxnSpPr>
            <a:cxnSpLocks noChangeShapeType="1"/>
            <a:endCxn id="117780" idx="3"/>
          </p:cNvCxnSpPr>
          <p:nvPr/>
        </p:nvCxnSpPr>
        <p:spPr bwMode="auto">
          <a:xfrm rot="10800000" flipV="1">
            <a:off x="6351588" y="5586413"/>
            <a:ext cx="1765300" cy="354012"/>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82" name="文字方塊 55"/>
          <p:cNvSpPr txBox="1">
            <a:spLocks noChangeArrowheads="1"/>
          </p:cNvSpPr>
          <p:nvPr/>
        </p:nvSpPr>
        <p:spPr bwMode="auto">
          <a:xfrm>
            <a:off x="2919413"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57" name="文字方塊 56"/>
          <p:cNvSpPr txBox="1"/>
          <p:nvPr/>
        </p:nvSpPr>
        <p:spPr>
          <a:xfrm>
            <a:off x="2919413" y="4311650"/>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G1</a:t>
            </a:r>
            <a:endParaRPr lang="zh-TW" altLang="en-US" smtClean="0">
              <a:latin typeface="Times New Roman" pitchFamily="18" charset="0"/>
              <a:ea typeface="新細明體" pitchFamily="18" charset="-120"/>
              <a:cs typeface="Times New Roman" pitchFamily="18" charset="0"/>
            </a:endParaRPr>
          </a:p>
        </p:txBody>
      </p:sp>
      <p:sp>
        <p:nvSpPr>
          <p:cNvPr id="117784" name="文字方塊 57"/>
          <p:cNvSpPr txBox="1">
            <a:spLocks noChangeArrowheads="1"/>
          </p:cNvSpPr>
          <p:nvPr/>
        </p:nvSpPr>
        <p:spPr bwMode="auto">
          <a:xfrm>
            <a:off x="3887788"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85" name="文字方塊 47"/>
          <p:cNvSpPr txBox="1">
            <a:spLocks noChangeArrowheads="1"/>
          </p:cNvSpPr>
          <p:nvPr/>
        </p:nvSpPr>
        <p:spPr bwMode="auto">
          <a:xfrm>
            <a:off x="1155700" y="3975100"/>
            <a:ext cx="174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Same external host</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7786" name="文字方塊 63"/>
          <p:cNvSpPr txBox="1">
            <a:spLocks noChangeArrowheads="1"/>
          </p:cNvSpPr>
          <p:nvPr/>
        </p:nvSpPr>
        <p:spPr bwMode="auto">
          <a:xfrm>
            <a:off x="2919413"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65" name="文字方塊 64"/>
          <p:cNvSpPr txBox="1"/>
          <p:nvPr/>
        </p:nvSpPr>
        <p:spPr>
          <a:xfrm>
            <a:off x="2919413" y="5273675"/>
            <a:ext cx="1936750" cy="382588"/>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G2</a:t>
            </a:r>
            <a:endParaRPr lang="zh-TW" altLang="en-US" smtClean="0">
              <a:latin typeface="Times New Roman" pitchFamily="18" charset="0"/>
              <a:ea typeface="新細明體" pitchFamily="18" charset="-120"/>
              <a:cs typeface="Times New Roman" pitchFamily="18" charset="0"/>
            </a:endParaRPr>
          </a:p>
        </p:txBody>
      </p:sp>
      <p:sp>
        <p:nvSpPr>
          <p:cNvPr id="117788" name="文字方塊 65"/>
          <p:cNvSpPr txBox="1">
            <a:spLocks noChangeArrowheads="1"/>
          </p:cNvSpPr>
          <p:nvPr/>
        </p:nvSpPr>
        <p:spPr bwMode="auto">
          <a:xfrm>
            <a:off x="3887788"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89" name="文字方塊 84"/>
          <p:cNvSpPr txBox="1">
            <a:spLocks noChangeArrowheads="1"/>
          </p:cNvSpPr>
          <p:nvPr/>
        </p:nvSpPr>
        <p:spPr bwMode="auto">
          <a:xfrm>
            <a:off x="1527175" y="4783138"/>
            <a:ext cx="1046163" cy="37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90" name="文字方塊 91"/>
          <p:cNvSpPr txBox="1">
            <a:spLocks noChangeArrowheads="1"/>
          </p:cNvSpPr>
          <p:nvPr/>
        </p:nvSpPr>
        <p:spPr bwMode="auto">
          <a:xfrm>
            <a:off x="1527175" y="5759450"/>
            <a:ext cx="10525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P2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91" name="矩形 29"/>
          <p:cNvSpPr>
            <a:spLocks noChangeArrowheads="1"/>
          </p:cNvSpPr>
          <p:nvPr/>
        </p:nvSpPr>
        <p:spPr bwMode="auto">
          <a:xfrm>
            <a:off x="2970213" y="3962400"/>
            <a:ext cx="190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itchFamily="18" charset="-120"/>
                <a:cs typeface="Times New Roman" panose="02020603050405020304" pitchFamily="18" charset="0"/>
              </a:rPr>
              <a:t>2 global addresses</a:t>
            </a:r>
            <a:endParaRPr lang="zh-TW" altLang="en-US" i="1">
              <a:solidFill>
                <a:srgbClr val="FF0000"/>
              </a:solidFill>
              <a:latin typeface="Times New Roman" panose="02020603050405020304" pitchFamily="18" charset="0"/>
              <a:ea typeface="新細明體" pitchFamily="18" charset="-120"/>
              <a:cs typeface="Times New Roman" panose="02020603050405020304" pitchFamily="18" charset="0"/>
            </a:endParaRPr>
          </a:p>
        </p:txBody>
      </p:sp>
      <p:sp>
        <p:nvSpPr>
          <p:cNvPr id="117792" name="文字方塊 151"/>
          <p:cNvSpPr txBox="1">
            <a:spLocks noChangeArrowheads="1"/>
          </p:cNvSpPr>
          <p:nvPr/>
        </p:nvSpPr>
        <p:spPr bwMode="auto">
          <a:xfrm>
            <a:off x="1527175" y="1497013"/>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793" name="文字方塊 152"/>
          <p:cNvSpPr txBox="1">
            <a:spLocks noChangeArrowheads="1"/>
          </p:cNvSpPr>
          <p:nvPr/>
        </p:nvSpPr>
        <p:spPr bwMode="auto">
          <a:xfrm>
            <a:off x="5260975" y="1497013"/>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94" name="直線單箭頭接點 153"/>
          <p:cNvCxnSpPr>
            <a:cxnSpLocks noChangeShapeType="1"/>
            <a:stCxn id="117792" idx="3"/>
            <a:endCxn id="117793" idx="1"/>
          </p:cNvCxnSpPr>
          <p:nvPr/>
        </p:nvCxnSpPr>
        <p:spPr bwMode="auto">
          <a:xfrm>
            <a:off x="2579688" y="16827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 name="雲朵形 154"/>
          <p:cNvSpPr/>
          <p:nvPr/>
        </p:nvSpPr>
        <p:spPr bwMode="auto">
          <a:xfrm>
            <a:off x="6616700" y="2286000"/>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56" name="框架 155"/>
          <p:cNvSpPr/>
          <p:nvPr/>
        </p:nvSpPr>
        <p:spPr bwMode="auto">
          <a:xfrm>
            <a:off x="8110538" y="23685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D1</a:t>
            </a:r>
            <a:endParaRPr lang="zh-TW" altLang="en-US" b="0">
              <a:latin typeface="Times New Roman" pitchFamily="18" charset="0"/>
              <a:ea typeface="新細明體" pitchFamily="18" charset="-120"/>
              <a:cs typeface="Times New Roman" pitchFamily="18" charset="0"/>
            </a:endParaRPr>
          </a:p>
        </p:txBody>
      </p:sp>
      <p:cxnSp>
        <p:nvCxnSpPr>
          <p:cNvPr id="117797" name="肘形接點 156"/>
          <p:cNvCxnSpPr>
            <a:cxnSpLocks noChangeShapeType="1"/>
            <a:stCxn id="117793" idx="3"/>
          </p:cNvCxnSpPr>
          <p:nvPr/>
        </p:nvCxnSpPr>
        <p:spPr bwMode="auto">
          <a:xfrm>
            <a:off x="6351588" y="1682750"/>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98" name="文字方塊 157"/>
          <p:cNvSpPr txBox="1">
            <a:spLocks noChangeArrowheads="1"/>
          </p:cNvSpPr>
          <p:nvPr/>
        </p:nvSpPr>
        <p:spPr bwMode="auto">
          <a:xfrm>
            <a:off x="5254625" y="26193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799" name="肘形接點 158"/>
          <p:cNvCxnSpPr>
            <a:cxnSpLocks noChangeShapeType="1"/>
            <a:endCxn id="117798" idx="3"/>
          </p:cNvCxnSpPr>
          <p:nvPr/>
        </p:nvCxnSpPr>
        <p:spPr bwMode="auto">
          <a:xfrm rot="10800000" flipV="1">
            <a:off x="6345238" y="2673350"/>
            <a:ext cx="1765300" cy="131763"/>
          </a:xfrm>
          <a:prstGeom prst="bentConnector3">
            <a:avLst>
              <a:gd name="adj1" fmla="val 57065"/>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00" name="文字方塊 159"/>
          <p:cNvSpPr txBox="1">
            <a:spLocks noChangeArrowheads="1"/>
          </p:cNvSpPr>
          <p:nvPr/>
        </p:nvSpPr>
        <p:spPr bwMode="auto">
          <a:xfrm>
            <a:off x="417513" y="1709738"/>
            <a:ext cx="1003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7801" name="文字方塊 160"/>
          <p:cNvSpPr txBox="1">
            <a:spLocks noChangeArrowheads="1"/>
          </p:cNvSpPr>
          <p:nvPr/>
        </p:nvSpPr>
        <p:spPr bwMode="auto">
          <a:xfrm>
            <a:off x="3113088" y="1187450"/>
            <a:ext cx="1547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1 global address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7802" name="文字方塊 161"/>
          <p:cNvSpPr txBox="1">
            <a:spLocks noChangeArrowheads="1"/>
          </p:cNvSpPr>
          <p:nvPr/>
        </p:nvSpPr>
        <p:spPr bwMode="auto">
          <a:xfrm>
            <a:off x="1527175" y="1941513"/>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803" name="文字方塊 162"/>
          <p:cNvSpPr txBox="1">
            <a:spLocks noChangeArrowheads="1"/>
          </p:cNvSpPr>
          <p:nvPr/>
        </p:nvSpPr>
        <p:spPr bwMode="auto">
          <a:xfrm>
            <a:off x="5257800" y="1941513"/>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804" name="直線單箭頭接點 163"/>
          <p:cNvCxnSpPr>
            <a:cxnSpLocks noChangeShapeType="1"/>
          </p:cNvCxnSpPr>
          <p:nvPr/>
        </p:nvCxnSpPr>
        <p:spPr bwMode="auto">
          <a:xfrm>
            <a:off x="2573338" y="2117725"/>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05" name="肘形接點 164"/>
          <p:cNvCxnSpPr>
            <a:cxnSpLocks noChangeShapeType="1"/>
            <a:endCxn id="156" idx="1"/>
          </p:cNvCxnSpPr>
          <p:nvPr/>
        </p:nvCxnSpPr>
        <p:spPr bwMode="auto">
          <a:xfrm>
            <a:off x="6351588" y="2114550"/>
            <a:ext cx="1758950" cy="482600"/>
          </a:xfrm>
          <a:prstGeom prst="bentConnector3">
            <a:avLst>
              <a:gd name="adj1" fmla="val 4244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06" name="文字方塊 165"/>
          <p:cNvSpPr txBox="1">
            <a:spLocks noChangeArrowheads="1"/>
          </p:cNvSpPr>
          <p:nvPr/>
        </p:nvSpPr>
        <p:spPr bwMode="auto">
          <a:xfrm>
            <a:off x="5254625" y="3059113"/>
            <a:ext cx="1090613"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 </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itchFamily="18" charset="-120"/>
                <a:cs typeface="Times New Roman" panose="02020603050405020304" pitchFamily="18" charset="0"/>
              </a:rPr>
              <a:t>G1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117807" name="肘形接點 166"/>
          <p:cNvCxnSpPr>
            <a:cxnSpLocks noChangeShapeType="1"/>
            <a:endCxn id="117806" idx="3"/>
          </p:cNvCxnSpPr>
          <p:nvPr/>
        </p:nvCxnSpPr>
        <p:spPr bwMode="auto">
          <a:xfrm rot="10800000" flipV="1">
            <a:off x="6345238" y="2768600"/>
            <a:ext cx="1765300" cy="476250"/>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08" name="文字方塊 167"/>
          <p:cNvSpPr txBox="1">
            <a:spLocks noChangeArrowheads="1"/>
          </p:cNvSpPr>
          <p:nvPr/>
        </p:nvSpPr>
        <p:spPr bwMode="auto">
          <a:xfrm>
            <a:off x="2919413"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69" name="文字方塊 168"/>
          <p:cNvSpPr txBox="1"/>
          <p:nvPr/>
        </p:nvSpPr>
        <p:spPr>
          <a:xfrm>
            <a:off x="2919413" y="1490663"/>
            <a:ext cx="1936750" cy="382587"/>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G1</a:t>
            </a:r>
            <a:endParaRPr lang="zh-TW" altLang="en-US" smtClean="0">
              <a:latin typeface="Times New Roman" pitchFamily="18" charset="0"/>
              <a:ea typeface="新細明體" pitchFamily="18" charset="-120"/>
              <a:cs typeface="Times New Roman" pitchFamily="18" charset="0"/>
            </a:endParaRPr>
          </a:p>
        </p:txBody>
      </p:sp>
      <p:sp>
        <p:nvSpPr>
          <p:cNvPr id="117810" name="文字方塊 169"/>
          <p:cNvSpPr txBox="1">
            <a:spLocks noChangeArrowheads="1"/>
          </p:cNvSpPr>
          <p:nvPr/>
        </p:nvSpPr>
        <p:spPr bwMode="auto">
          <a:xfrm>
            <a:off x="3887788"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811" name="文字方塊 170"/>
          <p:cNvSpPr txBox="1">
            <a:spLocks noChangeArrowheads="1"/>
          </p:cNvSpPr>
          <p:nvPr/>
        </p:nvSpPr>
        <p:spPr bwMode="auto">
          <a:xfrm>
            <a:off x="2919413"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7812" name="文字方塊 171"/>
          <p:cNvSpPr txBox="1">
            <a:spLocks noChangeArrowheads="1"/>
          </p:cNvSpPr>
          <p:nvPr/>
        </p:nvSpPr>
        <p:spPr bwMode="auto">
          <a:xfrm>
            <a:off x="3887788"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73" name="左-上雙向箭號 172"/>
          <p:cNvSpPr/>
          <p:nvPr/>
        </p:nvSpPr>
        <p:spPr bwMode="auto">
          <a:xfrm>
            <a:off x="3508375" y="2617788"/>
            <a:ext cx="527050" cy="527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cxnSp>
        <p:nvCxnSpPr>
          <p:cNvPr id="117814" name="直線單箭頭接點 173"/>
          <p:cNvCxnSpPr>
            <a:cxnSpLocks noChangeShapeType="1"/>
          </p:cNvCxnSpPr>
          <p:nvPr/>
        </p:nvCxnSpPr>
        <p:spPr bwMode="auto">
          <a:xfrm flipH="1">
            <a:off x="2624138" y="2808288"/>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15" name="直線單箭頭接點 174"/>
          <p:cNvCxnSpPr>
            <a:cxnSpLocks noChangeShapeType="1"/>
          </p:cNvCxnSpPr>
          <p:nvPr/>
        </p:nvCxnSpPr>
        <p:spPr bwMode="auto">
          <a:xfrm flipH="1">
            <a:off x="2624138" y="3235325"/>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16" name="文字方塊 175"/>
          <p:cNvSpPr txBox="1">
            <a:spLocks noChangeArrowheads="1"/>
          </p:cNvSpPr>
          <p:nvPr/>
        </p:nvSpPr>
        <p:spPr bwMode="auto">
          <a:xfrm>
            <a:off x="1698625" y="262890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itchFamily="18" charset="-120"/>
                <a:cs typeface="Times New Roman" panose="02020603050405020304" pitchFamily="18" charset="0"/>
              </a:rPr>
              <a:t>？？？</a:t>
            </a:r>
          </a:p>
        </p:txBody>
      </p:sp>
      <p:sp>
        <p:nvSpPr>
          <p:cNvPr id="117817" name="文字方塊 176"/>
          <p:cNvSpPr txBox="1">
            <a:spLocks noChangeArrowheads="1"/>
          </p:cNvSpPr>
          <p:nvPr/>
        </p:nvSpPr>
        <p:spPr bwMode="auto">
          <a:xfrm>
            <a:off x="1697038" y="304165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itchFamily="18" charset="-120"/>
                <a:cs typeface="Times New Roman" panose="02020603050405020304" pitchFamily="18" charset="0"/>
              </a:rPr>
              <a:t>？？？</a:t>
            </a:r>
          </a:p>
        </p:txBody>
      </p:sp>
      <p:sp>
        <p:nvSpPr>
          <p:cNvPr id="117818" name="文字方塊 177"/>
          <p:cNvSpPr txBox="1">
            <a:spLocks noChangeArrowheads="1"/>
          </p:cNvSpPr>
          <p:nvPr/>
        </p:nvSpPr>
        <p:spPr bwMode="auto">
          <a:xfrm>
            <a:off x="1169988" y="1127125"/>
            <a:ext cx="1749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Same external host</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79" name="禁止標誌 178"/>
          <p:cNvSpPr/>
          <p:nvPr/>
        </p:nvSpPr>
        <p:spPr bwMode="auto">
          <a:xfrm>
            <a:off x="942975" y="2659063"/>
            <a:ext cx="782638" cy="723900"/>
          </a:xfrm>
          <a:prstGeom prst="noSmoking">
            <a:avLst>
              <a:gd name="adj" fmla="val 15355"/>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8787"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4402DD9-E63C-41D8-BDB8-82ABCD286C4A}" type="slidenum">
              <a:rPr lang="en-US" altLang="zh-TW" b="0"/>
              <a:pPr/>
              <a:t>115</a:t>
            </a:fld>
            <a:endParaRPr lang="en-US" altLang="zh-TW" b="0"/>
          </a:p>
        </p:txBody>
      </p:sp>
      <p:sp>
        <p:nvSpPr>
          <p:cNvPr id="118788" name="Rectangle 2"/>
          <p:cNvSpPr>
            <a:spLocks noGrp="1" noChangeArrowheads="1"/>
          </p:cNvSpPr>
          <p:nvPr>
            <p:ph type="title"/>
          </p:nvPr>
        </p:nvSpPr>
        <p:spPr bwMode="auto">
          <a:xfrm>
            <a:off x="457200" y="274638"/>
            <a:ext cx="8229600" cy="639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3600" smtClean="0">
                <a:ea typeface="新細明體" pitchFamily="18" charset="-120"/>
              </a:rPr>
              <a:t>NAT Table with only IP addresses (3)</a:t>
            </a:r>
          </a:p>
        </p:txBody>
      </p:sp>
      <p:sp>
        <p:nvSpPr>
          <p:cNvPr id="118789" name="Rectangle 3"/>
          <p:cNvSpPr>
            <a:spLocks noGrp="1" noChangeArrowheads="1"/>
          </p:cNvSpPr>
          <p:nvPr>
            <p:ph type="body" idx="1"/>
          </p:nvPr>
        </p:nvSpPr>
        <p:spPr bwMode="auto">
          <a:xfrm>
            <a:off x="457200" y="1143000"/>
            <a:ext cx="8229600" cy="4983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2800" smtClean="0">
                <a:ea typeface="新細明體" pitchFamily="18" charset="-120"/>
              </a:rPr>
              <a:t>If using only one global address</a:t>
            </a:r>
          </a:p>
          <a:p>
            <a:pPr lvl="1" eaLnBrk="1" hangingPunct="1"/>
            <a:r>
              <a:rPr lang="en-US" altLang="zh-TW" sz="2400" smtClean="0">
                <a:ea typeface="新細明體" pitchFamily="18" charset="-120"/>
              </a:rPr>
              <a:t>Only one private-network host to access the same external host</a:t>
            </a:r>
          </a:p>
          <a:p>
            <a:pPr eaLnBrk="1" hangingPunct="1"/>
            <a:r>
              <a:rPr lang="en-US" altLang="zh-TW" sz="2800" smtClean="0">
                <a:ea typeface="新細明體" pitchFamily="18" charset="-120"/>
              </a:rPr>
              <a:t>If using a pool of global addresses (e.g. 4 addr)</a:t>
            </a:r>
          </a:p>
          <a:p>
            <a:pPr lvl="1" eaLnBrk="1" hangingPunct="1"/>
            <a:r>
              <a:rPr lang="en-US" altLang="zh-TW" sz="2400" smtClean="0">
                <a:solidFill>
                  <a:schemeClr val="folHlink"/>
                </a:solidFill>
                <a:ea typeface="新細明體" pitchFamily="18" charset="-120"/>
              </a:rPr>
              <a:t>No more than 4 connections can be made to the same destination</a:t>
            </a:r>
          </a:p>
          <a:p>
            <a:pPr lvl="1" eaLnBrk="1" hangingPunct="1"/>
            <a:r>
              <a:rPr lang="en-US" altLang="zh-TW" sz="2400" smtClean="0">
                <a:ea typeface="新細明體" pitchFamily="18" charset="-120"/>
              </a:rPr>
              <a:t>No private-network host can access two external server programs (e.g. HTTP and TELNET) at the same external host at the same time </a:t>
            </a:r>
            <a:r>
              <a:rPr lang="en-US" altLang="zh-TW" sz="2400" b="1" smtClean="0">
                <a:solidFill>
                  <a:srgbClr val="FF0000"/>
                </a:solidFill>
                <a:ea typeface="新細明體" pitchFamily="18" charset="-120"/>
              </a:rPr>
              <a:t>???</a:t>
            </a:r>
          </a:p>
          <a:p>
            <a:pPr lvl="1" eaLnBrk="1" hangingPunct="1"/>
            <a:r>
              <a:rPr lang="en-US" altLang="zh-TW" sz="2400" smtClean="0">
                <a:solidFill>
                  <a:srgbClr val="3333CC"/>
                </a:solidFill>
                <a:ea typeface="新細明體" pitchFamily="18" charset="-120"/>
              </a:rPr>
              <a:t>Two private-network hosts cannot access the same external server program at the same time </a:t>
            </a:r>
            <a:r>
              <a:rPr lang="en-US" altLang="zh-TW" sz="2400" smtClean="0">
                <a:solidFill>
                  <a:srgbClr val="FF0000"/>
                </a:solidFill>
                <a:ea typeface="新細明體" pitchFamily="18" charset="-120"/>
              </a:rPr>
              <a:t>(by using the same global address)</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810" name="直線單箭頭接點 54"/>
          <p:cNvCxnSpPr>
            <a:cxnSpLocks noChangeShapeType="1"/>
          </p:cNvCxnSpPr>
          <p:nvPr/>
        </p:nvCxnSpPr>
        <p:spPr bwMode="auto">
          <a:xfrm>
            <a:off x="2797175" y="25003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11" name="直線單箭頭接點 54"/>
          <p:cNvCxnSpPr>
            <a:cxnSpLocks noChangeShapeType="1"/>
          </p:cNvCxnSpPr>
          <p:nvPr/>
        </p:nvCxnSpPr>
        <p:spPr bwMode="auto">
          <a:xfrm>
            <a:off x="2797175" y="2851150"/>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12" name="直線單箭頭接點 54"/>
          <p:cNvCxnSpPr>
            <a:cxnSpLocks noChangeShapeType="1"/>
          </p:cNvCxnSpPr>
          <p:nvPr/>
        </p:nvCxnSpPr>
        <p:spPr bwMode="auto">
          <a:xfrm>
            <a:off x="2797175" y="3211513"/>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13" name="直線單箭頭接點 54"/>
          <p:cNvCxnSpPr>
            <a:cxnSpLocks noChangeShapeType="1"/>
          </p:cNvCxnSpPr>
          <p:nvPr/>
        </p:nvCxnSpPr>
        <p:spPr bwMode="auto">
          <a:xfrm>
            <a:off x="2797175" y="3571875"/>
            <a:ext cx="2232025"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8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98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BE2913-8EDF-4C18-9342-1B1E9545A428}" type="slidenum">
              <a:rPr lang="en-US" altLang="zh-TW" b="0"/>
              <a:pPr/>
              <a:t>116</a:t>
            </a:fld>
            <a:endParaRPr lang="en-US" altLang="zh-TW" b="0"/>
          </a:p>
        </p:txBody>
      </p:sp>
      <p:sp>
        <p:nvSpPr>
          <p:cNvPr id="119816"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(1)</a:t>
            </a:r>
          </a:p>
        </p:txBody>
      </p:sp>
      <p:sp>
        <p:nvSpPr>
          <p:cNvPr id="59" name="雲朵形 58"/>
          <p:cNvSpPr/>
          <p:nvPr/>
        </p:nvSpPr>
        <p:spPr bwMode="auto">
          <a:xfrm>
            <a:off x="7077075" y="4041775"/>
            <a:ext cx="1720850" cy="1114425"/>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p:cNvSpPr/>
          <p:nvPr/>
        </p:nvSpPr>
        <p:spPr bwMode="auto">
          <a:xfrm>
            <a:off x="7689850" y="43576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r>
              <a:rPr lang="en-US" altLang="zh-TW" b="0">
                <a:latin typeface="Times New Roman" pitchFamily="18" charset="0"/>
                <a:ea typeface="新細明體" pitchFamily="18" charset="-120"/>
                <a:cs typeface="Times New Roman" pitchFamily="18" charset="0"/>
              </a:rPr>
              <a:t>D1</a:t>
            </a:r>
            <a:endParaRPr lang="zh-TW" altLang="en-US" b="0">
              <a:latin typeface="Times New Roman" pitchFamily="18" charset="0"/>
              <a:ea typeface="新細明體" pitchFamily="18" charset="-120"/>
              <a:cs typeface="Times New Roman" pitchFamily="18" charset="0"/>
            </a:endParaRPr>
          </a:p>
        </p:txBody>
      </p:sp>
      <p:cxnSp>
        <p:nvCxnSpPr>
          <p:cNvPr id="119819" name="肘形接點 62"/>
          <p:cNvCxnSpPr>
            <a:cxnSpLocks noChangeShapeType="1"/>
          </p:cNvCxnSpPr>
          <p:nvPr/>
        </p:nvCxnSpPr>
        <p:spPr bwMode="auto">
          <a:xfrm rot="10800000">
            <a:off x="7038975" y="2670175"/>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820" name="文字方塊 67"/>
          <p:cNvSpPr txBox="1">
            <a:spLocks noChangeArrowheads="1"/>
          </p:cNvSpPr>
          <p:nvPr/>
        </p:nvSpPr>
        <p:spPr bwMode="auto">
          <a:xfrm>
            <a:off x="139700" y="2851150"/>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itchFamily="18" charset="-120"/>
                <a:cs typeface="Times New Roman" panose="02020603050405020304" pitchFamily="18" charset="0"/>
              </a:rPr>
              <a:t>3 privates</a:t>
            </a:r>
            <a:endParaRPr lang="zh-TW" altLang="en-US" sz="1600" b="0" i="1">
              <a:latin typeface="Times New Roman" panose="02020603050405020304" pitchFamily="18" charset="0"/>
              <a:ea typeface="新細明體" pitchFamily="18" charset="-120"/>
              <a:cs typeface="Times New Roman" panose="02020603050405020304" pitchFamily="18" charset="0"/>
            </a:endParaRPr>
          </a:p>
        </p:txBody>
      </p:sp>
      <p:sp>
        <p:nvSpPr>
          <p:cNvPr id="119821" name="文字方塊 55"/>
          <p:cNvSpPr txBox="1">
            <a:spLocks noChangeArrowheads="1"/>
          </p:cNvSpPr>
          <p:nvPr/>
        </p:nvSpPr>
        <p:spPr bwMode="auto">
          <a:xfrm>
            <a:off x="2919413" y="2320925"/>
            <a:ext cx="962025"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57" name="文字方塊 56"/>
          <p:cNvSpPr txBox="1"/>
          <p:nvPr/>
        </p:nvSpPr>
        <p:spPr>
          <a:xfrm>
            <a:off x="2919413" y="19399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a:defRPr/>
            </a:pPr>
            <a:r>
              <a:rPr lang="en-US" altLang="zh-TW" b="0" smtClean="0">
                <a:latin typeface="Times New Roman" pitchFamily="18" charset="0"/>
                <a:ea typeface="新細明體" pitchFamily="18" charset="-120"/>
                <a:cs typeface="Times New Roman" pitchFamily="18" charset="0"/>
              </a:rPr>
              <a:t>NAT Table for </a:t>
            </a:r>
            <a:r>
              <a:rPr lang="en-US" altLang="zh-TW" smtClean="0">
                <a:latin typeface="Times New Roman" pitchFamily="18" charset="0"/>
                <a:ea typeface="新細明體" pitchFamily="18" charset="-120"/>
                <a:cs typeface="Times New Roman" pitchFamily="18" charset="0"/>
              </a:rPr>
              <a:t>G1</a:t>
            </a:r>
            <a:endParaRPr lang="zh-TW" altLang="en-US" smtClean="0">
              <a:latin typeface="Times New Roman" pitchFamily="18" charset="0"/>
              <a:ea typeface="新細明體" pitchFamily="18" charset="-120"/>
              <a:cs typeface="Times New Roman" pitchFamily="18" charset="0"/>
            </a:endParaRPr>
          </a:p>
        </p:txBody>
      </p:sp>
      <p:sp>
        <p:nvSpPr>
          <p:cNvPr id="119823" name="文字方塊 57"/>
          <p:cNvSpPr txBox="1">
            <a:spLocks noChangeArrowheads="1"/>
          </p:cNvSpPr>
          <p:nvPr/>
        </p:nvSpPr>
        <p:spPr bwMode="auto">
          <a:xfrm>
            <a:off x="3887788" y="2320925"/>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G1:#1</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119824" name="文字方塊 47"/>
          <p:cNvSpPr txBox="1">
            <a:spLocks noChangeArrowheads="1"/>
          </p:cNvSpPr>
          <p:nvPr/>
        </p:nvSpPr>
        <p:spPr bwMode="auto">
          <a:xfrm>
            <a:off x="1155700" y="1603375"/>
            <a:ext cx="174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1600" b="0" i="1">
                <a:latin typeface="Times New Roman" panose="02020603050405020304" pitchFamily="18" charset="0"/>
                <a:ea typeface="新細明體" pitchFamily="18" charset="-120"/>
                <a:cs typeface="Times New Roman" panose="02020603050405020304" pitchFamily="18" charset="0"/>
              </a:rPr>
              <a:t>Same external host</a:t>
            </a:r>
          </a:p>
          <a:p>
            <a:pPr algn="ctr"/>
            <a:r>
              <a:rPr lang="en-US" altLang="zh-TW" sz="1600" b="0">
                <a:latin typeface="Times New Roman" panose="02020603050405020304" pitchFamily="18" charset="0"/>
                <a:ea typeface="新細明體" pitchFamily="18" charset="-120"/>
                <a:cs typeface="Times New Roman" panose="02020603050405020304" pitchFamily="18" charset="0"/>
              </a:rPr>
              <a:t>(</a:t>
            </a:r>
            <a:r>
              <a:rPr lang="en-US" altLang="zh-TW" sz="1600" b="0" i="1">
                <a:latin typeface="Times New Roman" panose="02020603050405020304" pitchFamily="18" charset="0"/>
                <a:ea typeface="新細明體" pitchFamily="18" charset="-120"/>
                <a:cs typeface="Times New Roman" panose="02020603050405020304" pitchFamily="18" charset="0"/>
              </a:rPr>
              <a:t>Telnet</a:t>
            </a:r>
            <a:r>
              <a:rPr lang="en-US" altLang="zh-TW" sz="1600" b="0">
                <a:latin typeface="Times New Roman" panose="02020603050405020304" pitchFamily="18" charset="0"/>
                <a:ea typeface="新細明體" pitchFamily="18" charset="-120"/>
                <a:cs typeface="Times New Roman" panose="02020603050405020304" pitchFamily="18" charset="0"/>
              </a:rPr>
              <a:t>)</a:t>
            </a:r>
            <a:endParaRPr lang="zh-TW" altLang="en-US" sz="1600" b="0">
              <a:latin typeface="Times New Roman" panose="02020603050405020304" pitchFamily="18" charset="0"/>
              <a:ea typeface="新細明體" pitchFamily="18" charset="-120"/>
              <a:cs typeface="Times New Roman" panose="02020603050405020304" pitchFamily="18" charset="0"/>
            </a:endParaRPr>
          </a:p>
        </p:txBody>
      </p:sp>
      <p:sp>
        <p:nvSpPr>
          <p:cNvPr id="119825" name="矩形 29"/>
          <p:cNvSpPr>
            <a:spLocks noChangeArrowheads="1"/>
          </p:cNvSpPr>
          <p:nvPr/>
        </p:nvSpPr>
        <p:spPr bwMode="auto">
          <a:xfrm>
            <a:off x="2970213" y="1590675"/>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itchFamily="18" charset="-120"/>
                <a:cs typeface="Times New Roman" panose="02020603050405020304" pitchFamily="18" charset="0"/>
              </a:rPr>
              <a:t>1 global address</a:t>
            </a:r>
            <a:endParaRPr lang="zh-TW" altLang="en-US" i="1">
              <a:solidFill>
                <a:srgbClr val="FF0000"/>
              </a:solidFill>
              <a:latin typeface="Times New Roman" panose="02020603050405020304" pitchFamily="18" charset="0"/>
              <a:ea typeface="新細明體" pitchFamily="18" charset="-120"/>
              <a:cs typeface="Times New Roman" panose="02020603050405020304" pitchFamily="18" charset="0"/>
            </a:endParaRPr>
          </a:p>
        </p:txBody>
      </p:sp>
      <p:grpSp>
        <p:nvGrpSpPr>
          <p:cNvPr id="119826" name="群組 8"/>
          <p:cNvGrpSpPr>
            <a:grpSpLocks/>
          </p:cNvGrpSpPr>
          <p:nvPr/>
        </p:nvGrpSpPr>
        <p:grpSpPr bwMode="auto">
          <a:xfrm>
            <a:off x="1155700" y="2316163"/>
            <a:ext cx="1641475" cy="1479550"/>
            <a:chOff x="1537218" y="2706688"/>
            <a:chExt cx="1049339" cy="1479550"/>
          </a:xfrm>
        </p:grpSpPr>
        <p:sp>
          <p:nvSpPr>
            <p:cNvPr id="232455" name="文字方塊 52"/>
            <p:cNvSpPr txBox="1">
              <a:spLocks noChangeArrowheads="1"/>
            </p:cNvSpPr>
            <p:nvPr/>
          </p:nvSpPr>
          <p:spPr bwMode="auto">
            <a:xfrm>
              <a:off x="1537218" y="2706688"/>
              <a:ext cx="1049339" cy="64611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P1:#1</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D1:#23</a:t>
              </a:r>
              <a:endParaRPr lang="zh-TW" altLang="en-US" b="0" smtClean="0">
                <a:latin typeface="Times New Roman" pitchFamily="18" charset="0"/>
                <a:ea typeface="新細明體" pitchFamily="18" charset="-120"/>
                <a:cs typeface="Times New Roman" pitchFamily="18" charset="0"/>
              </a:endParaRPr>
            </a:p>
          </p:txBody>
        </p:sp>
        <p:sp>
          <p:nvSpPr>
            <p:cNvPr id="119852" name="文字方塊 70"/>
            <p:cNvSpPr txBox="1">
              <a:spLocks noChangeArrowheads="1"/>
            </p:cNvSpPr>
            <p:nvPr/>
          </p:nvSpPr>
          <p:spPr bwMode="auto">
            <a:xfrm>
              <a:off x="1537252" y="3446464"/>
              <a:ext cx="1049305"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P2:#1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32477" name="文字方塊 84"/>
            <p:cNvSpPr txBox="1">
              <a:spLocks noChangeArrowheads="1"/>
            </p:cNvSpPr>
            <p:nvPr/>
          </p:nvSpPr>
          <p:spPr bwMode="auto">
            <a:xfrm>
              <a:off x="1537218" y="3076575"/>
              <a:ext cx="1049339" cy="371475"/>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P1:#2</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D1:#23</a:t>
              </a:r>
              <a:endParaRPr lang="zh-TW" altLang="en-US" b="0" smtClean="0">
                <a:latin typeface="Times New Roman" pitchFamily="18" charset="0"/>
                <a:ea typeface="新細明體" pitchFamily="18" charset="-120"/>
                <a:cs typeface="Times New Roman" pitchFamily="18" charset="0"/>
              </a:endParaRPr>
            </a:p>
          </p:txBody>
        </p:sp>
        <p:sp>
          <p:nvSpPr>
            <p:cNvPr id="119854" name="文字方塊 70"/>
            <p:cNvSpPr txBox="1">
              <a:spLocks noChangeArrowheads="1"/>
            </p:cNvSpPr>
            <p:nvPr/>
          </p:nvSpPr>
          <p:spPr bwMode="auto">
            <a:xfrm>
              <a:off x="1537218" y="3816351"/>
              <a:ext cx="1049339" cy="369887"/>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P3:#1</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grpSp>
      <p:sp>
        <p:nvSpPr>
          <p:cNvPr id="119827" name="文字方塊 55"/>
          <p:cNvSpPr txBox="1">
            <a:spLocks noChangeArrowheads="1"/>
          </p:cNvSpPr>
          <p:nvPr/>
        </p:nvSpPr>
        <p:spPr bwMode="auto">
          <a:xfrm>
            <a:off x="2919413" y="2693988"/>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P1:#2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9828" name="文字方塊 57"/>
          <p:cNvSpPr txBox="1">
            <a:spLocks noChangeArrowheads="1"/>
          </p:cNvSpPr>
          <p:nvPr/>
        </p:nvSpPr>
        <p:spPr bwMode="auto">
          <a:xfrm>
            <a:off x="3887788" y="26939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G1:#2</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119829" name="文字方塊 55"/>
          <p:cNvSpPr txBox="1">
            <a:spLocks noChangeArrowheads="1"/>
          </p:cNvSpPr>
          <p:nvPr/>
        </p:nvSpPr>
        <p:spPr bwMode="auto">
          <a:xfrm>
            <a:off x="2919413" y="3065463"/>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9830" name="文字方塊 57"/>
          <p:cNvSpPr txBox="1">
            <a:spLocks noChangeArrowheads="1"/>
          </p:cNvSpPr>
          <p:nvPr/>
        </p:nvSpPr>
        <p:spPr bwMode="auto">
          <a:xfrm>
            <a:off x="3887788" y="30654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G1:#3</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119831" name="文字方塊 55"/>
          <p:cNvSpPr txBox="1">
            <a:spLocks noChangeArrowheads="1"/>
          </p:cNvSpPr>
          <p:nvPr/>
        </p:nvSpPr>
        <p:spPr bwMode="auto">
          <a:xfrm>
            <a:off x="2919413" y="3436938"/>
            <a:ext cx="962025"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9832" name="文字方塊 57"/>
          <p:cNvSpPr txBox="1">
            <a:spLocks noChangeArrowheads="1"/>
          </p:cNvSpPr>
          <p:nvPr/>
        </p:nvSpPr>
        <p:spPr bwMode="auto">
          <a:xfrm>
            <a:off x="3887788" y="343693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a:solidFill>
                  <a:srgbClr val="3333CC"/>
                </a:solidFill>
                <a:latin typeface="Times New Roman" panose="02020603050405020304" pitchFamily="18" charset="0"/>
                <a:ea typeface="新細明體" pitchFamily="18" charset="-120"/>
                <a:cs typeface="Times New Roman" panose="02020603050405020304" pitchFamily="18" charset="0"/>
              </a:rPr>
              <a:t>G1:#4</a:t>
            </a:r>
            <a:endParaRPr lang="zh-TW" altLang="en-US">
              <a:solidFill>
                <a:srgbClr val="3333CC"/>
              </a:solidFill>
              <a:latin typeface="Times New Roman" panose="02020603050405020304" pitchFamily="18" charset="0"/>
              <a:ea typeface="新細明體" pitchFamily="18" charset="-120"/>
              <a:cs typeface="Times New Roman" panose="02020603050405020304" pitchFamily="18" charset="0"/>
            </a:endParaRPr>
          </a:p>
        </p:txBody>
      </p:sp>
      <p:sp>
        <p:nvSpPr>
          <p:cNvPr id="90" name="文字方塊 52"/>
          <p:cNvSpPr txBox="1">
            <a:spLocks noChangeArrowheads="1"/>
          </p:cNvSpPr>
          <p:nvPr/>
        </p:nvSpPr>
        <p:spPr bwMode="auto">
          <a:xfrm>
            <a:off x="5035550" y="2316163"/>
            <a:ext cx="1670050" cy="646112"/>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G1:#1</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D1:#23</a:t>
            </a:r>
            <a:endParaRPr lang="zh-TW" altLang="en-US" b="0" smtClean="0">
              <a:latin typeface="Times New Roman" pitchFamily="18" charset="0"/>
              <a:ea typeface="新細明體" pitchFamily="18" charset="-120"/>
              <a:cs typeface="Times New Roman" pitchFamily="18" charset="0"/>
            </a:endParaRPr>
          </a:p>
        </p:txBody>
      </p:sp>
      <p:sp>
        <p:nvSpPr>
          <p:cNvPr id="119834" name="文字方塊 70"/>
          <p:cNvSpPr txBox="1">
            <a:spLocks noChangeArrowheads="1"/>
          </p:cNvSpPr>
          <p:nvPr/>
        </p:nvSpPr>
        <p:spPr bwMode="auto">
          <a:xfrm>
            <a:off x="5035550" y="3055938"/>
            <a:ext cx="1670050" cy="369887"/>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92" name="文字方塊 84"/>
          <p:cNvSpPr txBox="1">
            <a:spLocks noChangeArrowheads="1"/>
          </p:cNvSpPr>
          <p:nvPr/>
        </p:nvSpPr>
        <p:spPr bwMode="auto">
          <a:xfrm>
            <a:off x="5035550" y="2686050"/>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G1:#2</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D1:#23</a:t>
            </a:r>
            <a:endParaRPr lang="zh-TW" altLang="en-US" b="0" smtClean="0">
              <a:latin typeface="Times New Roman" pitchFamily="18" charset="0"/>
              <a:ea typeface="新細明體" pitchFamily="18" charset="-120"/>
              <a:cs typeface="Times New Roman" pitchFamily="18" charset="0"/>
            </a:endParaRPr>
          </a:p>
        </p:txBody>
      </p:sp>
      <p:sp>
        <p:nvSpPr>
          <p:cNvPr id="119836" name="文字方塊 70"/>
          <p:cNvSpPr txBox="1">
            <a:spLocks noChangeArrowheads="1"/>
          </p:cNvSpPr>
          <p:nvPr/>
        </p:nvSpPr>
        <p:spPr bwMode="auto">
          <a:xfrm>
            <a:off x="5035550" y="3425825"/>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G1:#4</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D1:#23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9837" name="文字方塊 94"/>
          <p:cNvSpPr txBox="1">
            <a:spLocks noChangeArrowheads="1"/>
          </p:cNvSpPr>
          <p:nvPr/>
        </p:nvSpPr>
        <p:spPr bwMode="auto">
          <a:xfrm>
            <a:off x="3687763" y="3903663"/>
            <a:ext cx="13700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sp>
        <p:nvSpPr>
          <p:cNvPr id="119838" name="向下箭號 15"/>
          <p:cNvSpPr>
            <a:spLocks noChangeArrowheads="1"/>
          </p:cNvSpPr>
          <p:nvPr/>
        </p:nvSpPr>
        <p:spPr bwMode="auto">
          <a:xfrm>
            <a:off x="4297363" y="3779838"/>
            <a:ext cx="198437" cy="173037"/>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 name="右彎箭號 17"/>
          <p:cNvSpPr/>
          <p:nvPr/>
        </p:nvSpPr>
        <p:spPr bwMode="auto">
          <a:xfrm rot="5400000">
            <a:off x="7017544" y="2870994"/>
            <a:ext cx="1017587" cy="1285875"/>
          </a:xfrm>
          <a:prstGeom prst="bentArrow">
            <a:avLst>
              <a:gd name="adj1" fmla="val 18010"/>
              <a:gd name="adj2" fmla="val 21006"/>
              <a:gd name="adj3" fmla="val 26997"/>
              <a:gd name="adj4" fmla="val 13274"/>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99" name="文字方塊 52"/>
          <p:cNvSpPr txBox="1">
            <a:spLocks noChangeArrowheads="1"/>
          </p:cNvSpPr>
          <p:nvPr/>
        </p:nvSpPr>
        <p:spPr bwMode="auto">
          <a:xfrm>
            <a:off x="503555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D1:#23</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G1:#1</a:t>
            </a:r>
            <a:endParaRPr lang="zh-TW" altLang="en-US" b="0" smtClean="0">
              <a:latin typeface="Times New Roman" pitchFamily="18" charset="0"/>
              <a:ea typeface="新細明體" pitchFamily="18" charset="-120"/>
              <a:cs typeface="Times New Roman" pitchFamily="18" charset="0"/>
            </a:endParaRPr>
          </a:p>
        </p:txBody>
      </p:sp>
      <p:sp>
        <p:nvSpPr>
          <p:cNvPr id="119841" name="文字方塊 70"/>
          <p:cNvSpPr txBox="1">
            <a:spLocks noChangeArrowheads="1"/>
          </p:cNvSpPr>
          <p:nvPr/>
        </p:nvSpPr>
        <p:spPr bwMode="auto">
          <a:xfrm>
            <a:off x="503555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G1:#3</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1" name="文字方塊 84"/>
          <p:cNvSpPr txBox="1">
            <a:spLocks noChangeArrowheads="1"/>
          </p:cNvSpPr>
          <p:nvPr/>
        </p:nvSpPr>
        <p:spPr bwMode="auto">
          <a:xfrm>
            <a:off x="503555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D1:#23</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G1:#2</a:t>
            </a:r>
            <a:endParaRPr lang="zh-TW" altLang="en-US" b="0" smtClean="0">
              <a:latin typeface="Times New Roman" pitchFamily="18" charset="0"/>
              <a:ea typeface="新細明體" pitchFamily="18" charset="-120"/>
              <a:cs typeface="Times New Roman" pitchFamily="18" charset="0"/>
            </a:endParaRPr>
          </a:p>
        </p:txBody>
      </p:sp>
      <p:sp>
        <p:nvSpPr>
          <p:cNvPr id="119843" name="文字方塊 70"/>
          <p:cNvSpPr txBox="1">
            <a:spLocks noChangeArrowheads="1"/>
          </p:cNvSpPr>
          <p:nvPr/>
        </p:nvSpPr>
        <p:spPr bwMode="auto">
          <a:xfrm>
            <a:off x="503555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G1:#4</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19844" name="向左箭號 18"/>
          <p:cNvSpPr>
            <a:spLocks noChangeArrowheads="1"/>
          </p:cNvSpPr>
          <p:nvPr/>
        </p:nvSpPr>
        <p:spPr bwMode="auto">
          <a:xfrm>
            <a:off x="6853238" y="4433888"/>
            <a:ext cx="736600" cy="381000"/>
          </a:xfrm>
          <a:prstGeom prst="leftArrow">
            <a:avLst>
              <a:gd name="adj1" fmla="val 50000"/>
              <a:gd name="adj2" fmla="val 49998"/>
            </a:avLst>
          </a:prstGeom>
          <a:solidFill>
            <a:srgbClr val="FF0000">
              <a:alpha val="50195"/>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20" name="左-上雙向箭號 19"/>
          <p:cNvSpPr/>
          <p:nvPr/>
        </p:nvSpPr>
        <p:spPr bwMode="auto">
          <a:xfrm>
            <a:off x="3284538" y="4230688"/>
            <a:ext cx="808037" cy="803275"/>
          </a:xfrm>
          <a:prstGeom prst="leftUpArrow">
            <a:avLst/>
          </a:prstGeom>
          <a:solidFill>
            <a:srgbClr val="FF0000">
              <a:alpha val="49804"/>
            </a:srgbClr>
          </a:solidFill>
          <a:ln w="9525" cap="flat" cmpd="sng" algn="ctr">
            <a:solidFill>
              <a:schemeClr val="tx1"/>
            </a:solidFill>
            <a:prstDash val="solid"/>
            <a:round/>
            <a:headEnd type="none" w="med" len="med"/>
            <a:tailEnd type="none" w="med" len="med"/>
          </a:ln>
          <a:effectLst/>
          <a:extLst/>
        </p:spPr>
        <p:txBody>
          <a:bodyPr/>
          <a:lstStyle/>
          <a:p>
            <a:pPr>
              <a:defRPr/>
            </a:pPr>
            <a:endParaRPr lang="zh-TW" altLang="en-US"/>
          </a:p>
        </p:txBody>
      </p:sp>
      <p:sp>
        <p:nvSpPr>
          <p:cNvPr id="119846" name="向左箭號 104"/>
          <p:cNvSpPr>
            <a:spLocks noChangeArrowheads="1"/>
          </p:cNvSpPr>
          <p:nvPr/>
        </p:nvSpPr>
        <p:spPr bwMode="auto">
          <a:xfrm>
            <a:off x="4127500" y="4594225"/>
            <a:ext cx="736600" cy="381000"/>
          </a:xfrm>
          <a:prstGeom prst="leftArrow">
            <a:avLst>
              <a:gd name="adj1" fmla="val 50000"/>
              <a:gd name="adj2" fmla="val 49998"/>
            </a:avLst>
          </a:prstGeom>
          <a:solidFill>
            <a:srgbClr val="FF0000">
              <a:alpha val="49803"/>
            </a:srgbClr>
          </a:solidFill>
          <a:ln w="9525" algn="ctr">
            <a:solidFill>
              <a:schemeClr val="tx1"/>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6" name="文字方塊 52"/>
          <p:cNvSpPr txBox="1">
            <a:spLocks noChangeArrowheads="1"/>
          </p:cNvSpPr>
          <p:nvPr/>
        </p:nvSpPr>
        <p:spPr bwMode="auto">
          <a:xfrm>
            <a:off x="1155700" y="4108450"/>
            <a:ext cx="1670050" cy="368300"/>
          </a:xfrm>
          <a:prstGeom prst="rect">
            <a:avLst/>
          </a:prstGeom>
          <a:solidFill>
            <a:schemeClr val="bg1">
              <a:lumMod val="9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D1:#23</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P1:#1</a:t>
            </a:r>
            <a:endParaRPr lang="zh-TW" altLang="en-US" b="0" smtClean="0">
              <a:latin typeface="Times New Roman" pitchFamily="18" charset="0"/>
              <a:ea typeface="新細明體" pitchFamily="18" charset="-120"/>
              <a:cs typeface="Times New Roman" pitchFamily="18" charset="0"/>
            </a:endParaRPr>
          </a:p>
        </p:txBody>
      </p:sp>
      <p:sp>
        <p:nvSpPr>
          <p:cNvPr id="119848" name="文字方塊 70"/>
          <p:cNvSpPr txBox="1">
            <a:spLocks noChangeArrowheads="1"/>
          </p:cNvSpPr>
          <p:nvPr/>
        </p:nvSpPr>
        <p:spPr bwMode="auto">
          <a:xfrm>
            <a:off x="1155700" y="4848225"/>
            <a:ext cx="1670050" cy="369888"/>
          </a:xfrm>
          <a:prstGeom prst="rect">
            <a:avLst/>
          </a:prstGeom>
          <a:solidFill>
            <a:srgbClr val="92D050"/>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P2:#1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108" name="文字方塊 84"/>
          <p:cNvSpPr txBox="1">
            <a:spLocks noChangeArrowheads="1"/>
          </p:cNvSpPr>
          <p:nvPr/>
        </p:nvSpPr>
        <p:spPr bwMode="auto">
          <a:xfrm>
            <a:off x="1155700" y="4478338"/>
            <a:ext cx="1670050" cy="368300"/>
          </a:xfrm>
          <a:prstGeom prst="rect">
            <a:avLst/>
          </a:prstGeom>
          <a:solidFill>
            <a:schemeClr val="bg1">
              <a:lumMod val="85000"/>
            </a:schemeClr>
          </a:solidFill>
          <a:ln w="9525">
            <a:solidFill>
              <a:schemeClr val="tx1"/>
            </a:solidFill>
            <a:miter lim="800000"/>
            <a:headEnd/>
            <a:tailEnd/>
          </a:ln>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b="0" smtClean="0">
                <a:latin typeface="Times New Roman" pitchFamily="18" charset="0"/>
                <a:ea typeface="新細明體" pitchFamily="18" charset="-120"/>
                <a:cs typeface="Times New Roman" pitchFamily="18" charset="0"/>
              </a:rPr>
              <a:t>D1:#23</a:t>
            </a:r>
            <a:r>
              <a:rPr lang="en-US" altLang="zh-TW" b="0" smtClean="0">
                <a:latin typeface="Times New Roman" pitchFamily="18" charset="0"/>
                <a:ea typeface="新細明體" pitchFamily="18" charset="-120"/>
                <a:cs typeface="Times New Roman" pitchFamily="18" charset="0"/>
                <a:sym typeface="Wingdings" pitchFamily="2" charset="2"/>
              </a:rPr>
              <a:t></a:t>
            </a:r>
            <a:r>
              <a:rPr lang="en-US" altLang="zh-TW" b="0" smtClean="0">
                <a:latin typeface="Times New Roman" pitchFamily="18" charset="0"/>
                <a:ea typeface="新細明體" pitchFamily="18" charset="-120"/>
                <a:cs typeface="Times New Roman" pitchFamily="18" charset="0"/>
              </a:rPr>
              <a:t>P1:#2</a:t>
            </a:r>
            <a:endParaRPr lang="zh-TW" altLang="en-US" b="0" smtClean="0">
              <a:latin typeface="Times New Roman" pitchFamily="18" charset="0"/>
              <a:ea typeface="新細明體" pitchFamily="18" charset="-120"/>
              <a:cs typeface="Times New Roman" pitchFamily="18" charset="0"/>
            </a:endParaRPr>
          </a:p>
        </p:txBody>
      </p:sp>
      <p:sp>
        <p:nvSpPr>
          <p:cNvPr id="119850" name="文字方塊 70"/>
          <p:cNvSpPr txBox="1">
            <a:spLocks noChangeArrowheads="1"/>
          </p:cNvSpPr>
          <p:nvPr/>
        </p:nvSpPr>
        <p:spPr bwMode="auto">
          <a:xfrm>
            <a:off x="1155700" y="5218113"/>
            <a:ext cx="1670050" cy="368300"/>
          </a:xfrm>
          <a:prstGeom prst="rect">
            <a:avLst/>
          </a:prstGeom>
          <a:solidFill>
            <a:srgbClr val="59D399"/>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itchFamily="18" charset="-120"/>
                <a:cs typeface="Times New Roman" panose="02020603050405020304" pitchFamily="18" charset="0"/>
              </a:rPr>
              <a:t>D1:#23</a:t>
            </a:r>
            <a:r>
              <a:rPr lang="en-US" altLang="zh-TW" b="0">
                <a:latin typeface="Times New Roman" panose="02020603050405020304" pitchFamily="18" charset="0"/>
                <a:ea typeface="新細明體" pitchFamily="18" charset="-120"/>
                <a:cs typeface="Times New Roman" panose="02020603050405020304" pitchFamily="18" charset="0"/>
                <a:sym typeface="Wingdings" panose="05000000000000000000" pitchFamily="2" charset="2"/>
              </a:rPr>
              <a:t></a:t>
            </a:r>
            <a:r>
              <a:rPr lang="en-US" altLang="zh-TW" b="0">
                <a:latin typeface="Times New Roman" panose="02020603050405020304" pitchFamily="18" charset="0"/>
                <a:ea typeface="新細明體" pitchFamily="18" charset="-120"/>
                <a:cs typeface="Times New Roman" panose="02020603050405020304" pitchFamily="18" charset="0"/>
              </a:rPr>
              <a:t>P3:#1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208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49340C1-5ABA-4DDA-8571-7EDFE35EFD24}" type="slidenum">
              <a:rPr lang="en-US" altLang="zh-TW" b="0"/>
              <a:pPr/>
              <a:t>117</a:t>
            </a:fld>
            <a:endParaRPr lang="en-US" altLang="zh-TW" b="0"/>
          </a:p>
        </p:txBody>
      </p:sp>
      <p:pic>
        <p:nvPicPr>
          <p:cNvPr id="120836"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6058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(2)</a:t>
            </a:r>
          </a:p>
        </p:txBody>
      </p:sp>
      <p:sp>
        <p:nvSpPr>
          <p:cNvPr id="120838" name="向右箭號 6"/>
          <p:cNvSpPr>
            <a:spLocks noChangeArrowheads="1"/>
          </p:cNvSpPr>
          <p:nvPr/>
        </p:nvSpPr>
        <p:spPr bwMode="auto">
          <a:xfrm>
            <a:off x="6858000" y="25146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20839" name="文字方塊 7"/>
          <p:cNvSpPr txBox="1">
            <a:spLocks noChangeArrowheads="1"/>
          </p:cNvSpPr>
          <p:nvPr/>
        </p:nvSpPr>
        <p:spPr bwMode="auto">
          <a:xfrm>
            <a:off x="7131050" y="2452688"/>
            <a:ext cx="1370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i="1">
                <a:solidFill>
                  <a:srgbClr val="FF0000"/>
                </a:solidFill>
                <a:ea typeface="新細明體" pitchFamily="18" charset="-120"/>
              </a:rPr>
              <a:t>Must be unique</a:t>
            </a:r>
            <a:endParaRPr lang="zh-TW" altLang="en-US" sz="1200" i="1">
              <a:solidFill>
                <a:srgbClr val="FF0000"/>
              </a:solidFill>
              <a:ea typeface="新細明體" pitchFamily="18" charset="-12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218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0EC252-8DB8-4A54-A91A-3F241845FD77}" type="slidenum">
              <a:rPr lang="en-US" altLang="zh-TW" b="0"/>
              <a:pPr/>
              <a:t>118</a:t>
            </a:fld>
            <a:endParaRPr lang="en-US" altLang="zh-TW" b="0"/>
          </a:p>
        </p:txBody>
      </p:sp>
      <p:sp>
        <p:nvSpPr>
          <p:cNvPr id="121860"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(3)</a:t>
            </a:r>
          </a:p>
        </p:txBody>
      </p:sp>
      <p:pic>
        <p:nvPicPr>
          <p:cNvPr id="121861" name="圖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8778875"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228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AC2DD75-3D7D-428C-8F46-31F155AC89F2}" type="slidenum">
              <a:rPr lang="en-US" altLang="zh-TW" b="0"/>
              <a:pPr/>
              <a:t>119</a:t>
            </a:fld>
            <a:endParaRPr lang="en-US" altLang="zh-TW" b="0"/>
          </a:p>
        </p:txBody>
      </p:sp>
      <p:sp>
        <p:nvSpPr>
          <p:cNvPr id="122884" name="Rectangle 2"/>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itchFamily="18" charset="-120"/>
              </a:rPr>
              <a:t>NAT Table with IP address &amp; Port # (4)</a:t>
            </a:r>
          </a:p>
        </p:txBody>
      </p:sp>
      <p:pic>
        <p:nvPicPr>
          <p:cNvPr id="122885" name="圖片 46"/>
          <p:cNvPicPr>
            <a:picLocks noChangeAspect="1" noChangeArrowheads="1"/>
          </p:cNvPicPr>
          <p:nvPr/>
        </p:nvPicPr>
        <p:blipFill>
          <a:blip r:embed="rId2">
            <a:extLst>
              <a:ext uri="{28A0092B-C50C-407E-A947-70E740481C1C}">
                <a14:useLocalDpi xmlns:a14="http://schemas.microsoft.com/office/drawing/2010/main" val="0"/>
              </a:ext>
            </a:extLst>
          </a:blip>
          <a:srcRect l="1006" t="20190" r="3503" b="2992"/>
          <a:stretch>
            <a:fillRect/>
          </a:stretch>
        </p:blipFill>
        <p:spPr bwMode="auto">
          <a:xfrm>
            <a:off x="1219200" y="2452688"/>
            <a:ext cx="6934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Rectangle 3"/>
          <p:cNvSpPr txBox="1">
            <a:spLocks noChangeArrowheads="1"/>
          </p:cNvSpPr>
          <p:nvPr/>
        </p:nvSpPr>
        <p:spPr bwMode="auto">
          <a:xfrm>
            <a:off x="457200" y="1143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TW" sz="2800" b="0">
                <a:ea typeface="新細明體" pitchFamily="18" charset="-120"/>
              </a:rPr>
              <a:t>NAT Table in the textbook</a:t>
            </a:r>
          </a:p>
          <a:p>
            <a:pPr lvl="1" eaLnBrk="1" hangingPunct="1">
              <a:spcBef>
                <a:spcPct val="20000"/>
              </a:spcBef>
              <a:buClr>
                <a:schemeClr val="hlink"/>
              </a:buClr>
              <a:buSzPct val="55000"/>
              <a:buFont typeface="Wingdings" panose="05000000000000000000" pitchFamily="2" charset="2"/>
              <a:buChar char="n"/>
            </a:pPr>
            <a:r>
              <a:rPr lang="en-US" altLang="zh-TW" sz="2400" b="0">
                <a:ea typeface="新細明體" pitchFamily="18" charset="-120"/>
              </a:rPr>
              <a:t>This may not be the best way to understand NAT</a:t>
            </a:r>
          </a:p>
        </p:txBody>
      </p:sp>
      <p:sp>
        <p:nvSpPr>
          <p:cNvPr id="122887" name="文字方塊 94"/>
          <p:cNvSpPr txBox="1">
            <a:spLocks noChangeArrowheads="1"/>
          </p:cNvSpPr>
          <p:nvPr/>
        </p:nvSpPr>
        <p:spPr bwMode="auto">
          <a:xfrm>
            <a:off x="3168650" y="4770438"/>
            <a:ext cx="1771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Must be unique</a:t>
            </a:r>
            <a:endParaRPr lang="zh-TW" altLang="en-US" sz="1600" i="1">
              <a:solidFill>
                <a:srgbClr val="FF0000"/>
              </a:solidFill>
              <a:ea typeface="新細明體" pitchFamily="18" charset="-120"/>
            </a:endParaRPr>
          </a:p>
        </p:txBody>
      </p:sp>
      <p:sp>
        <p:nvSpPr>
          <p:cNvPr id="122888" name="向下箭號 15"/>
          <p:cNvSpPr>
            <a:spLocks noChangeArrowheads="1"/>
          </p:cNvSpPr>
          <p:nvPr/>
        </p:nvSpPr>
        <p:spPr bwMode="auto">
          <a:xfrm>
            <a:off x="3733800" y="4424363"/>
            <a:ext cx="606425" cy="346075"/>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sz="2400">
              <a:ea typeface="新細明體" pitchFamily="18" charset="-120"/>
            </a:endParaRPr>
          </a:p>
        </p:txBody>
      </p:sp>
      <p:sp>
        <p:nvSpPr>
          <p:cNvPr id="122889" name="文字方塊 94"/>
          <p:cNvSpPr txBox="1">
            <a:spLocks noChangeArrowheads="1"/>
          </p:cNvSpPr>
          <p:nvPr/>
        </p:nvSpPr>
        <p:spPr bwMode="auto">
          <a:xfrm>
            <a:off x="4191000" y="2252663"/>
            <a:ext cx="855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0000FF"/>
                </a:solidFill>
                <a:ea typeface="新細明體" pitchFamily="18" charset="-120"/>
              </a:rPr>
              <a:t>Server</a:t>
            </a:r>
            <a:endParaRPr lang="zh-TW" altLang="en-US" sz="1600" i="1">
              <a:solidFill>
                <a:srgbClr val="0000FF"/>
              </a:solidFill>
              <a:ea typeface="新細明體" pitchFamily="18" charset="-120"/>
            </a:endParaRPr>
          </a:p>
        </p:txBody>
      </p:sp>
      <p:sp>
        <p:nvSpPr>
          <p:cNvPr id="122890" name="矩形 1"/>
          <p:cNvSpPr>
            <a:spLocks noChangeArrowheads="1"/>
          </p:cNvSpPr>
          <p:nvPr/>
        </p:nvSpPr>
        <p:spPr bwMode="auto">
          <a:xfrm>
            <a:off x="2819400" y="2573338"/>
            <a:ext cx="2468563" cy="1735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22891" name="文字方塊 94"/>
          <p:cNvSpPr txBox="1">
            <a:spLocks noChangeArrowheads="1"/>
          </p:cNvSpPr>
          <p:nvPr/>
        </p:nvSpPr>
        <p:spPr bwMode="auto">
          <a:xfrm>
            <a:off x="3168650" y="5164138"/>
            <a:ext cx="55181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ea typeface="新細明體" pitchFamily="18" charset="-120"/>
              </a:rPr>
              <a:t>Otherwise reassign a new private port and </a:t>
            </a:r>
            <a:br>
              <a:rPr lang="en-US" altLang="zh-TW" sz="1600" i="1">
                <a:solidFill>
                  <a:srgbClr val="FF0000"/>
                </a:solidFill>
                <a:ea typeface="新細明體" pitchFamily="18" charset="-120"/>
              </a:rPr>
            </a:br>
            <a:r>
              <a:rPr lang="en-US" altLang="zh-TW" sz="1600" i="1">
                <a:solidFill>
                  <a:srgbClr val="FF0000"/>
                </a:solidFill>
                <a:ea typeface="新細明體" pitchFamily="18" charset="-120"/>
              </a:rPr>
              <a:t>cache the mapping (the new port --&gt; the old port)</a:t>
            </a:r>
            <a:endParaRPr lang="zh-TW" altLang="en-US" sz="1600" i="1">
              <a:solidFill>
                <a:srgbClr val="FF0000"/>
              </a:solidFill>
              <a:ea typeface="新細明體" pitchFamily="18" charset="-12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43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0422067-5389-4BD5-A91A-B7C6A2252B15}" type="slidenum">
              <a:rPr lang="en-US" altLang="zh-TW" b="0"/>
              <a:pPr/>
              <a:t>12</a:t>
            </a:fld>
            <a:endParaRPr lang="en-US" altLang="zh-TW" b="0"/>
          </a:p>
        </p:txBody>
      </p:sp>
      <p:sp>
        <p:nvSpPr>
          <p:cNvPr id="14340" name="Text Box 2"/>
          <p:cNvSpPr txBox="1">
            <a:spLocks noChangeArrowheads="1"/>
          </p:cNvSpPr>
          <p:nvPr/>
        </p:nvSpPr>
        <p:spPr bwMode="auto">
          <a:xfrm>
            <a:off x="76200" y="696913"/>
            <a:ext cx="8839200" cy="531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a:latin typeface="Arial Unicode MS" panose="020B0604020202020204" pitchFamily="34" charset="-128"/>
                <a:ea typeface="新細明體" pitchFamily="18" charset="-120"/>
              </a:rPr>
              <a:t>Change the following IPv4 addresses from binary notation to hexadecimal notation.</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10000001 00001011 00001011 11101111</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11000001 10000011 00011011 11111111</a:t>
            </a:r>
          </a:p>
          <a:p>
            <a:pPr algn="just">
              <a:lnSpc>
                <a:spcPct val="130000"/>
              </a:lnSpc>
            </a:pPr>
            <a:endParaRPr lang="en-US" altLang="zh-TW" sz="2400">
              <a:latin typeface="Arial Unicode MS" panose="020B0604020202020204" pitchFamily="34" charset="-128"/>
              <a:ea typeface="新細明體" pitchFamily="18" charset="-120"/>
            </a:endParaRPr>
          </a:p>
          <a:p>
            <a:pPr algn="just">
              <a:lnSpc>
                <a:spcPct val="130000"/>
              </a:lnSpc>
            </a:pPr>
            <a:r>
              <a:rPr lang="en-US" altLang="zh-TW" sz="2400">
                <a:latin typeface="Arial Unicode MS" panose="020B0604020202020204" pitchFamily="34" charset="-128"/>
                <a:ea typeface="新細明體" pitchFamily="18" charset="-120"/>
              </a:rPr>
              <a:t>Solution</a:t>
            </a:r>
          </a:p>
          <a:p>
            <a:pPr algn="just">
              <a:lnSpc>
                <a:spcPct val="130000"/>
              </a:lnSpc>
            </a:pPr>
            <a:r>
              <a:rPr lang="en-US" altLang="zh-TW" sz="2400">
                <a:latin typeface="Arial Unicode MS" panose="020B0604020202020204" pitchFamily="34" charset="-128"/>
                <a:ea typeface="新細明體" pitchFamily="18" charset="-120"/>
              </a:rPr>
              <a:t>We replace each group of 4 bits with its hexadecimal equivalent. Note that 0X (or 0x) is added at the beginning or the subscript 16 at the end.</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0X810B0BEF or 810B0BEF</a:t>
            </a:r>
            <a:r>
              <a:rPr lang="en-US" altLang="zh-TW" sz="2400" baseline="-25000">
                <a:latin typeface="Arial Unicode MS" panose="020B0604020202020204" pitchFamily="34" charset="-128"/>
                <a:ea typeface="新細明體" pitchFamily="18" charset="-120"/>
              </a:rPr>
              <a:t>16</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0XC1831BFF or C1831BFF</a:t>
            </a:r>
            <a:r>
              <a:rPr lang="en-US" altLang="zh-TW" sz="2400" baseline="-25000">
                <a:latin typeface="Arial Unicode MS" panose="020B0604020202020204" pitchFamily="34" charset="-128"/>
                <a:ea typeface="新細明體" pitchFamily="18" charset="-120"/>
              </a:rPr>
              <a:t>16</a:t>
            </a:r>
          </a:p>
        </p:txBody>
      </p:sp>
      <p:grpSp>
        <p:nvGrpSpPr>
          <p:cNvPr id="14341" name="Group 3"/>
          <p:cNvGrpSpPr>
            <a:grpSpLocks/>
          </p:cNvGrpSpPr>
          <p:nvPr/>
        </p:nvGrpSpPr>
        <p:grpSpPr bwMode="auto">
          <a:xfrm>
            <a:off x="0" y="0"/>
            <a:ext cx="9144000" cy="609600"/>
            <a:chOff x="0" y="2448"/>
            <a:chExt cx="5760" cy="384"/>
          </a:xfrm>
        </p:grpSpPr>
        <p:sp>
          <p:nvSpPr>
            <p:cNvPr id="1434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63909"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5.4</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3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F4A040-DA0F-49F9-A1CC-8403870A1196}" type="slidenum">
              <a:rPr lang="en-US" altLang="zh-TW" b="0"/>
              <a:pPr/>
              <a:t>13</a:t>
            </a:fld>
            <a:endParaRPr lang="en-US" altLang="zh-TW" b="0"/>
          </a:p>
        </p:txBody>
      </p:sp>
      <p:sp>
        <p:nvSpPr>
          <p:cNvPr id="15364" name="Text Box 2"/>
          <p:cNvSpPr txBox="1">
            <a:spLocks noChangeArrowheads="1"/>
          </p:cNvSpPr>
          <p:nvPr/>
        </p:nvSpPr>
        <p:spPr bwMode="auto">
          <a:xfrm>
            <a:off x="76200" y="696913"/>
            <a:ext cx="88392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a:latin typeface="Arial Unicode MS" panose="020B0604020202020204" pitchFamily="34" charset="-128"/>
                <a:ea typeface="新細明體" pitchFamily="18" charset="-120"/>
              </a:rPr>
              <a:t>Find the number of addresses in a range if the first address is 146.102.29.0 and the last address is 146.102.32.255.</a:t>
            </a:r>
          </a:p>
          <a:p>
            <a:pPr algn="just">
              <a:lnSpc>
                <a:spcPct val="130000"/>
              </a:lnSpc>
            </a:pPr>
            <a:endParaRPr lang="en-US" altLang="zh-TW" sz="2400">
              <a:latin typeface="Arial Unicode MS" panose="020B0604020202020204" pitchFamily="34" charset="-128"/>
              <a:ea typeface="新細明體" pitchFamily="18" charset="-120"/>
            </a:endParaRPr>
          </a:p>
          <a:p>
            <a:pPr algn="just">
              <a:lnSpc>
                <a:spcPct val="130000"/>
              </a:lnSpc>
            </a:pPr>
            <a:r>
              <a:rPr lang="en-US" altLang="zh-TW" sz="2400" i="1">
                <a:solidFill>
                  <a:schemeClr val="hlink"/>
                </a:solidFill>
                <a:latin typeface="Arial Unicode MS" panose="020B0604020202020204" pitchFamily="34" charset="-128"/>
                <a:ea typeface="新細明體" pitchFamily="18" charset="-120"/>
              </a:rPr>
              <a:t>Solution</a:t>
            </a:r>
          </a:p>
          <a:p>
            <a:pPr algn="just">
              <a:lnSpc>
                <a:spcPct val="130000"/>
              </a:lnSpc>
            </a:pPr>
            <a:r>
              <a:rPr lang="en-US" altLang="zh-TW" sz="2400">
                <a:latin typeface="Arial Unicode MS" panose="020B0604020202020204" pitchFamily="34" charset="-128"/>
                <a:ea typeface="新細明體" pitchFamily="18" charset="-120"/>
              </a:rPr>
              <a:t>We can subtract the first address from the last address in base 256 (see Appendix B). The result is 0.0.3.255 in this base. To find the number of addresses in the range (in decimal), we convert this number to base 10 and add 1 to the result..</a:t>
            </a:r>
          </a:p>
        </p:txBody>
      </p:sp>
      <p:grpSp>
        <p:nvGrpSpPr>
          <p:cNvPr id="15365" name="Group 3"/>
          <p:cNvGrpSpPr>
            <a:grpSpLocks/>
          </p:cNvGrpSpPr>
          <p:nvPr/>
        </p:nvGrpSpPr>
        <p:grpSpPr bwMode="auto">
          <a:xfrm>
            <a:off x="0" y="0"/>
            <a:ext cx="9144000" cy="609600"/>
            <a:chOff x="0" y="2448"/>
            <a:chExt cx="5760" cy="384"/>
          </a:xfrm>
        </p:grpSpPr>
        <p:sp>
          <p:nvSpPr>
            <p:cNvPr id="15367"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65957"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5.5</a:t>
              </a:r>
              <a:endParaRPr lang="en-US" altLang="zh-TW" sz="3200" i="1" smtClean="0">
                <a:solidFill>
                  <a:schemeClr val="bg1"/>
                </a:solidFill>
                <a:latin typeface="Times New Roman" pitchFamily="18" charset="0"/>
                <a:ea typeface="新細明體" pitchFamily="18" charset="-120"/>
              </a:endParaRPr>
            </a:p>
          </p:txBody>
        </p:sp>
      </p:grpSp>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1413"/>
            <a:ext cx="88392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94400" y="1149480"/>
              <a:ext cx="8623440" cy="5635080"/>
            </p14:xfrm>
          </p:contentPart>
        </mc:Choice>
        <mc:Fallback xmlns="">
          <p:pic>
            <p:nvPicPr>
              <p:cNvPr id="2" name="Ink 1"/>
              <p:cNvPicPr/>
              <p:nvPr/>
            </p:nvPicPr>
            <p:blipFill>
              <a:blip r:embed="rId5"/>
              <a:stretch>
                <a:fillRect/>
              </a:stretch>
            </p:blipFill>
            <p:spPr>
              <a:xfrm>
                <a:off x="190800" y="1139040"/>
                <a:ext cx="8640360" cy="5658840"/>
              </a:xfrm>
              <a:prstGeom prst="rect">
                <a:avLst/>
              </a:prstGeom>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3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23A312-5730-4D81-B5AF-4D84636E3087}" type="slidenum">
              <a:rPr lang="en-US" altLang="zh-TW" b="0"/>
              <a:pPr/>
              <a:t>14</a:t>
            </a:fld>
            <a:endParaRPr lang="en-US" altLang="zh-TW" b="0"/>
          </a:p>
        </p:txBody>
      </p:sp>
      <p:sp>
        <p:nvSpPr>
          <p:cNvPr id="16388" name="Text Box 2"/>
          <p:cNvSpPr txBox="1">
            <a:spLocks noChangeArrowheads="1"/>
          </p:cNvSpPr>
          <p:nvPr/>
        </p:nvSpPr>
        <p:spPr bwMode="auto">
          <a:xfrm>
            <a:off x="76200" y="696913"/>
            <a:ext cx="88392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a:latin typeface="Arial Unicode MS" panose="020B0604020202020204" pitchFamily="34" charset="-128"/>
                <a:ea typeface="新細明體" pitchFamily="18" charset="-120"/>
              </a:rPr>
              <a:t>The first address in a range of addresses is 14.11.45.96. If the number of addresses in the range is 32, what is the last address?</a:t>
            </a:r>
          </a:p>
          <a:p>
            <a:pPr algn="just">
              <a:lnSpc>
                <a:spcPct val="130000"/>
              </a:lnSpc>
            </a:pPr>
            <a:endParaRPr lang="en-US" altLang="zh-TW" sz="2400">
              <a:latin typeface="Arial Unicode MS" panose="020B0604020202020204" pitchFamily="34" charset="-128"/>
              <a:ea typeface="新細明體" pitchFamily="18" charset="-120"/>
            </a:endParaRPr>
          </a:p>
          <a:p>
            <a:pPr algn="just">
              <a:lnSpc>
                <a:spcPct val="130000"/>
              </a:lnSpc>
            </a:pPr>
            <a:r>
              <a:rPr lang="en-US" altLang="zh-TW" sz="2400" i="1">
                <a:solidFill>
                  <a:schemeClr val="hlink"/>
                </a:solidFill>
                <a:latin typeface="Arial Unicode MS" panose="020B0604020202020204" pitchFamily="34" charset="-128"/>
                <a:ea typeface="新細明體" pitchFamily="18" charset="-120"/>
              </a:rPr>
              <a:t>Solution</a:t>
            </a:r>
          </a:p>
          <a:p>
            <a:pPr algn="just">
              <a:lnSpc>
                <a:spcPct val="130000"/>
              </a:lnSpc>
            </a:pPr>
            <a:r>
              <a:rPr lang="en-US" altLang="zh-TW" sz="2400">
                <a:latin typeface="Arial Unicode MS" panose="020B0604020202020204" pitchFamily="34" charset="-128"/>
                <a:ea typeface="新細明體" pitchFamily="18" charset="-120"/>
              </a:rPr>
              <a:t>We convert the number of addresses minus 1 to base 256, which is 0.0.0.31. We then add it to the first address to get the last address. Addition is in base 256.</a:t>
            </a:r>
          </a:p>
        </p:txBody>
      </p:sp>
      <p:grpSp>
        <p:nvGrpSpPr>
          <p:cNvPr id="16389" name="Group 3"/>
          <p:cNvGrpSpPr>
            <a:grpSpLocks/>
          </p:cNvGrpSpPr>
          <p:nvPr/>
        </p:nvGrpSpPr>
        <p:grpSpPr bwMode="auto">
          <a:xfrm>
            <a:off x="0" y="0"/>
            <a:ext cx="9144000" cy="609600"/>
            <a:chOff x="0" y="2448"/>
            <a:chExt cx="5760" cy="384"/>
          </a:xfrm>
        </p:grpSpPr>
        <p:sp>
          <p:nvSpPr>
            <p:cNvPr id="16391"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68005"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5.6</a:t>
              </a:r>
              <a:endParaRPr lang="en-US" altLang="zh-TW" sz="3200" i="1" smtClean="0">
                <a:solidFill>
                  <a:schemeClr val="bg1"/>
                </a:solidFill>
                <a:latin typeface="Times New Roman" pitchFamily="18" charset="0"/>
                <a:ea typeface="新細明體" pitchFamily="18" charset="-120"/>
              </a:endParaRPr>
            </a:p>
          </p:txBody>
        </p:sp>
      </p:grpSp>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4926013"/>
            <a:ext cx="7413625"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57840" y="1152000"/>
              <a:ext cx="6931080" cy="5689080"/>
            </p14:xfrm>
          </p:contentPart>
        </mc:Choice>
        <mc:Fallback xmlns="">
          <p:pic>
            <p:nvPicPr>
              <p:cNvPr id="2" name="Ink 1"/>
              <p:cNvPicPr/>
              <p:nvPr/>
            </p:nvPicPr>
            <p:blipFill>
              <a:blip r:embed="rId5"/>
              <a:stretch>
                <a:fillRect/>
              </a:stretch>
            </p:blipFill>
            <p:spPr>
              <a:xfrm>
                <a:off x="2150280" y="1145880"/>
                <a:ext cx="6949800" cy="569952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4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FAE0E7-7042-49B9-9C4E-36F5814F93AB}" type="slidenum">
              <a:rPr lang="en-US" altLang="zh-TW" b="0"/>
              <a:pPr/>
              <a:t>15</a:t>
            </a:fld>
            <a:endParaRPr lang="en-US" altLang="zh-TW" b="0"/>
          </a:p>
        </p:txBody>
      </p:sp>
      <p:sp>
        <p:nvSpPr>
          <p:cNvPr id="1741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NOT operation</a:t>
            </a:r>
          </a:p>
        </p:txBody>
      </p:sp>
      <p:sp>
        <p:nvSpPr>
          <p:cNvPr id="1741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1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742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2198688"/>
            <a:ext cx="6562725"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761640" y="104040"/>
              <a:ext cx="5125680" cy="6591960"/>
            </p14:xfrm>
          </p:contentPart>
        </mc:Choice>
        <mc:Fallback xmlns="">
          <p:pic>
            <p:nvPicPr>
              <p:cNvPr id="2" name="Ink 1"/>
              <p:cNvPicPr/>
              <p:nvPr/>
            </p:nvPicPr>
            <p:blipFill>
              <a:blip r:embed="rId5"/>
              <a:stretch>
                <a:fillRect/>
              </a:stretch>
            </p:blipFill>
            <p:spPr>
              <a:xfrm>
                <a:off x="3753000" y="96120"/>
                <a:ext cx="5148000" cy="661500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84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7C328B-ABED-47DD-A16A-1C2B403E77EA}" type="slidenum">
              <a:rPr lang="en-US" altLang="zh-TW" b="0"/>
              <a:pPr/>
              <a:t>16</a:t>
            </a:fld>
            <a:endParaRPr lang="en-US" altLang="zh-TW" b="0"/>
          </a:p>
        </p:txBody>
      </p:sp>
      <p:grpSp>
        <p:nvGrpSpPr>
          <p:cNvPr id="18436" name="Group 3"/>
          <p:cNvGrpSpPr>
            <a:grpSpLocks/>
          </p:cNvGrpSpPr>
          <p:nvPr/>
        </p:nvGrpSpPr>
        <p:grpSpPr bwMode="auto">
          <a:xfrm>
            <a:off x="0" y="0"/>
            <a:ext cx="9144000" cy="609600"/>
            <a:chOff x="0" y="2448"/>
            <a:chExt cx="5760" cy="384"/>
          </a:xfrm>
        </p:grpSpPr>
        <p:sp>
          <p:nvSpPr>
            <p:cNvPr id="1843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70053"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5.7</a:t>
              </a:r>
              <a:endParaRPr lang="en-US" altLang="zh-TW" sz="3200" i="1" smtClean="0">
                <a:solidFill>
                  <a:schemeClr val="bg1"/>
                </a:solidFill>
                <a:latin typeface="Times New Roman" pitchFamily="18" charset="0"/>
                <a:ea typeface="新細明體" pitchFamily="18" charset="-120"/>
              </a:endParaRPr>
            </a:p>
          </p:txBody>
        </p:sp>
      </p:gr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 y="838200"/>
            <a:ext cx="8921750" cy="259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801160" y="1324080"/>
              <a:ext cx="6134400" cy="5470920"/>
            </p14:xfrm>
          </p:contentPart>
        </mc:Choice>
        <mc:Fallback xmlns="">
          <p:pic>
            <p:nvPicPr>
              <p:cNvPr id="2" name="Ink 1"/>
              <p:cNvPicPr/>
              <p:nvPr/>
            </p:nvPicPr>
            <p:blipFill>
              <a:blip r:embed="rId5"/>
              <a:stretch>
                <a:fillRect/>
              </a:stretch>
            </p:blipFill>
            <p:spPr>
              <a:xfrm>
                <a:off x="2790000" y="1313280"/>
                <a:ext cx="6148440" cy="549576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94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47B356-5D0C-4011-A541-73572D704917}" type="slidenum">
              <a:rPr lang="en-US" altLang="zh-TW" b="0"/>
              <a:pPr/>
              <a:t>17</a:t>
            </a:fld>
            <a:endParaRPr lang="en-US" altLang="zh-TW" b="0"/>
          </a:p>
        </p:txBody>
      </p:sp>
      <p:sp>
        <p:nvSpPr>
          <p:cNvPr id="194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AND operation</a:t>
            </a:r>
          </a:p>
        </p:txBody>
      </p:sp>
      <p:sp>
        <p:nvSpPr>
          <p:cNvPr id="194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94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946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2268538"/>
            <a:ext cx="821848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04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97CC913-4F40-4FD7-BEFF-C3F2088B5E4E}" type="slidenum">
              <a:rPr lang="en-US" altLang="zh-TW" b="0"/>
              <a:pPr/>
              <a:t>18</a:t>
            </a:fld>
            <a:endParaRPr lang="en-US" altLang="zh-TW" b="0"/>
          </a:p>
        </p:txBody>
      </p:sp>
      <p:grpSp>
        <p:nvGrpSpPr>
          <p:cNvPr id="20484" name="Group 3"/>
          <p:cNvGrpSpPr>
            <a:grpSpLocks/>
          </p:cNvGrpSpPr>
          <p:nvPr/>
        </p:nvGrpSpPr>
        <p:grpSpPr bwMode="auto">
          <a:xfrm>
            <a:off x="0" y="0"/>
            <a:ext cx="9144000" cy="609600"/>
            <a:chOff x="0" y="2448"/>
            <a:chExt cx="5760" cy="384"/>
          </a:xfrm>
        </p:grpSpPr>
        <p:sp>
          <p:nvSpPr>
            <p:cNvPr id="2048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72101"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5.8</a:t>
              </a:r>
              <a:endParaRPr lang="en-US" altLang="zh-TW" sz="3200" i="1" smtClean="0">
                <a:solidFill>
                  <a:schemeClr val="bg1"/>
                </a:solidFill>
                <a:latin typeface="Times New Roman" pitchFamily="18" charset="0"/>
                <a:ea typeface="新細明體" pitchFamily="18" charset="-120"/>
              </a:endParaRPr>
            </a:p>
          </p:txBody>
        </p:sp>
      </p:grpSp>
      <p:pic>
        <p:nvPicPr>
          <p:cNvPr id="204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219200"/>
            <a:ext cx="7513637"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15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88BAC2A-B7BA-4488-8EB9-067CD159D309}" type="slidenum">
              <a:rPr lang="en-US" altLang="zh-TW" b="0"/>
              <a:pPr/>
              <a:t>19</a:t>
            </a:fld>
            <a:endParaRPr lang="en-US" altLang="zh-TW" b="0"/>
          </a:p>
        </p:txBody>
      </p:sp>
      <p:sp>
        <p:nvSpPr>
          <p:cNvPr id="2150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OR operation</a:t>
            </a:r>
          </a:p>
        </p:txBody>
      </p:sp>
      <p:sp>
        <p:nvSpPr>
          <p:cNvPr id="2150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151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151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517775"/>
            <a:ext cx="7578725"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099"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C75D9F1-4AFA-4C9D-A428-D14D988825A0}" type="slidenum">
              <a:rPr lang="en-US" altLang="zh-TW" b="0"/>
              <a:pPr/>
              <a:t>2</a:t>
            </a:fld>
            <a:endParaRPr lang="en-US" altLang="zh-TW" b="0"/>
          </a:p>
        </p:txBody>
      </p:sp>
      <p:sp>
        <p:nvSpPr>
          <p:cNvPr id="733186" name="Rectangle 2"/>
          <p:cNvSpPr>
            <a:spLocks noGrp="1" noChangeArrowheads="1"/>
          </p:cNvSpPr>
          <p:nvPr>
            <p:ph type="title"/>
          </p:nvPr>
        </p:nvSpPr>
        <p:spPr bwMode="auto">
          <a:xfrm>
            <a:off x="152400" y="0"/>
            <a:ext cx="82296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en-US" altLang="zh-TW" b="1" u="sng" smtClean="0">
                <a:solidFill>
                  <a:schemeClr val="hlink"/>
                </a:solidFill>
                <a:effectLst>
                  <a:outerShdw blurRad="38100" dist="38100" dir="2700000" algn="tl">
                    <a:srgbClr val="C0C0C0"/>
                  </a:outerShdw>
                </a:effectLst>
                <a:ea typeface="新細明體" panose="02020500000000000000" pitchFamily="18" charset="-120"/>
              </a:rPr>
              <a:t>OBJECTIVES:</a:t>
            </a:r>
          </a:p>
        </p:txBody>
      </p:sp>
      <p:sp>
        <p:nvSpPr>
          <p:cNvPr id="733187" name="Rectangle 3"/>
          <p:cNvSpPr>
            <a:spLocks noChangeArrowheads="1"/>
          </p:cNvSpPr>
          <p:nvPr/>
        </p:nvSpPr>
        <p:spPr bwMode="auto">
          <a:xfrm>
            <a:off x="76200" y="838200"/>
            <a:ext cx="8991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introduce the concept of an address space in general and the address space of IPv4 in particular.</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the classful architecture and the blocks of addresses available in each class.</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the idea of hierarchical addressing and how it has been implemented in classful addressing.</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explain subnetting and supernetting for classful architecture.</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classless addressing, that has been devised to solve the problems in classful addressing.</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some special blocks and some special addresses in each block.</a:t>
            </a:r>
          </a:p>
          <a:p>
            <a:pPr eaLnBrk="1" hangingPunct="1">
              <a:spcBef>
                <a:spcPct val="10000"/>
              </a:spcBef>
              <a:spcAft>
                <a:spcPct val="1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NAT technology and show how it can be used to alleviate of address depletion.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anim calcmode="lin" valueType="num">
                                      <p:cBhvr>
                                        <p:cTn id="7" dur="500" fill="hold"/>
                                        <p:tgtEl>
                                          <p:spTgt spid="7331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318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3187">
                                            <p:txEl>
                                              <p:pRg st="0" end="0"/>
                                            </p:txEl>
                                          </p:spTgt>
                                        </p:tgtEl>
                                      </p:cBhvr>
                                    </p:animEffect>
                                  </p:childTnLst>
                                  <p:subTnLst>
                                    <p:animClr clrSpc="rgb" dir="cw">
                                      <p:cBhvr override="childStyle">
                                        <p:cTn dur="1" fill="hold" display="0" masterRel="nextClick" afterEffect="1"/>
                                        <p:tgtEl>
                                          <p:spTgt spid="733187">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3187">
                                            <p:txEl>
                                              <p:pRg st="1" end="1"/>
                                            </p:txEl>
                                          </p:spTgt>
                                        </p:tgtEl>
                                        <p:attrNameLst>
                                          <p:attrName>style.visibility</p:attrName>
                                        </p:attrNameLst>
                                      </p:cBhvr>
                                      <p:to>
                                        <p:strVal val="visible"/>
                                      </p:to>
                                    </p:set>
                                    <p:anim calcmode="lin" valueType="num">
                                      <p:cBhvr>
                                        <p:cTn id="14" dur="500" fill="hold"/>
                                        <p:tgtEl>
                                          <p:spTgt spid="73318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3318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33187">
                                            <p:txEl>
                                              <p:pRg st="1" end="1"/>
                                            </p:txEl>
                                          </p:spTgt>
                                        </p:tgtEl>
                                      </p:cBhvr>
                                    </p:animEffect>
                                  </p:childTnLst>
                                  <p:subTnLst>
                                    <p:animClr clrSpc="rgb" dir="cw">
                                      <p:cBhvr override="childStyle">
                                        <p:cTn dur="1" fill="hold" display="0" masterRel="nextClick" afterEffect="1"/>
                                        <p:tgtEl>
                                          <p:spTgt spid="733187">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33187">
                                            <p:txEl>
                                              <p:pRg st="2" end="2"/>
                                            </p:txEl>
                                          </p:spTgt>
                                        </p:tgtEl>
                                        <p:attrNameLst>
                                          <p:attrName>style.visibility</p:attrName>
                                        </p:attrNameLst>
                                      </p:cBhvr>
                                      <p:to>
                                        <p:strVal val="visible"/>
                                      </p:to>
                                    </p:set>
                                    <p:anim calcmode="lin" valueType="num">
                                      <p:cBhvr>
                                        <p:cTn id="21" dur="500" fill="hold"/>
                                        <p:tgtEl>
                                          <p:spTgt spid="73318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3318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33187">
                                            <p:txEl>
                                              <p:pRg st="2" end="2"/>
                                            </p:txEl>
                                          </p:spTgt>
                                        </p:tgtEl>
                                      </p:cBhvr>
                                    </p:animEffect>
                                  </p:childTnLst>
                                  <p:subTnLst>
                                    <p:animClr clrSpc="rgb" dir="cw">
                                      <p:cBhvr override="childStyle">
                                        <p:cTn dur="1" fill="hold" display="0" masterRel="nextClick" afterEffect="1"/>
                                        <p:tgtEl>
                                          <p:spTgt spid="733187">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3187">
                                            <p:txEl>
                                              <p:pRg st="3" end="3"/>
                                            </p:txEl>
                                          </p:spTgt>
                                        </p:tgtEl>
                                        <p:attrNameLst>
                                          <p:attrName>style.visibility</p:attrName>
                                        </p:attrNameLst>
                                      </p:cBhvr>
                                      <p:to>
                                        <p:strVal val="visible"/>
                                      </p:to>
                                    </p:set>
                                    <p:anim calcmode="lin" valueType="num">
                                      <p:cBhvr>
                                        <p:cTn id="28" dur="500" fill="hold"/>
                                        <p:tgtEl>
                                          <p:spTgt spid="73318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3318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33187">
                                            <p:txEl>
                                              <p:pRg st="3" end="3"/>
                                            </p:txEl>
                                          </p:spTgt>
                                        </p:tgtEl>
                                      </p:cBhvr>
                                    </p:animEffect>
                                  </p:childTnLst>
                                  <p:subTnLst>
                                    <p:animClr clrSpc="rgb" dir="cw">
                                      <p:cBhvr override="childStyle">
                                        <p:cTn dur="1" fill="hold" display="0" masterRel="nextClick" afterEffect="1"/>
                                        <p:tgtEl>
                                          <p:spTgt spid="733187">
                                            <p:txEl>
                                              <p:pRg st="3" end="3"/>
                                            </p:txEl>
                                          </p:spTgt>
                                        </p:tgtEl>
                                        <p:attrNameLst>
                                          <p:attrName>ppt_c</p:attrName>
                                        </p:attrNameLst>
                                      </p:cBhvr>
                                      <p:to>
                                        <a:srgbClr val="B2B2B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3187">
                                            <p:txEl>
                                              <p:pRg st="4" end="4"/>
                                            </p:txEl>
                                          </p:spTgt>
                                        </p:tgtEl>
                                        <p:attrNameLst>
                                          <p:attrName>style.visibility</p:attrName>
                                        </p:attrNameLst>
                                      </p:cBhvr>
                                      <p:to>
                                        <p:strVal val="visible"/>
                                      </p:to>
                                    </p:set>
                                    <p:anim calcmode="lin" valueType="num">
                                      <p:cBhvr>
                                        <p:cTn id="35" dur="500" fill="hold"/>
                                        <p:tgtEl>
                                          <p:spTgt spid="73318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3318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33187">
                                            <p:txEl>
                                              <p:pRg st="4" end="4"/>
                                            </p:txEl>
                                          </p:spTgt>
                                        </p:tgtEl>
                                      </p:cBhvr>
                                    </p:animEffect>
                                  </p:childTnLst>
                                  <p:subTnLst>
                                    <p:animClr clrSpc="rgb" dir="cw">
                                      <p:cBhvr override="childStyle">
                                        <p:cTn dur="1" fill="hold" display="0" masterRel="nextClick" afterEffect="1"/>
                                        <p:tgtEl>
                                          <p:spTgt spid="733187">
                                            <p:txEl>
                                              <p:pRg st="4" end="4"/>
                                            </p:txEl>
                                          </p:spTgt>
                                        </p:tgtEl>
                                        <p:attrNameLst>
                                          <p:attrName>ppt_c</p:attrName>
                                        </p:attrNameLst>
                                      </p:cBhvr>
                                      <p:to>
                                        <a:srgbClr val="B2B2B2"/>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33187">
                                            <p:txEl>
                                              <p:pRg st="5" end="5"/>
                                            </p:txEl>
                                          </p:spTgt>
                                        </p:tgtEl>
                                        <p:attrNameLst>
                                          <p:attrName>style.visibility</p:attrName>
                                        </p:attrNameLst>
                                      </p:cBhvr>
                                      <p:to>
                                        <p:strVal val="visible"/>
                                      </p:to>
                                    </p:set>
                                    <p:anim calcmode="lin" valueType="num">
                                      <p:cBhvr>
                                        <p:cTn id="42" dur="500" fill="hold"/>
                                        <p:tgtEl>
                                          <p:spTgt spid="733187">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733187">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733187">
                                            <p:txEl>
                                              <p:pRg st="5" end="5"/>
                                            </p:txEl>
                                          </p:spTgt>
                                        </p:tgtEl>
                                      </p:cBhvr>
                                    </p:animEffect>
                                  </p:childTnLst>
                                  <p:subTnLst>
                                    <p:animClr clrSpc="rgb" dir="cw">
                                      <p:cBhvr override="childStyle">
                                        <p:cTn dur="1" fill="hold" display="0" masterRel="nextClick" afterEffect="1"/>
                                        <p:tgtEl>
                                          <p:spTgt spid="733187">
                                            <p:txEl>
                                              <p:pRg st="5" end="5"/>
                                            </p:txEl>
                                          </p:spTgt>
                                        </p:tgtEl>
                                        <p:attrNameLst>
                                          <p:attrName>ppt_c</p:attrName>
                                        </p:attrNameLst>
                                      </p:cBhvr>
                                      <p:to>
                                        <a:srgbClr val="B2B2B2"/>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733187">
                                            <p:txEl>
                                              <p:pRg st="6" end="6"/>
                                            </p:txEl>
                                          </p:spTgt>
                                        </p:tgtEl>
                                        <p:attrNameLst>
                                          <p:attrName>style.visibility</p:attrName>
                                        </p:attrNameLst>
                                      </p:cBhvr>
                                      <p:to>
                                        <p:strVal val="visible"/>
                                      </p:to>
                                    </p:set>
                                    <p:anim calcmode="lin" valueType="num">
                                      <p:cBhvr>
                                        <p:cTn id="49" dur="500" fill="hold"/>
                                        <p:tgtEl>
                                          <p:spTgt spid="733187">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733187">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733187">
                                            <p:txEl>
                                              <p:pRg st="6" end="6"/>
                                            </p:txEl>
                                          </p:spTgt>
                                        </p:tgtEl>
                                      </p:cBhvr>
                                    </p:animEffect>
                                  </p:childTnLst>
                                  <p:subTnLst>
                                    <p:animClr clrSpc="rgb" dir="cw">
                                      <p:cBhvr override="childStyle">
                                        <p:cTn dur="1" fill="hold" display="0" masterRel="nextClick" afterEffect="1"/>
                                        <p:tgtEl>
                                          <p:spTgt spid="733187">
                                            <p:txEl>
                                              <p:pRg st="6" end="6"/>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25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5DFFA8-6A7F-47B4-BA89-A44860FE176F}" type="slidenum">
              <a:rPr lang="en-US" altLang="zh-TW" b="0"/>
              <a:pPr/>
              <a:t>20</a:t>
            </a:fld>
            <a:endParaRPr lang="en-US" altLang="zh-TW" b="0"/>
          </a:p>
        </p:txBody>
      </p:sp>
      <p:grpSp>
        <p:nvGrpSpPr>
          <p:cNvPr id="22532" name="Group 3"/>
          <p:cNvGrpSpPr>
            <a:grpSpLocks/>
          </p:cNvGrpSpPr>
          <p:nvPr/>
        </p:nvGrpSpPr>
        <p:grpSpPr bwMode="auto">
          <a:xfrm>
            <a:off x="0" y="0"/>
            <a:ext cx="9144000" cy="609600"/>
            <a:chOff x="0" y="2448"/>
            <a:chExt cx="5760" cy="384"/>
          </a:xfrm>
        </p:grpSpPr>
        <p:sp>
          <p:nvSpPr>
            <p:cNvPr id="2253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74149"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5.9</a:t>
              </a:r>
              <a:endParaRPr lang="en-US" altLang="zh-TW" sz="3200" i="1" smtClean="0">
                <a:solidFill>
                  <a:schemeClr val="bg1"/>
                </a:solidFill>
                <a:latin typeface="Times New Roman" pitchFamily="18" charset="0"/>
                <a:ea typeface="新細明體" pitchFamily="18" charset="-120"/>
              </a:endParaRPr>
            </a:p>
          </p:txBody>
        </p:sp>
      </p:grpSp>
      <p:pic>
        <p:nvPicPr>
          <p:cNvPr id="225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8839200" cy="402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35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EFF473C-75A3-421E-9E92-DC765928734C}" type="slidenum">
              <a:rPr lang="en-US" altLang="zh-TW" b="0"/>
              <a:pPr/>
              <a:t>21</a:t>
            </a:fld>
            <a:endParaRPr lang="en-US" altLang="zh-TW" b="0"/>
          </a:p>
        </p:txBody>
      </p:sp>
      <p:sp>
        <p:nvSpPr>
          <p:cNvPr id="74137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23557" name="Text Box 3"/>
          <p:cNvSpPr txBox="1">
            <a:spLocks noChangeArrowheads="1"/>
          </p:cNvSpPr>
          <p:nvPr/>
        </p:nvSpPr>
        <p:spPr bwMode="auto">
          <a:xfrm>
            <a:off x="228600" y="355600"/>
            <a:ext cx="65309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5-2  CLASSFUL ADDRESSING</a:t>
            </a:r>
          </a:p>
        </p:txBody>
      </p:sp>
      <p:sp>
        <p:nvSpPr>
          <p:cNvPr id="2355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23559" name="Rectangle 5"/>
          <p:cNvSpPr>
            <a:spLocks noChangeArrowheads="1"/>
          </p:cNvSpPr>
          <p:nvPr/>
        </p:nvSpPr>
        <p:spPr bwMode="auto">
          <a:xfrm>
            <a:off x="381000" y="1524000"/>
            <a:ext cx="8534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IP addresses, when started a few decades ago, used the concept of classes. This architecture is called classful addressing. In the mid-1990s, a new architecture, called classless addressing, was introduced that supersedes the original architecture. In this section, we introduce classful addressing because it paves the way for understanding classless addressing and justifies the rationale for moving to the new architecture. Classless addressing is discussed in the next section.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45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45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E3174C1-A8B1-4443-8137-0DF1B1AF3847}" type="slidenum">
              <a:rPr lang="en-US" altLang="zh-TW" b="0"/>
              <a:pPr/>
              <a:t>22</a:t>
            </a:fld>
            <a:endParaRPr lang="en-US" altLang="zh-TW" b="0"/>
          </a:p>
        </p:txBody>
      </p:sp>
      <p:sp>
        <p:nvSpPr>
          <p:cNvPr id="743426"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4581"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43428" name="Rectangle 4"/>
          <p:cNvSpPr>
            <a:spLocks noChangeArrowheads="1"/>
          </p:cNvSpPr>
          <p:nvPr/>
        </p:nvSpPr>
        <p:spPr bwMode="auto">
          <a:xfrm>
            <a:off x="304800" y="989013"/>
            <a:ext cx="670560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Classes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Classes and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Three-Level Addressing: Subnetting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Supernetting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3428"/>
                                        </p:tgtEl>
                                        <p:attrNameLst>
                                          <p:attrName>style.visibility</p:attrName>
                                        </p:attrNameLst>
                                      </p:cBhvr>
                                      <p:to>
                                        <p:strVal val="visible"/>
                                      </p:to>
                                    </p:set>
                                    <p:animEffect transition="in" filter="wipe(up)">
                                      <p:cBhvr>
                                        <p:cTn id="7" dur="5000"/>
                                        <p:tgtEl>
                                          <p:spTgt spid="74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56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B1913E2-19A8-49FD-B1A2-A2AB094D4F24}" type="slidenum">
              <a:rPr lang="en-US" altLang="zh-TW" b="0"/>
              <a:pPr/>
              <a:t>23</a:t>
            </a:fld>
            <a:endParaRPr lang="en-US" altLang="zh-TW" b="0"/>
          </a:p>
        </p:txBody>
      </p:sp>
      <p:sp>
        <p:nvSpPr>
          <p:cNvPr id="2560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Occupation of address space</a:t>
            </a:r>
          </a:p>
        </p:txBody>
      </p:sp>
      <p:sp>
        <p:nvSpPr>
          <p:cNvPr id="2560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0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0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0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0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1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561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5537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30450"/>
            <a:ext cx="24765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763" y="2286000"/>
            <a:ext cx="4287837" cy="250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78480" y="1236600"/>
              <a:ext cx="7587720" cy="4608720"/>
            </p14:xfrm>
          </p:contentPart>
        </mc:Choice>
        <mc:Fallback xmlns="">
          <p:pic>
            <p:nvPicPr>
              <p:cNvPr id="2" name="Ink 1"/>
              <p:cNvPicPr/>
              <p:nvPr/>
            </p:nvPicPr>
            <p:blipFill>
              <a:blip r:embed="rId6"/>
              <a:stretch>
                <a:fillRect/>
              </a:stretch>
            </p:blipFill>
            <p:spPr>
              <a:xfrm>
                <a:off x="73080" y="1230840"/>
                <a:ext cx="7603200" cy="4622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55370"/>
                                        </p:tgtEl>
                                        <p:attrNameLst>
                                          <p:attrName>style.visibility</p:attrName>
                                        </p:attrNameLst>
                                      </p:cBhvr>
                                      <p:to>
                                        <p:strVal val="visible"/>
                                      </p:to>
                                    </p:set>
                                    <p:anim calcmode="lin" valueType="num">
                                      <p:cBhvr>
                                        <p:cTn id="7" dur="1000" fill="hold"/>
                                        <p:tgtEl>
                                          <p:spTgt spid="655370"/>
                                        </p:tgtEl>
                                        <p:attrNameLst>
                                          <p:attrName>ppt_w</p:attrName>
                                        </p:attrNameLst>
                                      </p:cBhvr>
                                      <p:tavLst>
                                        <p:tav tm="0">
                                          <p:val>
                                            <p:fltVal val="0"/>
                                          </p:val>
                                        </p:tav>
                                        <p:tav tm="100000">
                                          <p:val>
                                            <p:strVal val="#ppt_w"/>
                                          </p:val>
                                        </p:tav>
                                      </p:tavLst>
                                    </p:anim>
                                    <p:anim calcmode="lin" valueType="num">
                                      <p:cBhvr>
                                        <p:cTn id="8" dur="1000" fill="hold"/>
                                        <p:tgtEl>
                                          <p:spTgt spid="655370"/>
                                        </p:tgtEl>
                                        <p:attrNameLst>
                                          <p:attrName>ppt_h</p:attrName>
                                        </p:attrNameLst>
                                      </p:cBhvr>
                                      <p:tavLst>
                                        <p:tav tm="0">
                                          <p:val>
                                            <p:fltVal val="0"/>
                                          </p:val>
                                        </p:tav>
                                        <p:tav tm="100000">
                                          <p:val>
                                            <p:strVal val="#ppt_h"/>
                                          </p:val>
                                        </p:tav>
                                      </p:tavLst>
                                    </p:anim>
                                    <p:anim calcmode="lin" valueType="num">
                                      <p:cBhvr>
                                        <p:cTn id="9" dur="1000" fill="hold"/>
                                        <p:tgtEl>
                                          <p:spTgt spid="655370"/>
                                        </p:tgtEl>
                                        <p:attrNameLst>
                                          <p:attrName>style.rotation</p:attrName>
                                        </p:attrNameLst>
                                      </p:cBhvr>
                                      <p:tavLst>
                                        <p:tav tm="0">
                                          <p:val>
                                            <p:fltVal val="90"/>
                                          </p:val>
                                        </p:tav>
                                        <p:tav tm="100000">
                                          <p:val>
                                            <p:fltVal val="0"/>
                                          </p:val>
                                        </p:tav>
                                      </p:tavLst>
                                    </p:anim>
                                    <p:animEffect transition="in" filter="fade">
                                      <p:cBhvr>
                                        <p:cTn id="10" dur="1000"/>
                                        <p:tgtEl>
                                          <p:spTgt spid="6553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655371"/>
                                        </p:tgtEl>
                                        <p:attrNameLst>
                                          <p:attrName>style.visibility</p:attrName>
                                        </p:attrNameLst>
                                      </p:cBhvr>
                                      <p:to>
                                        <p:strVal val="visible"/>
                                      </p:to>
                                    </p:set>
                                    <p:animEffect transition="in" filter="wipe(up)">
                                      <p:cBhvr>
                                        <p:cTn id="15" dur="5000"/>
                                        <p:tgtEl>
                                          <p:spTgt spid="65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66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B5F58D5-AA3A-44FB-8821-687930A8B1BD}" type="slidenum">
              <a:rPr lang="en-US" altLang="zh-TW" b="0"/>
              <a:pPr/>
              <a:t>24</a:t>
            </a:fld>
            <a:endParaRPr lang="en-US" altLang="zh-TW" b="0"/>
          </a:p>
        </p:txBody>
      </p:sp>
      <p:sp>
        <p:nvSpPr>
          <p:cNvPr id="2662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address</a:t>
            </a:r>
          </a:p>
        </p:txBody>
      </p:sp>
      <p:sp>
        <p:nvSpPr>
          <p:cNvPr id="2662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663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574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68538"/>
            <a:ext cx="4332288" cy="23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4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273300"/>
            <a:ext cx="4259263"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2760" y="556920"/>
              <a:ext cx="6145200" cy="5589720"/>
            </p14:xfrm>
          </p:contentPart>
        </mc:Choice>
        <mc:Fallback xmlns="">
          <p:pic>
            <p:nvPicPr>
              <p:cNvPr id="2" name="Ink 1"/>
              <p:cNvPicPr/>
              <p:nvPr/>
            </p:nvPicPr>
            <p:blipFill>
              <a:blip r:embed="rId6"/>
              <a:stretch>
                <a:fillRect/>
              </a:stretch>
            </p:blipFill>
            <p:spPr>
              <a:xfrm>
                <a:off x="25200" y="548640"/>
                <a:ext cx="6161760" cy="560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7418"/>
                                        </p:tgtEl>
                                        <p:attrNameLst>
                                          <p:attrName>style.visibility</p:attrName>
                                        </p:attrNameLst>
                                      </p:cBhvr>
                                      <p:to>
                                        <p:strVal val="visible"/>
                                      </p:to>
                                    </p:set>
                                    <p:animEffect transition="in" filter="wipe(up)">
                                      <p:cBhvr>
                                        <p:cTn id="7" dur="5000"/>
                                        <p:tgtEl>
                                          <p:spTgt spid="657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7419"/>
                                        </p:tgtEl>
                                        <p:attrNameLst>
                                          <p:attrName>style.visibility</p:attrName>
                                        </p:attrNameLst>
                                      </p:cBhvr>
                                      <p:to>
                                        <p:strVal val="visible"/>
                                      </p:to>
                                    </p:set>
                                    <p:animEffect transition="in" filter="wipe(up)">
                                      <p:cBhvr>
                                        <p:cTn id="12" dur="5000"/>
                                        <p:tgtEl>
                                          <p:spTgt spid="657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76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62B382-75FC-45BE-87E2-8C2ECDDE8B3E}" type="slidenum">
              <a:rPr lang="en-US" altLang="zh-TW" b="0"/>
              <a:pPr/>
              <a:t>25</a:t>
            </a:fld>
            <a:endParaRPr lang="en-US" altLang="zh-TW" b="0"/>
          </a:p>
        </p:txBody>
      </p:sp>
      <p:sp>
        <p:nvSpPr>
          <p:cNvPr id="27652" name="Text Box 2"/>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an address using continuous checking</a:t>
            </a:r>
          </a:p>
        </p:txBody>
      </p:sp>
      <p:sp>
        <p:nvSpPr>
          <p:cNvPr id="2765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2765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2766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1422400"/>
            <a:ext cx="18923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3"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2940050"/>
            <a:ext cx="274478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4"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175" y="2903538"/>
            <a:ext cx="1601788"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5"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838" y="2895600"/>
            <a:ext cx="15827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6"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2897188"/>
            <a:ext cx="22320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9473"/>
                                        </p:tgtEl>
                                        <p:attrNameLst>
                                          <p:attrName>style.visibility</p:attrName>
                                        </p:attrNameLst>
                                      </p:cBhvr>
                                      <p:to>
                                        <p:strVal val="visible"/>
                                      </p:to>
                                    </p:set>
                                    <p:animEffect transition="in" filter="wipe(up)">
                                      <p:cBhvr>
                                        <p:cTn id="7" dur="2000"/>
                                        <p:tgtEl>
                                          <p:spTgt spid="659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9474"/>
                                        </p:tgtEl>
                                        <p:attrNameLst>
                                          <p:attrName>style.visibility</p:attrName>
                                        </p:attrNameLst>
                                      </p:cBhvr>
                                      <p:to>
                                        <p:strVal val="visible"/>
                                      </p:to>
                                    </p:set>
                                    <p:animEffect transition="in" filter="wipe(up)">
                                      <p:cBhvr>
                                        <p:cTn id="12" dur="2000"/>
                                        <p:tgtEl>
                                          <p:spTgt spid="6594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9475"/>
                                        </p:tgtEl>
                                        <p:attrNameLst>
                                          <p:attrName>style.visibility</p:attrName>
                                        </p:attrNameLst>
                                      </p:cBhvr>
                                      <p:to>
                                        <p:strVal val="visible"/>
                                      </p:to>
                                    </p:set>
                                    <p:animEffect transition="in" filter="wipe(up)">
                                      <p:cBhvr>
                                        <p:cTn id="17" dur="2000"/>
                                        <p:tgtEl>
                                          <p:spTgt spid="6594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59476"/>
                                        </p:tgtEl>
                                        <p:attrNameLst>
                                          <p:attrName>style.visibility</p:attrName>
                                        </p:attrNameLst>
                                      </p:cBhvr>
                                      <p:to>
                                        <p:strVal val="visible"/>
                                      </p:to>
                                    </p:set>
                                    <p:animEffect transition="in" filter="wipe(up)">
                                      <p:cBhvr>
                                        <p:cTn id="22" dur="2000"/>
                                        <p:tgtEl>
                                          <p:spTgt spid="659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86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26BC0B-E645-4C8B-BC5D-F2597142EA20}" type="slidenum">
              <a:rPr lang="en-US" altLang="zh-TW" b="0"/>
              <a:pPr/>
              <a:t>26</a:t>
            </a:fld>
            <a:endParaRPr lang="en-US" altLang="zh-TW" b="0"/>
          </a:p>
        </p:txBody>
      </p:sp>
      <p:sp>
        <p:nvSpPr>
          <p:cNvPr id="28676" name="Text Box 2"/>
          <p:cNvSpPr txBox="1">
            <a:spLocks noChangeArrowheads="1"/>
          </p:cNvSpPr>
          <p:nvPr/>
        </p:nvSpPr>
        <p:spPr bwMode="auto">
          <a:xfrm>
            <a:off x="76200" y="696913"/>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anose="020B0604020202020204" pitchFamily="34" charset="-128"/>
                <a:ea typeface="新細明體" pitchFamily="18" charset="-120"/>
              </a:rPr>
              <a:t>Find the class of each address:</a:t>
            </a:r>
          </a:p>
          <a:p>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00000001 00001011 00001011 11101111</a:t>
            </a:r>
          </a:p>
          <a:p>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11000001 10000011 00011011 11111111</a:t>
            </a:r>
          </a:p>
          <a:p>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10100111 11011011 10001011 01101111</a:t>
            </a:r>
          </a:p>
          <a:p>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11110011 10011011 11111011 00001111</a:t>
            </a:r>
          </a:p>
          <a:p>
            <a:endParaRPr lang="en-US" altLang="zh-TW" sz="2400">
              <a:latin typeface="Arial Unicode MS" panose="020B0604020202020204" pitchFamily="34" charset="-128"/>
              <a:ea typeface="新細明體" pitchFamily="18" charset="-120"/>
            </a:endParaRPr>
          </a:p>
          <a:p>
            <a:r>
              <a:rPr lang="en-US" altLang="zh-TW" sz="2400" i="1">
                <a:solidFill>
                  <a:schemeClr val="hlink"/>
                </a:solidFill>
                <a:latin typeface="Arial Unicode MS" panose="020B0604020202020204" pitchFamily="34" charset="-128"/>
                <a:ea typeface="新細明體" pitchFamily="18" charset="-120"/>
              </a:rPr>
              <a:t>Solution</a:t>
            </a:r>
          </a:p>
          <a:p>
            <a:r>
              <a:rPr lang="en-US" altLang="zh-TW" sz="2400">
                <a:latin typeface="Arial Unicode MS" panose="020B0604020202020204" pitchFamily="34" charset="-128"/>
                <a:ea typeface="新細明體" pitchFamily="18" charset="-120"/>
              </a:rPr>
              <a:t>See the procedure in Figure 5.7.</a:t>
            </a:r>
          </a:p>
          <a:p>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 first bit is 0. This is a class A address.</a:t>
            </a:r>
          </a:p>
          <a:p>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The first 2 bits are 1; the third bit is 0. This is a class C address.</a:t>
            </a:r>
          </a:p>
          <a:p>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The first bit is 1; the second bit is 0. This is a class B address.</a:t>
            </a:r>
          </a:p>
          <a:p>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The first 4 bits are 1s. This is a class E address.</a:t>
            </a:r>
          </a:p>
        </p:txBody>
      </p:sp>
      <p:grpSp>
        <p:nvGrpSpPr>
          <p:cNvPr id="28677" name="Group 3"/>
          <p:cNvGrpSpPr>
            <a:grpSpLocks/>
          </p:cNvGrpSpPr>
          <p:nvPr/>
        </p:nvGrpSpPr>
        <p:grpSpPr bwMode="auto">
          <a:xfrm>
            <a:off x="0" y="0"/>
            <a:ext cx="9144000" cy="609600"/>
            <a:chOff x="0" y="2448"/>
            <a:chExt cx="5760" cy="384"/>
          </a:xfrm>
        </p:grpSpPr>
        <p:sp>
          <p:nvSpPr>
            <p:cNvPr id="2867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8029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5.10</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29280" y="1146240"/>
              <a:ext cx="6701760" cy="1630800"/>
            </p14:xfrm>
          </p:contentPart>
        </mc:Choice>
        <mc:Fallback xmlns="">
          <p:pic>
            <p:nvPicPr>
              <p:cNvPr id="2" name="Ink 1"/>
              <p:cNvPicPr/>
              <p:nvPr/>
            </p:nvPicPr>
            <p:blipFill>
              <a:blip r:embed="rId4"/>
              <a:stretch>
                <a:fillRect/>
              </a:stretch>
            </p:blipFill>
            <p:spPr>
              <a:xfrm>
                <a:off x="623160" y="1132560"/>
                <a:ext cx="6715800" cy="165780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96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06C4BB-0ACF-4F14-8383-89A23C07D54C}" type="slidenum">
              <a:rPr lang="en-US" altLang="zh-TW" b="0"/>
              <a:pPr/>
              <a:t>27</a:t>
            </a:fld>
            <a:endParaRPr lang="en-US" altLang="zh-TW" b="0"/>
          </a:p>
        </p:txBody>
      </p:sp>
      <p:sp>
        <p:nvSpPr>
          <p:cNvPr id="29700" name="Text Box 2"/>
          <p:cNvSpPr txBox="1">
            <a:spLocks noChangeArrowheads="1"/>
          </p:cNvSpPr>
          <p:nvPr/>
        </p:nvSpPr>
        <p:spPr bwMode="auto">
          <a:xfrm>
            <a:off x="76200" y="696913"/>
            <a:ext cx="9067800" cy="460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30000"/>
              </a:lnSpc>
            </a:pPr>
            <a:r>
              <a:rPr lang="en-US" altLang="zh-TW" sz="2400">
                <a:latin typeface="Arial Unicode MS" panose="020B0604020202020204" pitchFamily="34" charset="-128"/>
                <a:ea typeface="新細明體" pitchFamily="18" charset="-120"/>
              </a:rPr>
              <a:t>Find the class of each address:</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227.12.14.87</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193.14.56.22</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14.23.120.8</a:t>
            </a:r>
          </a:p>
          <a:p>
            <a:pPr algn="just">
              <a:lnSpc>
                <a:spcPct val="130000"/>
              </a:lnSpc>
            </a:pPr>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252.5.15.111</a:t>
            </a:r>
          </a:p>
          <a:p>
            <a:pPr algn="just">
              <a:lnSpc>
                <a:spcPct val="130000"/>
              </a:lnSpc>
            </a:pPr>
            <a:r>
              <a:rPr lang="en-US" altLang="zh-TW" sz="2400" i="1">
                <a:solidFill>
                  <a:schemeClr val="hlink"/>
                </a:solidFill>
                <a:latin typeface="Arial Unicode MS" panose="020B0604020202020204" pitchFamily="34" charset="-128"/>
                <a:ea typeface="新細明體" pitchFamily="18" charset="-120"/>
              </a:rPr>
              <a:t>Solution</a:t>
            </a:r>
          </a:p>
          <a:p>
            <a:pPr>
              <a:lnSpc>
                <a:spcPct val="130000"/>
              </a:lnSpc>
            </a:pPr>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a:t>
            </a:r>
            <a:r>
              <a:rPr lang="en-US" altLang="zh-TW" sz="2000">
                <a:latin typeface="Arial Unicode MS" panose="020B0604020202020204" pitchFamily="34" charset="-128"/>
                <a:ea typeface="新細明體" pitchFamily="18" charset="-120"/>
              </a:rPr>
              <a:t>The first byte is 227 (between 224 and 239); the class is D.	</a:t>
            </a:r>
          </a:p>
          <a:p>
            <a:pPr>
              <a:lnSpc>
                <a:spcPct val="130000"/>
              </a:lnSpc>
            </a:pPr>
            <a:r>
              <a:rPr lang="en-US" altLang="zh-TW" sz="2000">
                <a:solidFill>
                  <a:schemeClr val="hlink"/>
                </a:solidFill>
                <a:latin typeface="Arial Unicode MS" panose="020B0604020202020204" pitchFamily="34" charset="-128"/>
                <a:ea typeface="新細明體" pitchFamily="18" charset="-120"/>
              </a:rPr>
              <a:t>b.</a:t>
            </a:r>
            <a:r>
              <a:rPr lang="en-US" altLang="zh-TW" sz="2000">
                <a:latin typeface="Arial Unicode MS" panose="020B0604020202020204" pitchFamily="34" charset="-128"/>
                <a:ea typeface="新細明體" pitchFamily="18" charset="-120"/>
              </a:rPr>
              <a:t>	The first byte is 193 (between 192 and 223); the class is C.</a:t>
            </a:r>
          </a:p>
          <a:p>
            <a:pPr algn="just">
              <a:lnSpc>
                <a:spcPct val="130000"/>
              </a:lnSpc>
            </a:pPr>
            <a:r>
              <a:rPr lang="en-US" altLang="zh-TW" sz="2000">
                <a:solidFill>
                  <a:schemeClr val="hlink"/>
                </a:solidFill>
                <a:latin typeface="Arial Unicode MS" panose="020B0604020202020204" pitchFamily="34" charset="-128"/>
                <a:ea typeface="新細明體" pitchFamily="18" charset="-120"/>
              </a:rPr>
              <a:t>c.</a:t>
            </a:r>
            <a:r>
              <a:rPr lang="en-US" altLang="zh-TW" sz="2000">
                <a:latin typeface="Arial Unicode MS" panose="020B0604020202020204" pitchFamily="34" charset="-128"/>
                <a:ea typeface="新細明體" pitchFamily="18" charset="-120"/>
              </a:rPr>
              <a:t>	The first byte is 14 (between 0 and 127); the class is A.</a:t>
            </a:r>
          </a:p>
          <a:p>
            <a:pPr algn="just">
              <a:lnSpc>
                <a:spcPct val="130000"/>
              </a:lnSpc>
            </a:pPr>
            <a:r>
              <a:rPr lang="en-US" altLang="zh-TW" sz="2000">
                <a:solidFill>
                  <a:schemeClr val="hlink"/>
                </a:solidFill>
                <a:latin typeface="Arial Unicode MS" panose="020B0604020202020204" pitchFamily="34" charset="-128"/>
                <a:ea typeface="新細明體" pitchFamily="18" charset="-120"/>
              </a:rPr>
              <a:t>d.	</a:t>
            </a:r>
            <a:r>
              <a:rPr lang="en-US" altLang="zh-TW" sz="2000">
                <a:latin typeface="Arial Unicode MS" panose="020B0604020202020204" pitchFamily="34" charset="-128"/>
                <a:ea typeface="新細明體" pitchFamily="18" charset="-120"/>
              </a:rPr>
              <a:t>The first byte is 252 (between 240 and 255); the class is E.</a:t>
            </a:r>
          </a:p>
        </p:txBody>
      </p:sp>
      <p:grpSp>
        <p:nvGrpSpPr>
          <p:cNvPr id="29701" name="Group 3"/>
          <p:cNvGrpSpPr>
            <a:grpSpLocks/>
          </p:cNvGrpSpPr>
          <p:nvPr/>
        </p:nvGrpSpPr>
        <p:grpSpPr bwMode="auto">
          <a:xfrm>
            <a:off x="0" y="0"/>
            <a:ext cx="9144000" cy="609600"/>
            <a:chOff x="0" y="2448"/>
            <a:chExt cx="5760" cy="384"/>
          </a:xfrm>
        </p:grpSpPr>
        <p:sp>
          <p:nvSpPr>
            <p:cNvPr id="2970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82341"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5.11</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5960" y="1308600"/>
              <a:ext cx="757440" cy="1643400"/>
            </p14:xfrm>
          </p:contentPart>
        </mc:Choice>
        <mc:Fallback xmlns="">
          <p:pic>
            <p:nvPicPr>
              <p:cNvPr id="2" name="Ink 1"/>
              <p:cNvPicPr/>
              <p:nvPr/>
            </p:nvPicPr>
            <p:blipFill>
              <a:blip r:embed="rId4"/>
              <a:stretch>
                <a:fillRect/>
              </a:stretch>
            </p:blipFill>
            <p:spPr>
              <a:xfrm>
                <a:off x="2226600" y="1299240"/>
                <a:ext cx="777240" cy="166284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07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3E78BFC-6ACA-4CDD-8516-82822AC14332}" type="slidenum">
              <a:rPr lang="en-US" altLang="zh-TW" b="0"/>
              <a:pPr/>
              <a:t>28</a:t>
            </a:fld>
            <a:endParaRPr lang="en-US" altLang="zh-TW" b="0"/>
          </a:p>
        </p:txBody>
      </p:sp>
      <p:sp>
        <p:nvSpPr>
          <p:cNvPr id="3072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Netid and hostid</a:t>
            </a:r>
          </a:p>
        </p:txBody>
      </p:sp>
      <p:sp>
        <p:nvSpPr>
          <p:cNvPr id="3072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2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2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2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2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3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073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615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222625"/>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1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544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862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1196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152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17526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62880" y="0"/>
              <a:ext cx="8516160" cy="5342040"/>
            </p14:xfrm>
          </p:contentPart>
        </mc:Choice>
        <mc:Fallback xmlns="">
          <p:pic>
            <p:nvPicPr>
              <p:cNvPr id="2" name="Ink 1"/>
              <p:cNvPicPr/>
              <p:nvPr/>
            </p:nvPicPr>
            <p:blipFill>
              <a:blip r:embed="rId10"/>
              <a:stretch>
                <a:fillRect/>
              </a:stretch>
            </p:blipFill>
            <p:spPr>
              <a:xfrm>
                <a:off x="354240" y="-6840"/>
                <a:ext cx="8535240" cy="5357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15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61516"/>
                                        </p:tgtEl>
                                        <p:attrNameLst>
                                          <p:attrName>style.visibility</p:attrName>
                                        </p:attrNameLst>
                                      </p:cBhvr>
                                      <p:to>
                                        <p:strVal val="visible"/>
                                      </p:to>
                                    </p:set>
                                    <p:animEffect transition="in" filter="wipe(left)">
                                      <p:cBhvr>
                                        <p:cTn id="11" dur="5000"/>
                                        <p:tgtEl>
                                          <p:spTgt spid="6615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61517"/>
                                        </p:tgtEl>
                                        <p:attrNameLst>
                                          <p:attrName>style.visibility</p:attrName>
                                        </p:attrNameLst>
                                      </p:cBhvr>
                                      <p:to>
                                        <p:strVal val="visible"/>
                                      </p:to>
                                    </p:set>
                                    <p:animEffect transition="in" filter="wipe(left)">
                                      <p:cBhvr>
                                        <p:cTn id="16" dur="5000"/>
                                        <p:tgtEl>
                                          <p:spTgt spid="6615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61518"/>
                                        </p:tgtEl>
                                        <p:attrNameLst>
                                          <p:attrName>style.visibility</p:attrName>
                                        </p:attrNameLst>
                                      </p:cBhvr>
                                      <p:to>
                                        <p:strVal val="visible"/>
                                      </p:to>
                                    </p:set>
                                    <p:animEffect transition="in" filter="wipe(left)">
                                      <p:cBhvr>
                                        <p:cTn id="21" dur="5000"/>
                                        <p:tgtEl>
                                          <p:spTgt spid="6615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61520"/>
                                        </p:tgtEl>
                                        <p:attrNameLst>
                                          <p:attrName>style.visibility</p:attrName>
                                        </p:attrNameLst>
                                      </p:cBhvr>
                                      <p:to>
                                        <p:strVal val="visible"/>
                                      </p:to>
                                    </p:set>
                                    <p:animEffect transition="in" filter="wipe(left)">
                                      <p:cBhvr>
                                        <p:cTn id="26" dur="5000"/>
                                        <p:tgtEl>
                                          <p:spTgt spid="6615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61521"/>
                                        </p:tgtEl>
                                        <p:attrNameLst>
                                          <p:attrName>style.visibility</p:attrName>
                                        </p:attrNameLst>
                                      </p:cBhvr>
                                      <p:to>
                                        <p:strVal val="visible"/>
                                      </p:to>
                                    </p:set>
                                    <p:animEffect transition="in" filter="wipe(left)">
                                      <p:cBhvr>
                                        <p:cTn id="31" dur="5000"/>
                                        <p:tgtEl>
                                          <p:spTgt spid="66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17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828D30C-E209-4802-A6A6-F2240DDF8C1D}" type="slidenum">
              <a:rPr lang="en-US" altLang="zh-TW" b="0"/>
              <a:pPr/>
              <a:t>29</a:t>
            </a:fld>
            <a:endParaRPr lang="en-US" altLang="zh-TW" b="0"/>
          </a:p>
        </p:txBody>
      </p:sp>
      <p:sp>
        <p:nvSpPr>
          <p:cNvPr id="3174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A</a:t>
            </a:r>
          </a:p>
        </p:txBody>
      </p:sp>
      <p:sp>
        <p:nvSpPr>
          <p:cNvPr id="3174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175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175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2947988"/>
            <a:ext cx="8647112"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617120" y="114840"/>
              <a:ext cx="7048080" cy="4840560"/>
            </p14:xfrm>
          </p:contentPart>
        </mc:Choice>
        <mc:Fallback xmlns="">
          <p:pic>
            <p:nvPicPr>
              <p:cNvPr id="2" name="Ink 1"/>
              <p:cNvPicPr/>
              <p:nvPr/>
            </p:nvPicPr>
            <p:blipFill>
              <a:blip r:embed="rId5"/>
              <a:stretch>
                <a:fillRect/>
              </a:stretch>
            </p:blipFill>
            <p:spPr>
              <a:xfrm>
                <a:off x="1608480" y="103680"/>
                <a:ext cx="7067520" cy="486576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123"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3AF0966-3E1D-47E7-BF67-E9D8FAFE56B4}" type="slidenum">
              <a:rPr lang="en-US" altLang="zh-TW" b="0"/>
              <a:pPr/>
              <a:t>3</a:t>
            </a:fld>
            <a:endParaRPr lang="en-US" altLang="zh-TW" b="0"/>
          </a:p>
        </p:txBody>
      </p:sp>
      <p:sp>
        <p:nvSpPr>
          <p:cNvPr id="5124" name="Text Box 2"/>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itchFamily="18" charset="-120"/>
            </a:endParaRPr>
          </a:p>
        </p:txBody>
      </p:sp>
      <p:sp>
        <p:nvSpPr>
          <p:cNvPr id="735235" name="Text Box 3"/>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5126" name="Line 4"/>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5237" name="Text Box 5"/>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p:cNvSpPr txBox="1">
            <a:spLocks noChangeArrowheads="1"/>
          </p:cNvSpPr>
          <p:nvPr/>
        </p:nvSpPr>
        <p:spPr bwMode="auto">
          <a:xfrm>
            <a:off x="2819400" y="1219200"/>
            <a:ext cx="4768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p:cNvSpPr txBox="1">
            <a:spLocks noChangeArrowheads="1"/>
          </p:cNvSpPr>
          <p:nvPr/>
        </p:nvSpPr>
        <p:spPr bwMode="auto">
          <a:xfrm>
            <a:off x="2819400" y="22860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i="1" smtClean="0">
                <a:effectLst>
                  <a:outerShdw blurRad="38100" dist="38100" dir="2700000" algn="tl">
                    <a:srgbClr val="C0C0C0"/>
                  </a:outerShdw>
                </a:effectLst>
                <a:latin typeface="Adobe Heiti Std R" pitchFamily="34" charset="-128"/>
                <a:ea typeface="新細明體" pitchFamily="18" charset="-120"/>
              </a:rPr>
              <a:t>5.4  Special Addresses</a:t>
            </a:r>
          </a:p>
          <a:p>
            <a:pPr>
              <a:defRPr/>
            </a:pPr>
            <a:endParaRPr lang="en-US" altLang="zh-TW" sz="3200" i="1" smtClean="0">
              <a:effectLst>
                <a:outerShdw blurRad="38100" dist="38100" dir="2700000" algn="tl">
                  <a:srgbClr val="C0C0C0"/>
                </a:outerShdw>
              </a:effectLst>
              <a:latin typeface="Adobe Heiti Std R" pitchFamily="34" charset="-128"/>
              <a:ea typeface="新細明體" pitchFamily="18" charset="-120"/>
            </a:endParaRPr>
          </a:p>
          <a:p>
            <a:pPr>
              <a:defRPr/>
            </a:pPr>
            <a:r>
              <a:rPr lang="en-US" altLang="zh-TW" sz="3200" i="1" smtClean="0">
                <a:effectLst>
                  <a:outerShdw blurRad="38100" dist="38100" dir="2700000" algn="tl">
                    <a:srgbClr val="C0C0C0"/>
                  </a:outerShdw>
                </a:effectLst>
                <a:latin typeface="Adobe Heiti Std R" pitchFamily="34" charset="-128"/>
                <a:ea typeface="新細明體" pitchFamily="18" charset="-120"/>
              </a:rPr>
              <a:t>5.5   NAT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27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05469A-DC06-4D38-A0EB-27DE4409003C}" type="slidenum">
              <a:rPr lang="en-US" altLang="zh-TW" b="0"/>
              <a:pPr/>
              <a:t>30</a:t>
            </a:fld>
            <a:endParaRPr lang="en-US" altLang="zh-TW" b="0"/>
          </a:p>
        </p:txBody>
      </p:sp>
      <p:sp>
        <p:nvSpPr>
          <p:cNvPr id="32772"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4"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7"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277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089"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090" name="Line 10"/>
          <p:cNvSpPr>
            <a:spLocks noChangeShapeType="1"/>
          </p:cNvSpPr>
          <p:nvPr/>
        </p:nvSpPr>
        <p:spPr bwMode="auto">
          <a:xfrm>
            <a:off x="609600" y="43005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091" name="Rectangle 11"/>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Millions of class A addresses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are wasted.</a:t>
            </a:r>
          </a:p>
        </p:txBody>
      </p:sp>
      <p:grpSp>
        <p:nvGrpSpPr>
          <p:cNvPr id="942092" name="Group 12"/>
          <p:cNvGrpSpPr>
            <a:grpSpLocks/>
          </p:cNvGrpSpPr>
          <p:nvPr/>
        </p:nvGrpSpPr>
        <p:grpSpPr bwMode="auto">
          <a:xfrm>
            <a:off x="609600" y="2438400"/>
            <a:ext cx="1143000" cy="566738"/>
            <a:chOff x="1200" y="1248"/>
            <a:chExt cx="720" cy="357"/>
          </a:xfrm>
        </p:grpSpPr>
        <p:pic>
          <p:nvPicPr>
            <p:cNvPr id="3278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09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209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42089"/>
                                        </p:tgtEl>
                                        <p:attrNameLst>
                                          <p:attrName>style.visibility</p:attrName>
                                        </p:attrNameLst>
                                      </p:cBhvr>
                                      <p:to>
                                        <p:strVal val="visible"/>
                                      </p:to>
                                    </p:set>
                                    <p:animEffect transition="in" filter="checkerboard(across)">
                                      <p:cBhvr>
                                        <p:cTn id="13" dur="500"/>
                                        <p:tgtEl>
                                          <p:spTgt spid="942089"/>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42090"/>
                                        </p:tgtEl>
                                        <p:attrNameLst>
                                          <p:attrName>style.visibility</p:attrName>
                                        </p:attrNameLst>
                                      </p:cBhvr>
                                      <p:to>
                                        <p:strVal val="visible"/>
                                      </p:to>
                                    </p:set>
                                    <p:animEffect transition="in" filter="checkerboard(across)">
                                      <p:cBhvr>
                                        <p:cTn id="17" dur="500"/>
                                        <p:tgtEl>
                                          <p:spTgt spid="94209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2091"/>
                                        </p:tgtEl>
                                        <p:attrNameLst>
                                          <p:attrName>style.visibility</p:attrName>
                                        </p:attrNameLst>
                                      </p:cBhvr>
                                      <p:to>
                                        <p:strVal val="visible"/>
                                      </p:to>
                                    </p:set>
                                    <p:animEffect transition="in" filter="checkerboard(across)">
                                      <p:cBhvr>
                                        <p:cTn id="21" dur="500"/>
                                        <p:tgtEl>
                                          <p:spTgt spid="94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89" grpId="0" animBg="1"/>
      <p:bldP spid="942090" grpId="0" animBg="1"/>
      <p:bldP spid="94209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37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13AC15-EAEB-4B8F-A253-B4C34F60F005}" type="slidenum">
              <a:rPr lang="en-US" altLang="zh-TW" b="0"/>
              <a:pPr/>
              <a:t>31</a:t>
            </a:fld>
            <a:endParaRPr lang="en-US" altLang="zh-TW" b="0"/>
          </a:p>
        </p:txBody>
      </p:sp>
      <p:sp>
        <p:nvSpPr>
          <p:cNvPr id="3379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B</a:t>
            </a:r>
          </a:p>
        </p:txBody>
      </p:sp>
      <p:sp>
        <p:nvSpPr>
          <p:cNvPr id="3379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79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79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80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80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80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380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380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27313"/>
            <a:ext cx="8510588"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975320" y="428040"/>
              <a:ext cx="3344760" cy="5358600"/>
            </p14:xfrm>
          </p:contentPart>
        </mc:Choice>
        <mc:Fallback xmlns="">
          <p:pic>
            <p:nvPicPr>
              <p:cNvPr id="2" name="Ink 1"/>
              <p:cNvPicPr/>
              <p:nvPr/>
            </p:nvPicPr>
            <p:blipFill>
              <a:blip r:embed="rId5"/>
              <a:stretch>
                <a:fillRect/>
              </a:stretch>
            </p:blipFill>
            <p:spPr>
              <a:xfrm>
                <a:off x="1971360" y="421920"/>
                <a:ext cx="3355560" cy="5381280"/>
              </a:xfrm>
              <a:prstGeom prst="rect">
                <a:avLst/>
              </a:prstGeom>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48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11A80F-BEC9-47B2-8F0D-CF7EAFF71F86}" type="slidenum">
              <a:rPr lang="en-US" altLang="zh-TW" b="0"/>
              <a:pPr/>
              <a:t>32</a:t>
            </a:fld>
            <a:endParaRPr lang="en-US" altLang="zh-TW" b="0"/>
          </a:p>
        </p:txBody>
      </p:sp>
      <p:sp>
        <p:nvSpPr>
          <p:cNvPr id="3482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482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4137"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4138" name="Line 10"/>
          <p:cNvSpPr>
            <a:spLocks noChangeShapeType="1"/>
          </p:cNvSpPr>
          <p:nvPr/>
        </p:nvSpPr>
        <p:spPr bwMode="auto">
          <a:xfrm>
            <a:off x="609600" y="3810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4139" name="Rectangle 11"/>
          <p:cNvSpPr>
            <a:spLocks noChangeArrowheads="1"/>
          </p:cNvSpPr>
          <p:nvPr/>
        </p:nvSpPr>
        <p:spPr bwMode="auto">
          <a:xfrm>
            <a:off x="647700" y="3173413"/>
            <a:ext cx="8077200" cy="5794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Many class B addresses are wasted.</a:t>
            </a:r>
          </a:p>
        </p:txBody>
      </p:sp>
      <p:grpSp>
        <p:nvGrpSpPr>
          <p:cNvPr id="944140" name="Group 12"/>
          <p:cNvGrpSpPr>
            <a:grpSpLocks/>
          </p:cNvGrpSpPr>
          <p:nvPr/>
        </p:nvGrpSpPr>
        <p:grpSpPr bwMode="auto">
          <a:xfrm>
            <a:off x="609600" y="2438400"/>
            <a:ext cx="1143000" cy="566738"/>
            <a:chOff x="1200" y="1248"/>
            <a:chExt cx="720" cy="357"/>
          </a:xfrm>
        </p:grpSpPr>
        <p:pic>
          <p:nvPicPr>
            <p:cNvPr id="3483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3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414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414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44137"/>
                                        </p:tgtEl>
                                        <p:attrNameLst>
                                          <p:attrName>style.visibility</p:attrName>
                                        </p:attrNameLst>
                                      </p:cBhvr>
                                      <p:to>
                                        <p:strVal val="visible"/>
                                      </p:to>
                                    </p:set>
                                    <p:animEffect transition="in" filter="checkerboard(across)">
                                      <p:cBhvr>
                                        <p:cTn id="13" dur="500"/>
                                        <p:tgtEl>
                                          <p:spTgt spid="944137"/>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44138"/>
                                        </p:tgtEl>
                                        <p:attrNameLst>
                                          <p:attrName>style.visibility</p:attrName>
                                        </p:attrNameLst>
                                      </p:cBhvr>
                                      <p:to>
                                        <p:strVal val="visible"/>
                                      </p:to>
                                    </p:set>
                                    <p:animEffect transition="in" filter="checkerboard(across)">
                                      <p:cBhvr>
                                        <p:cTn id="17" dur="500"/>
                                        <p:tgtEl>
                                          <p:spTgt spid="94413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4139"/>
                                        </p:tgtEl>
                                        <p:attrNameLst>
                                          <p:attrName>style.visibility</p:attrName>
                                        </p:attrNameLst>
                                      </p:cBhvr>
                                      <p:to>
                                        <p:strVal val="visible"/>
                                      </p:to>
                                    </p:set>
                                    <p:animEffect transition="in" filter="checkerboard(across)">
                                      <p:cBhvr>
                                        <p:cTn id="21" dur="500"/>
                                        <p:tgtEl>
                                          <p:spTgt spid="944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7" grpId="0" animBg="1"/>
      <p:bldP spid="944138" grpId="0" animBg="1"/>
      <p:bldP spid="9441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58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FDA65F-100C-45DF-BD3D-8452B721A024}" type="slidenum">
              <a:rPr lang="en-US" altLang="zh-TW" b="0"/>
              <a:pPr/>
              <a:t>33</a:t>
            </a:fld>
            <a:endParaRPr lang="en-US" altLang="zh-TW" b="0"/>
          </a:p>
        </p:txBody>
      </p:sp>
      <p:sp>
        <p:nvSpPr>
          <p:cNvPr id="358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Class C</a:t>
            </a:r>
          </a:p>
        </p:txBody>
      </p:sp>
      <p:sp>
        <p:nvSpPr>
          <p:cNvPr id="358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58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585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35263"/>
            <a:ext cx="8418513"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85440" y="856800"/>
              <a:ext cx="2297160" cy="1253520"/>
            </p14:xfrm>
          </p:contentPart>
        </mc:Choice>
        <mc:Fallback xmlns="">
          <p:pic>
            <p:nvPicPr>
              <p:cNvPr id="2" name="Ink 1"/>
              <p:cNvPicPr/>
              <p:nvPr/>
            </p:nvPicPr>
            <p:blipFill>
              <a:blip r:embed="rId5"/>
              <a:stretch>
                <a:fillRect/>
              </a:stretch>
            </p:blipFill>
            <p:spPr>
              <a:xfrm>
                <a:off x="2475360" y="848160"/>
                <a:ext cx="2319840" cy="126540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68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51494E-1FAC-4B26-B044-0ECCCFC6B8E1}" type="slidenum">
              <a:rPr lang="en-US" altLang="zh-TW" b="0"/>
              <a:pPr/>
              <a:t>34</a:t>
            </a:fld>
            <a:endParaRPr lang="en-US" altLang="zh-TW" b="0"/>
          </a:p>
        </p:txBody>
      </p:sp>
      <p:sp>
        <p:nvSpPr>
          <p:cNvPr id="3686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6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6185"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6186" name="Line 10"/>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6187" name="Rectangle 11"/>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Not so many organizations are so small to have a class C block.</a:t>
            </a:r>
          </a:p>
        </p:txBody>
      </p:sp>
      <p:grpSp>
        <p:nvGrpSpPr>
          <p:cNvPr id="946188" name="Group 12"/>
          <p:cNvGrpSpPr>
            <a:grpSpLocks/>
          </p:cNvGrpSpPr>
          <p:nvPr/>
        </p:nvGrpSpPr>
        <p:grpSpPr bwMode="auto">
          <a:xfrm>
            <a:off x="609600" y="2438400"/>
            <a:ext cx="1143000" cy="566738"/>
            <a:chOff x="1200" y="1248"/>
            <a:chExt cx="720" cy="357"/>
          </a:xfrm>
        </p:grpSpPr>
        <p:pic>
          <p:nvPicPr>
            <p:cNvPr id="3687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8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618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618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46185"/>
                                        </p:tgtEl>
                                        <p:attrNameLst>
                                          <p:attrName>style.visibility</p:attrName>
                                        </p:attrNameLst>
                                      </p:cBhvr>
                                      <p:to>
                                        <p:strVal val="visible"/>
                                      </p:to>
                                    </p:set>
                                    <p:animEffect transition="in" filter="checkerboard(across)">
                                      <p:cBhvr>
                                        <p:cTn id="13" dur="500"/>
                                        <p:tgtEl>
                                          <p:spTgt spid="94618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46186"/>
                                        </p:tgtEl>
                                        <p:attrNameLst>
                                          <p:attrName>style.visibility</p:attrName>
                                        </p:attrNameLst>
                                      </p:cBhvr>
                                      <p:to>
                                        <p:strVal val="visible"/>
                                      </p:to>
                                    </p:set>
                                    <p:animEffect transition="in" filter="checkerboard(across)">
                                      <p:cBhvr>
                                        <p:cTn id="17" dur="500"/>
                                        <p:tgtEl>
                                          <p:spTgt spid="94618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6187"/>
                                        </p:tgtEl>
                                        <p:attrNameLst>
                                          <p:attrName>style.visibility</p:attrName>
                                        </p:attrNameLst>
                                      </p:cBhvr>
                                      <p:to>
                                        <p:strVal val="visible"/>
                                      </p:to>
                                    </p:set>
                                    <p:animEffect transition="in" filter="checkerboard(across)">
                                      <p:cBhvr>
                                        <p:cTn id="21" dur="500"/>
                                        <p:tgtEl>
                                          <p:spTgt spid="94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5" grpId="0" animBg="1"/>
      <p:bldP spid="946186" grpId="0" animBg="1"/>
      <p:bldP spid="94618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78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804762-1163-49D9-BEB6-F5D8CE1B1C4E}" type="slidenum">
              <a:rPr lang="en-US" altLang="zh-TW" b="0"/>
              <a:pPr/>
              <a:t>35</a:t>
            </a:fld>
            <a:endParaRPr lang="en-US" altLang="zh-TW" b="0"/>
          </a:p>
        </p:txBody>
      </p:sp>
      <p:sp>
        <p:nvSpPr>
          <p:cNvPr id="3789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Class D</a:t>
            </a:r>
          </a:p>
        </p:txBody>
      </p:sp>
      <p:sp>
        <p:nvSpPr>
          <p:cNvPr id="3789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790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05088"/>
            <a:ext cx="5649913"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186800" y="3671280"/>
              <a:ext cx="1676160" cy="110880"/>
            </p14:xfrm>
          </p:contentPart>
        </mc:Choice>
        <mc:Fallback xmlns="">
          <p:pic>
            <p:nvPicPr>
              <p:cNvPr id="2" name="Ink 1"/>
              <p:cNvPicPr/>
              <p:nvPr/>
            </p:nvPicPr>
            <p:blipFill>
              <a:blip r:embed="rId5"/>
              <a:stretch>
                <a:fillRect/>
              </a:stretch>
            </p:blipFill>
            <p:spPr>
              <a:xfrm>
                <a:off x="4177080" y="3658680"/>
                <a:ext cx="1698480" cy="13428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89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1C6D11A-3946-4164-8131-39F0CCB16081}" type="slidenum">
              <a:rPr lang="en-US" altLang="zh-TW" b="0"/>
              <a:pPr/>
              <a:t>36</a:t>
            </a:fld>
            <a:endParaRPr lang="en-US" altLang="zh-TW" b="0"/>
          </a:p>
        </p:txBody>
      </p:sp>
      <p:sp>
        <p:nvSpPr>
          <p:cNvPr id="3891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1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1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1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2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2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892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8233"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8234" name="Line 10"/>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8235" name="Rectangle 11"/>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Class D addresses are made of one block, used for multicasting.</a:t>
            </a:r>
          </a:p>
        </p:txBody>
      </p:sp>
      <p:grpSp>
        <p:nvGrpSpPr>
          <p:cNvPr id="948236" name="Group 12"/>
          <p:cNvGrpSpPr>
            <a:grpSpLocks/>
          </p:cNvGrpSpPr>
          <p:nvPr/>
        </p:nvGrpSpPr>
        <p:grpSpPr bwMode="auto">
          <a:xfrm>
            <a:off x="609600" y="2438400"/>
            <a:ext cx="1143000" cy="566738"/>
            <a:chOff x="1200" y="1248"/>
            <a:chExt cx="720" cy="357"/>
          </a:xfrm>
        </p:grpSpPr>
        <p:pic>
          <p:nvPicPr>
            <p:cNvPr id="3892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823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823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48233"/>
                                        </p:tgtEl>
                                        <p:attrNameLst>
                                          <p:attrName>style.visibility</p:attrName>
                                        </p:attrNameLst>
                                      </p:cBhvr>
                                      <p:to>
                                        <p:strVal val="visible"/>
                                      </p:to>
                                    </p:set>
                                    <p:animEffect transition="in" filter="checkerboard(across)">
                                      <p:cBhvr>
                                        <p:cTn id="13" dur="500"/>
                                        <p:tgtEl>
                                          <p:spTgt spid="948233"/>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48234"/>
                                        </p:tgtEl>
                                        <p:attrNameLst>
                                          <p:attrName>style.visibility</p:attrName>
                                        </p:attrNameLst>
                                      </p:cBhvr>
                                      <p:to>
                                        <p:strVal val="visible"/>
                                      </p:to>
                                    </p:set>
                                    <p:animEffect transition="in" filter="checkerboard(across)">
                                      <p:cBhvr>
                                        <p:cTn id="17" dur="500"/>
                                        <p:tgtEl>
                                          <p:spTgt spid="94823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8235"/>
                                        </p:tgtEl>
                                        <p:attrNameLst>
                                          <p:attrName>style.visibility</p:attrName>
                                        </p:attrNameLst>
                                      </p:cBhvr>
                                      <p:to>
                                        <p:strVal val="visible"/>
                                      </p:to>
                                    </p:set>
                                    <p:animEffect transition="in" filter="checkerboard(across)">
                                      <p:cBhvr>
                                        <p:cTn id="21" dur="500"/>
                                        <p:tgtEl>
                                          <p:spTgt spid="948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33" grpId="0" animBg="1"/>
      <p:bldP spid="948234" grpId="0" animBg="1"/>
      <p:bldP spid="9482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99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01DC09-59BB-4565-9A05-AA9665F48E01}" type="slidenum">
              <a:rPr lang="en-US" altLang="zh-TW" b="0"/>
              <a:pPr/>
              <a:t>37</a:t>
            </a:fld>
            <a:endParaRPr lang="en-US" altLang="zh-TW" b="0"/>
          </a:p>
        </p:txBody>
      </p:sp>
      <p:sp>
        <p:nvSpPr>
          <p:cNvPr id="3994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Class E</a:t>
            </a:r>
          </a:p>
        </p:txBody>
      </p:sp>
      <p:sp>
        <p:nvSpPr>
          <p:cNvPr id="3994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994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994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2840038"/>
            <a:ext cx="5942012"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09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FBD5B08-C6EF-489D-8494-56E2C7F79922}" type="slidenum">
              <a:rPr lang="en-US" altLang="zh-TW" b="0"/>
              <a:pPr/>
              <a:t>38</a:t>
            </a:fld>
            <a:endParaRPr lang="en-US" altLang="zh-TW" b="0"/>
          </a:p>
        </p:txBody>
      </p:sp>
      <p:sp>
        <p:nvSpPr>
          <p:cNvPr id="40964"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6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66"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6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6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6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097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0281"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0282" name="Line 10"/>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0283" name="Rectangle 11"/>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only block of class E addresses was reserved for future purposes.</a:t>
            </a:r>
          </a:p>
        </p:txBody>
      </p:sp>
      <p:grpSp>
        <p:nvGrpSpPr>
          <p:cNvPr id="950284" name="Group 12"/>
          <p:cNvGrpSpPr>
            <a:grpSpLocks/>
          </p:cNvGrpSpPr>
          <p:nvPr/>
        </p:nvGrpSpPr>
        <p:grpSpPr bwMode="auto">
          <a:xfrm>
            <a:off x="609600" y="2438400"/>
            <a:ext cx="1143000" cy="566738"/>
            <a:chOff x="1200" y="1248"/>
            <a:chExt cx="720" cy="357"/>
          </a:xfrm>
        </p:grpSpPr>
        <p:pic>
          <p:nvPicPr>
            <p:cNvPr id="4097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7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028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0284"/>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50281"/>
                                        </p:tgtEl>
                                        <p:attrNameLst>
                                          <p:attrName>style.visibility</p:attrName>
                                        </p:attrNameLst>
                                      </p:cBhvr>
                                      <p:to>
                                        <p:strVal val="visible"/>
                                      </p:to>
                                    </p:set>
                                    <p:animEffect transition="in" filter="checkerboard(across)">
                                      <p:cBhvr>
                                        <p:cTn id="13" dur="500"/>
                                        <p:tgtEl>
                                          <p:spTgt spid="95028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50282"/>
                                        </p:tgtEl>
                                        <p:attrNameLst>
                                          <p:attrName>style.visibility</p:attrName>
                                        </p:attrNameLst>
                                      </p:cBhvr>
                                      <p:to>
                                        <p:strVal val="visible"/>
                                      </p:to>
                                    </p:set>
                                    <p:animEffect transition="in" filter="checkerboard(across)">
                                      <p:cBhvr>
                                        <p:cTn id="17" dur="500"/>
                                        <p:tgtEl>
                                          <p:spTgt spid="95028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0283"/>
                                        </p:tgtEl>
                                        <p:attrNameLst>
                                          <p:attrName>style.visibility</p:attrName>
                                        </p:attrNameLst>
                                      </p:cBhvr>
                                      <p:to>
                                        <p:strVal val="visible"/>
                                      </p:to>
                                    </p:set>
                                    <p:animEffect transition="in" filter="checkerboard(across)">
                                      <p:cBhvr>
                                        <p:cTn id="21" dur="500"/>
                                        <p:tgtEl>
                                          <p:spTgt spid="950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81" grpId="0" animBg="1"/>
      <p:bldP spid="950282" grpId="0" animBg="1"/>
      <p:bldP spid="9502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19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9B26B54-7CEF-41D5-AB1D-3ECCBE89D196}" type="slidenum">
              <a:rPr lang="en-US" altLang="zh-TW" b="0"/>
              <a:pPr/>
              <a:t>39</a:t>
            </a:fld>
            <a:endParaRPr lang="en-US" altLang="zh-TW" b="0"/>
          </a:p>
        </p:txBody>
      </p:sp>
      <p:sp>
        <p:nvSpPr>
          <p:cNvPr id="4198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8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9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9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9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9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199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329"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30" name="Line 10"/>
          <p:cNvSpPr>
            <a:spLocks noChangeShapeType="1"/>
          </p:cNvSpPr>
          <p:nvPr/>
        </p:nvSpPr>
        <p:spPr bwMode="auto">
          <a:xfrm>
            <a:off x="609600" y="5334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331" name="Rectangle 11"/>
          <p:cNvSpPr>
            <a:spLocks noChangeArrowheads="1"/>
          </p:cNvSpPr>
          <p:nvPr/>
        </p:nvSpPr>
        <p:spPr bwMode="auto">
          <a:xfrm>
            <a:off x="647700" y="3173413"/>
            <a:ext cx="8077200" cy="204152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range of addresses allocated to an organization in classful addressing </a:t>
            </a:r>
          </a:p>
          <a:p>
            <a:pPr algn="ctr"/>
            <a:r>
              <a:rPr lang="en-US" altLang="zh-TW" sz="3200" i="1">
                <a:solidFill>
                  <a:schemeClr val="bg1"/>
                </a:solidFill>
                <a:latin typeface="Arial" panose="020B0604020202020204" pitchFamily="34" charset="0"/>
                <a:ea typeface="新細明體" pitchFamily="18" charset="-120"/>
              </a:rPr>
              <a:t>was a block of addresses in </a:t>
            </a:r>
          </a:p>
          <a:p>
            <a:pPr algn="ctr"/>
            <a:r>
              <a:rPr lang="en-US" altLang="zh-TW" sz="3200" i="1">
                <a:solidFill>
                  <a:schemeClr val="bg1"/>
                </a:solidFill>
                <a:latin typeface="Arial" panose="020B0604020202020204" pitchFamily="34" charset="0"/>
                <a:ea typeface="新細明體" pitchFamily="18" charset="-120"/>
              </a:rPr>
              <a:t>Class A, B, or C.</a:t>
            </a:r>
          </a:p>
        </p:txBody>
      </p:sp>
      <p:grpSp>
        <p:nvGrpSpPr>
          <p:cNvPr id="952332" name="Group 12"/>
          <p:cNvGrpSpPr>
            <a:grpSpLocks/>
          </p:cNvGrpSpPr>
          <p:nvPr/>
        </p:nvGrpSpPr>
        <p:grpSpPr bwMode="auto">
          <a:xfrm>
            <a:off x="609600" y="2438400"/>
            <a:ext cx="1143000" cy="566738"/>
            <a:chOff x="1200" y="1248"/>
            <a:chExt cx="720" cy="357"/>
          </a:xfrm>
        </p:grpSpPr>
        <p:pic>
          <p:nvPicPr>
            <p:cNvPr id="4199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0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3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233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52329"/>
                                        </p:tgtEl>
                                        <p:attrNameLst>
                                          <p:attrName>style.visibility</p:attrName>
                                        </p:attrNameLst>
                                      </p:cBhvr>
                                      <p:to>
                                        <p:strVal val="visible"/>
                                      </p:to>
                                    </p:set>
                                    <p:animEffect transition="in" filter="checkerboard(across)">
                                      <p:cBhvr>
                                        <p:cTn id="13" dur="500"/>
                                        <p:tgtEl>
                                          <p:spTgt spid="952329"/>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52330"/>
                                        </p:tgtEl>
                                        <p:attrNameLst>
                                          <p:attrName>style.visibility</p:attrName>
                                        </p:attrNameLst>
                                      </p:cBhvr>
                                      <p:to>
                                        <p:strVal val="visible"/>
                                      </p:to>
                                    </p:set>
                                    <p:animEffect transition="in" filter="checkerboard(across)">
                                      <p:cBhvr>
                                        <p:cTn id="17" dur="500"/>
                                        <p:tgtEl>
                                          <p:spTgt spid="95233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2331"/>
                                        </p:tgtEl>
                                        <p:attrNameLst>
                                          <p:attrName>style.visibility</p:attrName>
                                        </p:attrNameLst>
                                      </p:cBhvr>
                                      <p:to>
                                        <p:strVal val="visible"/>
                                      </p:to>
                                    </p:set>
                                    <p:animEffect transition="in" filter="checkerboard(across)">
                                      <p:cBhvr>
                                        <p:cTn id="21" dur="500"/>
                                        <p:tgtEl>
                                          <p:spTgt spid="95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29" grpId="0" animBg="1"/>
      <p:bldP spid="952330" grpId="0" animBg="1"/>
      <p:bldP spid="95233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1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4CF79CB-2A9F-4280-BB74-0DE996BABDC1}" type="slidenum">
              <a:rPr lang="en-US" altLang="zh-TW" b="0"/>
              <a:pPr/>
              <a:t>4</a:t>
            </a:fld>
            <a:endParaRPr lang="en-US" altLang="zh-TW" b="0"/>
          </a:p>
        </p:txBody>
      </p:sp>
      <p:sp>
        <p:nvSpPr>
          <p:cNvPr id="73728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6149" name="Text Box 3"/>
          <p:cNvSpPr txBox="1">
            <a:spLocks noChangeArrowheads="1"/>
          </p:cNvSpPr>
          <p:nvPr/>
        </p:nvSpPr>
        <p:spPr bwMode="auto">
          <a:xfrm>
            <a:off x="228600" y="355600"/>
            <a:ext cx="4689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5-1  INTRODUCTION</a:t>
            </a:r>
          </a:p>
        </p:txBody>
      </p:sp>
      <p:sp>
        <p:nvSpPr>
          <p:cNvPr id="615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6151" name="Rectangle 5"/>
          <p:cNvSpPr>
            <a:spLocks noChangeArrowheads="1"/>
          </p:cNvSpPr>
          <p:nvPr/>
        </p:nvSpPr>
        <p:spPr bwMode="auto">
          <a:xfrm>
            <a:off x="381000" y="1524000"/>
            <a:ext cx="8534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The identifier used in the IP layer of the TCP/IP protocol suite to identify each device connected to the Internet is called the Internet address or IP address. An IPv4 address is a 32-bit address that uniquely and universally defines the connection of a host or a router to the Internet; an IP address is the address of the interface.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19120" y="3244680"/>
              <a:ext cx="7501320" cy="459000"/>
            </p14:xfrm>
          </p:contentPart>
        </mc:Choice>
        <mc:Fallback xmlns="">
          <p:pic>
            <p:nvPicPr>
              <p:cNvPr id="2" name="Ink 1"/>
              <p:cNvPicPr/>
              <p:nvPr/>
            </p:nvPicPr>
            <p:blipFill>
              <a:blip r:embed="rId4"/>
              <a:stretch>
                <a:fillRect/>
              </a:stretch>
            </p:blipFill>
            <p:spPr>
              <a:xfrm>
                <a:off x="513720" y="3242160"/>
                <a:ext cx="7512480" cy="47124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30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A2E5DE-E6BA-42D2-BB6C-F3D8618A4183}" type="slidenum">
              <a:rPr lang="en-US" altLang="zh-TW" b="0"/>
              <a:pPr/>
              <a:t>40</a:t>
            </a:fld>
            <a:endParaRPr lang="en-US" altLang="zh-TW" b="0"/>
          </a:p>
        </p:txBody>
      </p:sp>
      <p:sp>
        <p:nvSpPr>
          <p:cNvPr id="4301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Two-level addressing in classful addressing</a:t>
            </a:r>
          </a:p>
        </p:txBody>
      </p:sp>
      <p:sp>
        <p:nvSpPr>
          <p:cNvPr id="4301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4302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69469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38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00"/>
            <a:ext cx="2916238"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731680" y="934200"/>
              <a:ext cx="5230080" cy="852840"/>
            </p14:xfrm>
          </p:contentPart>
        </mc:Choice>
        <mc:Fallback xmlns="">
          <p:pic>
            <p:nvPicPr>
              <p:cNvPr id="2" name="Ink 1"/>
              <p:cNvPicPr/>
              <p:nvPr/>
            </p:nvPicPr>
            <p:blipFill>
              <a:blip r:embed="rId6"/>
              <a:stretch>
                <a:fillRect/>
              </a:stretch>
            </p:blipFill>
            <p:spPr>
              <a:xfrm>
                <a:off x="2723400" y="925560"/>
                <a:ext cx="5249880" cy="874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73803"/>
                                        </p:tgtEl>
                                        <p:attrNameLst>
                                          <p:attrName>style.visibility</p:attrName>
                                        </p:attrNameLst>
                                      </p:cBhvr>
                                      <p:to>
                                        <p:strVal val="visible"/>
                                      </p:to>
                                    </p:set>
                                    <p:animEffect transition="in" filter="wipe(up)">
                                      <p:cBhvr>
                                        <p:cTn id="7" dur="5000"/>
                                        <p:tgtEl>
                                          <p:spTgt spid="67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40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056C791-AEC2-4CC2-AE6C-4A45224FAB62}" type="slidenum">
              <a:rPr lang="en-US" altLang="zh-TW" b="0"/>
              <a:pPr/>
              <a:t>41</a:t>
            </a:fld>
            <a:endParaRPr lang="en-US" altLang="zh-TW" b="0"/>
          </a:p>
        </p:txBody>
      </p:sp>
      <p:grpSp>
        <p:nvGrpSpPr>
          <p:cNvPr id="44036" name="Group 3"/>
          <p:cNvGrpSpPr>
            <a:grpSpLocks/>
          </p:cNvGrpSpPr>
          <p:nvPr/>
        </p:nvGrpSpPr>
        <p:grpSpPr bwMode="auto">
          <a:xfrm>
            <a:off x="0" y="0"/>
            <a:ext cx="9144000" cy="609600"/>
            <a:chOff x="0" y="2448"/>
            <a:chExt cx="5760" cy="384"/>
          </a:xfrm>
        </p:grpSpPr>
        <p:sp>
          <p:nvSpPr>
            <p:cNvPr id="4403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8438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5.12</a:t>
              </a:r>
              <a:endParaRPr lang="en-US" altLang="zh-TW" sz="3200" i="1" smtClean="0">
                <a:solidFill>
                  <a:schemeClr val="bg1"/>
                </a:solidFill>
                <a:latin typeface="Times New Roman" pitchFamily="18" charset="0"/>
                <a:ea typeface="新細明體" pitchFamily="18" charset="-120"/>
              </a:endParaRPr>
            </a:p>
          </p:txBody>
        </p:sp>
      </p:grpSp>
      <p:pic>
        <p:nvPicPr>
          <p:cNvPr id="440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8894763"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50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F7AD81-0C2A-4954-923E-FF462330F0B0}" type="slidenum">
              <a:rPr lang="en-US" altLang="zh-TW" b="0"/>
              <a:pPr/>
              <a:t>42</a:t>
            </a:fld>
            <a:endParaRPr lang="en-US" altLang="zh-TW" b="0"/>
          </a:p>
        </p:txBody>
      </p:sp>
      <p:sp>
        <p:nvSpPr>
          <p:cNvPr id="45060" name="Text Box 2"/>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Information extraction in classful addressing</a:t>
            </a:r>
          </a:p>
        </p:txBody>
      </p:sp>
      <p:sp>
        <p:nvSpPr>
          <p:cNvPr id="450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75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985963"/>
            <a:ext cx="851058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429000"/>
            <a:ext cx="360997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25" y="3429000"/>
            <a:ext cx="3711575"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050" y="4164013"/>
            <a:ext cx="260350" cy="5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5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35525"/>
            <a:ext cx="7467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75851"/>
                                        </p:tgtEl>
                                        <p:attrNameLst>
                                          <p:attrName>style.visibility</p:attrName>
                                        </p:attrNameLst>
                                      </p:cBhvr>
                                      <p:to>
                                        <p:strVal val="visible"/>
                                      </p:to>
                                    </p:set>
                                    <p:animEffect transition="in" filter="wipe(up)">
                                      <p:cBhvr>
                                        <p:cTn id="11" dur="3000"/>
                                        <p:tgtEl>
                                          <p:spTgt spid="6758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7585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675852"/>
                                        </p:tgtEl>
                                        <p:attrNameLst>
                                          <p:attrName>style.visibility</p:attrName>
                                        </p:attrNameLst>
                                      </p:cBhvr>
                                      <p:to>
                                        <p:strVal val="visible"/>
                                      </p:to>
                                    </p:set>
                                    <p:animEffect transition="in" filter="wipe(up)">
                                      <p:cBhvr>
                                        <p:cTn id="20" dur="2000"/>
                                        <p:tgtEl>
                                          <p:spTgt spid="6758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7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60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05203BA-00D4-48C9-A66D-47F1E52C3124}" type="slidenum">
              <a:rPr lang="en-US" altLang="zh-TW" b="0"/>
              <a:pPr/>
              <a:t>43</a:t>
            </a:fld>
            <a:endParaRPr lang="en-US" altLang="zh-TW" b="0"/>
          </a:p>
        </p:txBody>
      </p:sp>
      <p:sp>
        <p:nvSpPr>
          <p:cNvPr id="46084" name="Text Box 2"/>
          <p:cNvSpPr txBox="1">
            <a:spLocks noChangeArrowheads="1"/>
          </p:cNvSpPr>
          <p:nvPr/>
        </p:nvSpPr>
        <p:spPr bwMode="auto">
          <a:xfrm>
            <a:off x="76200" y="696913"/>
            <a:ext cx="8839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An address in a block is given as 73.22.17.25. Find the number of addresses in the block, the first address, and the last address.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Figure 5.16 shows a possible configuration of the network that uses this block. </a:t>
            </a:r>
          </a:p>
          <a:p>
            <a:pPr algn="just"/>
            <a:r>
              <a:rPr lang="en-US" altLang="zh-TW" sz="2400">
                <a:solidFill>
                  <a:schemeClr val="hlink"/>
                </a:solidFill>
                <a:latin typeface="Arial Unicode MS" panose="020B0604020202020204" pitchFamily="34" charset="-128"/>
                <a:ea typeface="新細明體" pitchFamily="18" charset="-120"/>
              </a:rPr>
              <a:t>1.</a:t>
            </a:r>
            <a:r>
              <a:rPr lang="en-US" altLang="zh-TW" sz="2400">
                <a:latin typeface="Arial Unicode MS" panose="020B0604020202020204" pitchFamily="34" charset="-128"/>
                <a:ea typeface="新細明體" pitchFamily="18" charset="-120"/>
              </a:rPr>
              <a:t> The number of addresses in this block is N = 2</a:t>
            </a:r>
            <a:r>
              <a:rPr lang="en-US" altLang="zh-TW" sz="2400" baseline="30000">
                <a:latin typeface="Arial Unicode MS" panose="020B0604020202020204" pitchFamily="34" charset="-128"/>
                <a:ea typeface="新細明體" pitchFamily="18" charset="-120"/>
              </a:rPr>
              <a:t>32−n</a:t>
            </a:r>
            <a:r>
              <a:rPr lang="en-US" altLang="zh-TW" sz="2400">
                <a:latin typeface="Arial Unicode MS" panose="020B0604020202020204" pitchFamily="34" charset="-128"/>
                <a:ea typeface="新細明體" pitchFamily="18" charset="-120"/>
              </a:rPr>
              <a:t> =      	16,777,216.</a:t>
            </a:r>
          </a:p>
          <a:p>
            <a:pPr algn="just"/>
            <a:r>
              <a:rPr lang="en-US" altLang="zh-TW" sz="2400">
                <a:solidFill>
                  <a:schemeClr val="hlink"/>
                </a:solidFill>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  To find the first address, we keep the leftmost 8 bits and 	set the rightmost 24 bits all to 0s. The first address is 	73.0.0.0/8, in which 8 is the value of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a:t>
            </a:r>
          </a:p>
          <a:p>
            <a:pPr algn="just"/>
            <a:r>
              <a:rPr lang="en-US" altLang="zh-TW" sz="2400">
                <a:solidFill>
                  <a:schemeClr val="hlink"/>
                </a:solidFill>
                <a:latin typeface="Arial Unicode MS" panose="020B0604020202020204" pitchFamily="34" charset="-128"/>
                <a:ea typeface="新細明體" pitchFamily="18" charset="-120"/>
              </a:rPr>
              <a:t>3.</a:t>
            </a:r>
            <a:r>
              <a:rPr lang="en-US" altLang="zh-TW" sz="2400">
                <a:latin typeface="Arial Unicode MS" panose="020B0604020202020204" pitchFamily="34" charset="-128"/>
                <a:ea typeface="新細明體" pitchFamily="18" charset="-120"/>
              </a:rPr>
              <a:t> To find the last address, we keep the leftmost 8 bits and 	set the rightmost 24 bits all to 1s. The last address is 	73.255.255.255.</a:t>
            </a:r>
          </a:p>
        </p:txBody>
      </p:sp>
      <p:grpSp>
        <p:nvGrpSpPr>
          <p:cNvPr id="46085" name="Group 3"/>
          <p:cNvGrpSpPr>
            <a:grpSpLocks/>
          </p:cNvGrpSpPr>
          <p:nvPr/>
        </p:nvGrpSpPr>
        <p:grpSpPr bwMode="auto">
          <a:xfrm>
            <a:off x="0" y="0"/>
            <a:ext cx="9144000" cy="609600"/>
            <a:chOff x="0" y="2448"/>
            <a:chExt cx="5760" cy="384"/>
          </a:xfrm>
        </p:grpSpPr>
        <p:sp>
          <p:nvSpPr>
            <p:cNvPr id="4608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8643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5.13</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3080" y="707040"/>
              <a:ext cx="8077680" cy="3330720"/>
            </p14:xfrm>
          </p:contentPart>
        </mc:Choice>
        <mc:Fallback xmlns="">
          <p:pic>
            <p:nvPicPr>
              <p:cNvPr id="2" name="Ink 1"/>
              <p:cNvPicPr/>
              <p:nvPr/>
            </p:nvPicPr>
            <p:blipFill>
              <a:blip r:embed="rId4"/>
              <a:stretch>
                <a:fillRect/>
              </a:stretch>
            </p:blipFill>
            <p:spPr>
              <a:xfrm>
                <a:off x="600120" y="697680"/>
                <a:ext cx="8103600" cy="3348720"/>
              </a:xfrm>
              <a:prstGeom prst="rect">
                <a:avLst/>
              </a:prstGeom>
            </p:spPr>
          </p:pic>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71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A79301-2E47-4ADE-A823-1AF28B5333F2}" type="slidenum">
              <a:rPr lang="en-US" altLang="zh-TW" b="0"/>
              <a:pPr/>
              <a:t>44</a:t>
            </a:fld>
            <a:endParaRPr lang="en-US" altLang="zh-TW" b="0"/>
          </a:p>
        </p:txBody>
      </p:sp>
      <p:sp>
        <p:nvSpPr>
          <p:cNvPr id="4710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5.13</a:t>
            </a:r>
          </a:p>
        </p:txBody>
      </p:sp>
      <p:sp>
        <p:nvSpPr>
          <p:cNvPr id="4710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711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4711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041525"/>
            <a:ext cx="8437562"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51000" y="3278160"/>
              <a:ext cx="7661520" cy="3149280"/>
            </p14:xfrm>
          </p:contentPart>
        </mc:Choice>
        <mc:Fallback xmlns="">
          <p:pic>
            <p:nvPicPr>
              <p:cNvPr id="2" name="Ink 1"/>
              <p:cNvPicPr/>
              <p:nvPr/>
            </p:nvPicPr>
            <p:blipFill>
              <a:blip r:embed="rId5"/>
              <a:stretch>
                <a:fillRect/>
              </a:stretch>
            </p:blipFill>
            <p:spPr>
              <a:xfrm>
                <a:off x="1236960" y="3268440"/>
                <a:ext cx="7692120" cy="3175560"/>
              </a:xfrm>
              <a:prstGeom prst="rect">
                <a:avLst/>
              </a:prstGeom>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81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A20752A-65B7-4656-BD87-857FD059D5D1}" type="slidenum">
              <a:rPr lang="en-US" altLang="zh-TW" b="0"/>
              <a:pPr/>
              <a:t>45</a:t>
            </a:fld>
            <a:endParaRPr lang="en-US" altLang="zh-TW" b="0"/>
          </a:p>
        </p:txBody>
      </p:sp>
      <p:sp>
        <p:nvSpPr>
          <p:cNvPr id="48132" name="Text Box 2"/>
          <p:cNvSpPr txBox="1">
            <a:spLocks noChangeArrowheads="1"/>
          </p:cNvSpPr>
          <p:nvPr/>
        </p:nvSpPr>
        <p:spPr bwMode="auto">
          <a:xfrm>
            <a:off x="76200" y="696913"/>
            <a:ext cx="88392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An address in a block is given as 180.8.17.9. Find the number of addresses in the block, the first address, and the last address.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Figure 5.17 shows a possible configuration of the network that uses this block. </a:t>
            </a:r>
          </a:p>
          <a:p>
            <a:pPr algn="just"/>
            <a:r>
              <a:rPr lang="en-US" altLang="zh-TW" sz="2400">
                <a:solidFill>
                  <a:schemeClr val="hlink"/>
                </a:solidFill>
                <a:latin typeface="Arial Unicode MS" panose="020B0604020202020204" pitchFamily="34" charset="-128"/>
                <a:ea typeface="新細明體" pitchFamily="18" charset="-120"/>
              </a:rPr>
              <a:t>1.</a:t>
            </a:r>
            <a:r>
              <a:rPr lang="en-US" altLang="zh-TW" sz="2400">
                <a:latin typeface="Arial Unicode MS" panose="020B0604020202020204" pitchFamily="34" charset="-128"/>
                <a:ea typeface="新細明體" pitchFamily="18" charset="-120"/>
              </a:rPr>
              <a:t> The number of addresses in this block is N = 2</a:t>
            </a:r>
            <a:r>
              <a:rPr lang="en-US" altLang="zh-TW" sz="2400" baseline="30000">
                <a:latin typeface="Arial Unicode MS" panose="020B0604020202020204" pitchFamily="34" charset="-128"/>
                <a:ea typeface="新細明體" pitchFamily="18" charset="-120"/>
              </a:rPr>
              <a:t>32−n</a:t>
            </a:r>
            <a:r>
              <a:rPr lang="en-US" altLang="zh-TW" sz="2400">
                <a:latin typeface="Arial Unicode MS" panose="020B0604020202020204" pitchFamily="34" charset="-128"/>
                <a:ea typeface="新細明體" pitchFamily="18" charset="-120"/>
              </a:rPr>
              <a:t> = 	65,536.</a:t>
            </a:r>
          </a:p>
          <a:p>
            <a:pPr algn="just"/>
            <a:r>
              <a:rPr lang="en-US" altLang="zh-TW" sz="2400">
                <a:solidFill>
                  <a:schemeClr val="hlink"/>
                </a:solidFill>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 To find the first address, we keep the leftmost 16 bits and 	set the rightmost 16 bits all to 0s. The first address is 	18.8.0.0/16, in which 16 is the value of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a:t>
            </a:r>
          </a:p>
          <a:p>
            <a:pPr algn="just"/>
            <a:r>
              <a:rPr lang="en-US" altLang="zh-TW" sz="2400">
                <a:solidFill>
                  <a:schemeClr val="hlink"/>
                </a:solidFill>
                <a:latin typeface="Arial Unicode MS" panose="020B0604020202020204" pitchFamily="34" charset="-128"/>
                <a:ea typeface="新細明體" pitchFamily="18" charset="-120"/>
              </a:rPr>
              <a:t>3.</a:t>
            </a:r>
            <a:r>
              <a:rPr lang="en-US" altLang="zh-TW" sz="2400">
                <a:latin typeface="Arial Unicode MS" panose="020B0604020202020204" pitchFamily="34" charset="-128"/>
                <a:ea typeface="新細明體" pitchFamily="18" charset="-120"/>
              </a:rPr>
              <a:t> To find the last address, we keep the leftmost 16 bits and 	set the rightmost 16 bits all to 1s. The last address is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18.8.255.255.</a:t>
            </a:r>
          </a:p>
        </p:txBody>
      </p:sp>
      <p:grpSp>
        <p:nvGrpSpPr>
          <p:cNvPr id="48133" name="Group 3"/>
          <p:cNvGrpSpPr>
            <a:grpSpLocks/>
          </p:cNvGrpSpPr>
          <p:nvPr/>
        </p:nvGrpSpPr>
        <p:grpSpPr bwMode="auto">
          <a:xfrm>
            <a:off x="0" y="0"/>
            <a:ext cx="9144000" cy="609600"/>
            <a:chOff x="0" y="2448"/>
            <a:chExt cx="5760" cy="384"/>
          </a:xfrm>
        </p:grpSpPr>
        <p:sp>
          <p:nvSpPr>
            <p:cNvPr id="4813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1920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5.14</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91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3F87F54-9F0A-441B-A557-0DB83EC5F5A5}" type="slidenum">
              <a:rPr lang="en-US" altLang="zh-TW" b="0"/>
              <a:pPr/>
              <a:t>46</a:t>
            </a:fld>
            <a:endParaRPr lang="en-US" altLang="zh-TW" b="0"/>
          </a:p>
        </p:txBody>
      </p:sp>
      <p:sp>
        <p:nvSpPr>
          <p:cNvPr id="4915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5.14</a:t>
            </a:r>
          </a:p>
        </p:txBody>
      </p:sp>
      <p:sp>
        <p:nvSpPr>
          <p:cNvPr id="4915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5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5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6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6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6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916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4916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19272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01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EDCA87F-49E3-4666-AF69-2356AAA7F8A4}" type="slidenum">
              <a:rPr lang="en-US" altLang="zh-TW" b="0"/>
              <a:pPr/>
              <a:t>47</a:t>
            </a:fld>
            <a:endParaRPr lang="en-US" altLang="zh-TW" b="0"/>
          </a:p>
        </p:txBody>
      </p:sp>
      <p:sp>
        <p:nvSpPr>
          <p:cNvPr id="50180" name="Text Box 2"/>
          <p:cNvSpPr txBox="1">
            <a:spLocks noChangeArrowheads="1"/>
          </p:cNvSpPr>
          <p:nvPr/>
        </p:nvSpPr>
        <p:spPr bwMode="auto">
          <a:xfrm>
            <a:off x="76200" y="696913"/>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An address in a block is given as 200.11.8.45. Find the number of addresses in the block, the first address, and the last address.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Figure 5.17 shows a possible configuration of the network that uses this block. </a:t>
            </a:r>
          </a:p>
          <a:p>
            <a:pPr algn="just"/>
            <a:r>
              <a:rPr lang="en-US" altLang="zh-TW" sz="2400">
                <a:solidFill>
                  <a:schemeClr val="hlink"/>
                </a:solidFill>
                <a:latin typeface="Arial Unicode MS" panose="020B0604020202020204" pitchFamily="34" charset="-128"/>
                <a:ea typeface="新細明體" pitchFamily="18" charset="-120"/>
              </a:rPr>
              <a:t>1.</a:t>
            </a:r>
            <a:r>
              <a:rPr lang="en-US" altLang="zh-TW" sz="2400">
                <a:latin typeface="Arial Unicode MS" panose="020B0604020202020204" pitchFamily="34" charset="-128"/>
                <a:ea typeface="新細明體" pitchFamily="18" charset="-120"/>
              </a:rPr>
              <a:t> The number of addresses in this block is N = 2</a:t>
            </a:r>
            <a:r>
              <a:rPr lang="en-US" altLang="zh-TW" sz="2400" baseline="30000">
                <a:latin typeface="Arial Unicode MS" panose="020B0604020202020204" pitchFamily="34" charset="-128"/>
                <a:ea typeface="新細明體" pitchFamily="18" charset="-120"/>
              </a:rPr>
              <a:t>32−n</a:t>
            </a:r>
            <a:r>
              <a:rPr lang="en-US" altLang="zh-TW" sz="2400">
                <a:latin typeface="Arial Unicode MS" panose="020B0604020202020204" pitchFamily="34" charset="-128"/>
                <a:ea typeface="新細明體" pitchFamily="18" charset="-120"/>
              </a:rPr>
              <a:t> = 256.</a:t>
            </a:r>
          </a:p>
          <a:p>
            <a:pPr algn="just"/>
            <a:r>
              <a:rPr lang="en-US" altLang="zh-TW" sz="2400">
                <a:solidFill>
                  <a:schemeClr val="hlink"/>
                </a:solidFill>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 To find the first address, we keep the leftmost 24 bits and 	set the rightmost 8 bits all to 0s. The first address is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200.11.8.0/16, in which 24 is the value of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a:t>
            </a:r>
          </a:p>
          <a:p>
            <a:pPr algn="just"/>
            <a:r>
              <a:rPr lang="en-US" altLang="zh-TW" sz="2400">
                <a:solidFill>
                  <a:schemeClr val="hlink"/>
                </a:solidFill>
                <a:latin typeface="Arial Unicode MS" panose="020B0604020202020204" pitchFamily="34" charset="-128"/>
                <a:ea typeface="新細明體" pitchFamily="18" charset="-120"/>
              </a:rPr>
              <a:t>3.</a:t>
            </a:r>
            <a:r>
              <a:rPr lang="en-US" altLang="zh-TW" sz="2400">
                <a:latin typeface="Arial Unicode MS" panose="020B0604020202020204" pitchFamily="34" charset="-128"/>
                <a:ea typeface="新細明體" pitchFamily="18" charset="-120"/>
              </a:rPr>
              <a:t> To find the last address, we keep the leftmost 24 bits and 	set the rightmost 8 bits all to 1s. The last address is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200.11.8.255/16.</a:t>
            </a:r>
          </a:p>
        </p:txBody>
      </p:sp>
      <p:grpSp>
        <p:nvGrpSpPr>
          <p:cNvPr id="50181" name="Group 3"/>
          <p:cNvGrpSpPr>
            <a:grpSpLocks/>
          </p:cNvGrpSpPr>
          <p:nvPr/>
        </p:nvGrpSpPr>
        <p:grpSpPr bwMode="auto">
          <a:xfrm>
            <a:off x="0" y="0"/>
            <a:ext cx="9144000" cy="609600"/>
            <a:chOff x="0" y="2448"/>
            <a:chExt cx="5760" cy="384"/>
          </a:xfrm>
        </p:grpSpPr>
        <p:sp>
          <p:nvSpPr>
            <p:cNvPr id="5018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2125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5.15</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12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A0B7D1-0B17-4237-A7F6-BD8E860E9093}" type="slidenum">
              <a:rPr lang="en-US" altLang="zh-TW" b="0"/>
              <a:pPr/>
              <a:t>48</a:t>
            </a:fld>
            <a:endParaRPr lang="en-US" altLang="zh-TW" b="0"/>
          </a:p>
        </p:txBody>
      </p:sp>
      <p:sp>
        <p:nvSpPr>
          <p:cNvPr id="5120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5.15</a:t>
            </a:r>
          </a:p>
        </p:txBody>
      </p:sp>
      <p:sp>
        <p:nvSpPr>
          <p:cNvPr id="5120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0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0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0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0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1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121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512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18510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22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9F2A7B-D78E-4F15-ABAA-4E0C6CD85C84}" type="slidenum">
              <a:rPr lang="en-US" altLang="zh-TW" b="0"/>
              <a:pPr/>
              <a:t>49</a:t>
            </a:fld>
            <a:endParaRPr lang="en-US" altLang="zh-TW" b="0"/>
          </a:p>
        </p:txBody>
      </p:sp>
      <p:sp>
        <p:nvSpPr>
          <p:cNvPr id="5222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Sample Internet</a:t>
            </a:r>
          </a:p>
        </p:txBody>
      </p:sp>
      <p:sp>
        <p:nvSpPr>
          <p:cNvPr id="5222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223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5223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04988"/>
            <a:ext cx="8729663" cy="313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09840" y="4747680"/>
              <a:ext cx="8051760" cy="1345320"/>
            </p14:xfrm>
          </p:contentPart>
        </mc:Choice>
        <mc:Fallback xmlns="">
          <p:pic>
            <p:nvPicPr>
              <p:cNvPr id="2" name="Ink 1"/>
              <p:cNvPicPr/>
              <p:nvPr/>
            </p:nvPicPr>
            <p:blipFill>
              <a:blip r:embed="rId5"/>
              <a:stretch>
                <a:fillRect/>
              </a:stretch>
            </p:blipFill>
            <p:spPr>
              <a:xfrm>
                <a:off x="597600" y="4735080"/>
                <a:ext cx="8076600" cy="136944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71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1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85402E-A8BF-4A9A-AC97-9340614389C5}" type="slidenum">
              <a:rPr lang="en-US" altLang="zh-TW" b="0"/>
              <a:pPr/>
              <a:t>5</a:t>
            </a:fld>
            <a:endParaRPr lang="en-US" altLang="zh-TW" b="0"/>
          </a:p>
        </p:txBody>
      </p:sp>
      <p:sp>
        <p:nvSpPr>
          <p:cNvPr id="739330"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7173"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39332" name="Rectangle 4"/>
          <p:cNvSpPr>
            <a:spLocks noChangeArrowheads="1"/>
          </p:cNvSpPr>
          <p:nvPr/>
        </p:nvSpPr>
        <p:spPr bwMode="auto">
          <a:xfrm>
            <a:off x="304800" y="989013"/>
            <a:ext cx="67056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Notation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Range of Addresses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Operations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39332"/>
                                        </p:tgtEl>
                                        <p:attrNameLst>
                                          <p:attrName>style.visibility</p:attrName>
                                        </p:attrNameLst>
                                      </p:cBhvr>
                                      <p:to>
                                        <p:strVal val="visible"/>
                                      </p:to>
                                    </p:set>
                                    <p:animEffect transition="in" filter="wipe(up)">
                                      <p:cBhvr>
                                        <p:cTn id="7" dur="5000"/>
                                        <p:tgtEl>
                                          <p:spTgt spid="73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32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5C638E-0DCE-4EE6-865C-612BA054D4B7}" type="slidenum">
              <a:rPr lang="en-US" altLang="zh-TW" b="0"/>
              <a:pPr/>
              <a:t>50</a:t>
            </a:fld>
            <a:endParaRPr lang="en-US" altLang="zh-TW" b="0"/>
          </a:p>
        </p:txBody>
      </p:sp>
      <p:sp>
        <p:nvSpPr>
          <p:cNvPr id="53252"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4"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7"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325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6425" name="Line 9"/>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6426" name="Line 10"/>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6427" name="Rectangle 11"/>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network address is the identifier of a network.</a:t>
            </a:r>
          </a:p>
        </p:txBody>
      </p:sp>
      <p:grpSp>
        <p:nvGrpSpPr>
          <p:cNvPr id="956428" name="Group 12"/>
          <p:cNvGrpSpPr>
            <a:grpSpLocks/>
          </p:cNvGrpSpPr>
          <p:nvPr/>
        </p:nvGrpSpPr>
        <p:grpSpPr bwMode="auto">
          <a:xfrm>
            <a:off x="609600" y="2438400"/>
            <a:ext cx="1143000" cy="566738"/>
            <a:chOff x="1200" y="1248"/>
            <a:chExt cx="720" cy="357"/>
          </a:xfrm>
        </p:grpSpPr>
        <p:pic>
          <p:nvPicPr>
            <p:cNvPr id="5326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6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642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642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56425"/>
                                        </p:tgtEl>
                                        <p:attrNameLst>
                                          <p:attrName>style.visibility</p:attrName>
                                        </p:attrNameLst>
                                      </p:cBhvr>
                                      <p:to>
                                        <p:strVal val="visible"/>
                                      </p:to>
                                    </p:set>
                                    <p:animEffect transition="in" filter="checkerboard(across)">
                                      <p:cBhvr>
                                        <p:cTn id="13" dur="500"/>
                                        <p:tgtEl>
                                          <p:spTgt spid="95642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56426"/>
                                        </p:tgtEl>
                                        <p:attrNameLst>
                                          <p:attrName>style.visibility</p:attrName>
                                        </p:attrNameLst>
                                      </p:cBhvr>
                                      <p:to>
                                        <p:strVal val="visible"/>
                                      </p:to>
                                    </p:set>
                                    <p:animEffect transition="in" filter="checkerboard(across)">
                                      <p:cBhvr>
                                        <p:cTn id="17" dur="500"/>
                                        <p:tgtEl>
                                          <p:spTgt spid="95642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6427"/>
                                        </p:tgtEl>
                                        <p:attrNameLst>
                                          <p:attrName>style.visibility</p:attrName>
                                        </p:attrNameLst>
                                      </p:cBhvr>
                                      <p:to>
                                        <p:strVal val="visible"/>
                                      </p:to>
                                    </p:set>
                                    <p:animEffect transition="in" filter="checkerboard(across)">
                                      <p:cBhvr>
                                        <p:cTn id="21" dur="500"/>
                                        <p:tgtEl>
                                          <p:spTgt spid="956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25" grpId="0" animBg="1"/>
      <p:bldP spid="956426" grpId="0" animBg="1"/>
      <p:bldP spid="9564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42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628B2A6-6DDA-4B91-8636-CB86AB161FC0}" type="slidenum">
              <a:rPr lang="en-US" altLang="zh-TW" b="0"/>
              <a:pPr/>
              <a:t>51</a:t>
            </a:fld>
            <a:endParaRPr lang="en-US" altLang="zh-TW" b="0"/>
          </a:p>
        </p:txBody>
      </p:sp>
      <p:sp>
        <p:nvSpPr>
          <p:cNvPr id="5427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addresses</a:t>
            </a:r>
          </a:p>
        </p:txBody>
      </p:sp>
      <p:sp>
        <p:nvSpPr>
          <p:cNvPr id="5427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7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7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8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8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8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428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860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1066800"/>
            <a:ext cx="6599237"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0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3886200"/>
            <a:ext cx="79073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637800" y="2064240"/>
              <a:ext cx="5308200" cy="1845720"/>
            </p14:xfrm>
          </p:contentPart>
        </mc:Choice>
        <mc:Fallback xmlns="">
          <p:pic>
            <p:nvPicPr>
              <p:cNvPr id="2" name="Ink 1"/>
              <p:cNvPicPr/>
              <p:nvPr/>
            </p:nvPicPr>
            <p:blipFill>
              <a:blip r:embed="rId6"/>
              <a:stretch>
                <a:fillRect/>
              </a:stretch>
            </p:blipFill>
            <p:spPr>
              <a:xfrm>
                <a:off x="3623400" y="2049840"/>
                <a:ext cx="5335920" cy="1869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0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86091"/>
                                        </p:tgtEl>
                                        <p:attrNameLst>
                                          <p:attrName>style.visibility</p:attrName>
                                        </p:attrNameLst>
                                      </p:cBhvr>
                                      <p:to>
                                        <p:strVal val="visible"/>
                                      </p:to>
                                    </p:set>
                                    <p:animEffect transition="in" filter="wipe(left)">
                                      <p:cBhvr>
                                        <p:cTn id="11" dur="5000"/>
                                        <p:tgtEl>
                                          <p:spTgt spid="686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52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9A5F40-B061-48F8-90CA-D41426244EC6}" type="slidenum">
              <a:rPr lang="en-US" altLang="zh-TW" b="0"/>
              <a:pPr/>
              <a:t>52</a:t>
            </a:fld>
            <a:endParaRPr lang="en-US" altLang="zh-TW" b="0"/>
          </a:p>
        </p:txBody>
      </p:sp>
      <p:sp>
        <p:nvSpPr>
          <p:cNvPr id="5530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mask</a:t>
            </a:r>
          </a:p>
        </p:txBody>
      </p:sp>
      <p:sp>
        <p:nvSpPr>
          <p:cNvPr id="5530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530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8813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1676400"/>
            <a:ext cx="79248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3090863"/>
            <a:ext cx="81264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4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545013"/>
            <a:ext cx="8382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101320" y="127080"/>
              <a:ext cx="7009200" cy="5751720"/>
            </p14:xfrm>
          </p:contentPart>
        </mc:Choice>
        <mc:Fallback xmlns="">
          <p:pic>
            <p:nvPicPr>
              <p:cNvPr id="2" name="Ink 1"/>
              <p:cNvPicPr/>
              <p:nvPr/>
            </p:nvPicPr>
            <p:blipFill>
              <a:blip r:embed="rId7"/>
              <a:stretch>
                <a:fillRect/>
              </a:stretch>
            </p:blipFill>
            <p:spPr>
              <a:xfrm>
                <a:off x="2089440" y="118440"/>
                <a:ext cx="7036200" cy="5771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8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81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8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63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01FB6B-8C71-49C2-8742-C87C400ACD55}" type="slidenum">
              <a:rPr lang="en-US" altLang="zh-TW" b="0"/>
              <a:pPr/>
              <a:t>53</a:t>
            </a:fld>
            <a:endParaRPr lang="en-US" altLang="zh-TW" b="0"/>
          </a:p>
        </p:txBody>
      </p:sp>
      <p:sp>
        <p:nvSpPr>
          <p:cNvPr id="56324" name="Text Box 2"/>
          <p:cNvSpPr txBox="1">
            <a:spLocks noChangeArrowheads="1"/>
          </p:cNvSpPr>
          <p:nvPr/>
        </p:nvSpPr>
        <p:spPr bwMode="auto">
          <a:xfrm>
            <a:off x="990600" y="9048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a network address using the default mask</a:t>
            </a:r>
          </a:p>
        </p:txBody>
      </p:sp>
      <p:sp>
        <p:nvSpPr>
          <p:cNvPr id="5632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2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2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2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2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3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633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901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70138"/>
            <a:ext cx="3821113"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8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2422525"/>
            <a:ext cx="3609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8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138" y="3260725"/>
            <a:ext cx="25320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90186"/>
                                        </p:tgtEl>
                                        <p:attrNameLst>
                                          <p:attrName>style.visibility</p:attrName>
                                        </p:attrNameLst>
                                      </p:cBhvr>
                                      <p:to>
                                        <p:strVal val="visible"/>
                                      </p:to>
                                    </p:set>
                                    <p:animEffect transition="in" filter="wipe(up)">
                                      <p:cBhvr>
                                        <p:cTn id="7" dur="2000"/>
                                        <p:tgtEl>
                                          <p:spTgt spid="690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90187"/>
                                        </p:tgtEl>
                                        <p:attrNameLst>
                                          <p:attrName>style.visibility</p:attrName>
                                        </p:attrNameLst>
                                      </p:cBhvr>
                                      <p:to>
                                        <p:strVal val="visible"/>
                                      </p:to>
                                    </p:set>
                                    <p:animEffect transition="in" filter="wipe(up)">
                                      <p:cBhvr>
                                        <p:cTn id="12" dur="2000"/>
                                        <p:tgtEl>
                                          <p:spTgt spid="6901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90188"/>
                                        </p:tgtEl>
                                        <p:attrNameLst>
                                          <p:attrName>style.visibility</p:attrName>
                                        </p:attrNameLst>
                                      </p:cBhvr>
                                      <p:to>
                                        <p:strVal val="visible"/>
                                      </p:to>
                                    </p:set>
                                    <p:animEffect transition="in" filter="wipe(up)">
                                      <p:cBhvr>
                                        <p:cTn id="17" dur="2000"/>
                                        <p:tgtEl>
                                          <p:spTgt spid="69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73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4E1CCD7-F212-4B28-A4AC-0951828F86D3}" type="slidenum">
              <a:rPr lang="en-US" altLang="zh-TW" b="0"/>
              <a:pPr/>
              <a:t>54</a:t>
            </a:fld>
            <a:endParaRPr lang="en-US" altLang="zh-TW" b="0"/>
          </a:p>
        </p:txBody>
      </p:sp>
      <p:sp>
        <p:nvSpPr>
          <p:cNvPr id="57348" name="Text Box 2"/>
          <p:cNvSpPr txBox="1">
            <a:spLocks noChangeArrowheads="1"/>
          </p:cNvSpPr>
          <p:nvPr/>
        </p:nvSpPr>
        <p:spPr bwMode="auto">
          <a:xfrm>
            <a:off x="76200" y="696913"/>
            <a:ext cx="8839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 router receives a packet with the destination address 201.24.67.32. Show how the router finds the network address of the packet.</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Since the class of the address is B, we assume that the router applies the default mask for class B, 255.255.0.0 to find the network address.</a:t>
            </a:r>
          </a:p>
        </p:txBody>
      </p:sp>
      <p:grpSp>
        <p:nvGrpSpPr>
          <p:cNvPr id="57349" name="Group 3"/>
          <p:cNvGrpSpPr>
            <a:grpSpLocks/>
          </p:cNvGrpSpPr>
          <p:nvPr/>
        </p:nvGrpSpPr>
        <p:grpSpPr bwMode="auto">
          <a:xfrm>
            <a:off x="0" y="0"/>
            <a:ext cx="9144000" cy="609600"/>
            <a:chOff x="0" y="2448"/>
            <a:chExt cx="5760" cy="384"/>
          </a:xfrm>
        </p:grpSpPr>
        <p:sp>
          <p:nvSpPr>
            <p:cNvPr id="57351"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23301"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5.16</a:t>
              </a:r>
              <a:endParaRPr lang="en-US" altLang="zh-TW" sz="3200" i="1" smtClean="0">
                <a:solidFill>
                  <a:schemeClr val="bg1"/>
                </a:solidFill>
                <a:latin typeface="Times New Roman" pitchFamily="18" charset="0"/>
                <a:ea typeface="新細明體" pitchFamily="18" charset="-120"/>
              </a:endParaRPr>
            </a:p>
          </p:txBody>
        </p:sp>
      </p:grpSp>
      <p:pic>
        <p:nvPicPr>
          <p:cNvPr id="57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733800"/>
            <a:ext cx="8912225"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83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F4C841B-C533-40F7-BA0D-748BB0E112EC}" type="slidenum">
              <a:rPr lang="en-US" altLang="zh-TW" b="0"/>
              <a:pPr/>
              <a:t>55</a:t>
            </a:fld>
            <a:endParaRPr lang="en-US" altLang="zh-TW" b="0"/>
          </a:p>
        </p:txBody>
      </p:sp>
      <p:sp>
        <p:nvSpPr>
          <p:cNvPr id="58372"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Three-level addressing can be found in the telephone system if we think about the local part of a telephone number as an exchange and a subscriber connection:</a:t>
            </a:r>
          </a:p>
        </p:txBody>
      </p:sp>
      <p:grpSp>
        <p:nvGrpSpPr>
          <p:cNvPr id="58373" name="Group 3"/>
          <p:cNvGrpSpPr>
            <a:grpSpLocks/>
          </p:cNvGrpSpPr>
          <p:nvPr/>
        </p:nvGrpSpPr>
        <p:grpSpPr bwMode="auto">
          <a:xfrm>
            <a:off x="0" y="0"/>
            <a:ext cx="9144000" cy="609600"/>
            <a:chOff x="0" y="2448"/>
            <a:chExt cx="5760" cy="384"/>
          </a:xfrm>
        </p:grpSpPr>
        <p:sp>
          <p:nvSpPr>
            <p:cNvPr id="5837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2534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5.17</a:t>
              </a:r>
              <a:endParaRPr lang="en-US" altLang="zh-TW" sz="3200" i="1" smtClean="0">
                <a:solidFill>
                  <a:schemeClr val="bg1"/>
                </a:solidFill>
                <a:latin typeface="Times New Roman" pitchFamily="18" charset="0"/>
                <a:ea typeface="新細明體" pitchFamily="18" charset="-120"/>
              </a:endParaRPr>
            </a:p>
          </p:txBody>
        </p:sp>
      </p:grpSp>
      <p:pic>
        <p:nvPicPr>
          <p:cNvPr id="583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133600"/>
            <a:ext cx="733425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5" name="Text Box 8"/>
          <p:cNvSpPr txBox="1">
            <a:spLocks noChangeArrowheads="1"/>
          </p:cNvSpPr>
          <p:nvPr/>
        </p:nvSpPr>
        <p:spPr bwMode="auto">
          <a:xfrm>
            <a:off x="76200" y="3276600"/>
            <a:ext cx="883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in which 626 is the area code, 358 is the exchange, and 1301 is the subscriber connection.</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87640" y="1742760"/>
              <a:ext cx="7873560" cy="4764240"/>
            </p14:xfrm>
          </p:contentPart>
        </mc:Choice>
        <mc:Fallback>
          <p:pic>
            <p:nvPicPr>
              <p:cNvPr id="2" name="Ink 1"/>
              <p:cNvPicPr/>
              <p:nvPr/>
            </p:nvPicPr>
            <p:blipFill>
              <a:blip r:embed="rId5"/>
              <a:stretch>
                <a:fillRect/>
              </a:stretch>
            </p:blipFill>
            <p:spPr>
              <a:xfrm>
                <a:off x="279000" y="1740240"/>
                <a:ext cx="7897320" cy="477216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93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2D7A02-3A86-4D65-B4AA-5E415F21A0DD}" type="slidenum">
              <a:rPr lang="en-US" altLang="zh-TW" b="0"/>
              <a:pPr/>
              <a:t>56</a:t>
            </a:fld>
            <a:endParaRPr lang="en-US" altLang="zh-TW" b="0"/>
          </a:p>
        </p:txBody>
      </p:sp>
      <p:sp>
        <p:nvSpPr>
          <p:cNvPr id="59396" name="Text Box 2"/>
          <p:cNvSpPr txBox="1">
            <a:spLocks noChangeArrowheads="1"/>
          </p:cNvSpPr>
          <p:nvPr/>
        </p:nvSpPr>
        <p:spPr bwMode="auto">
          <a:xfrm>
            <a:off x="76200" y="696913"/>
            <a:ext cx="88392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Figure 5.23 shows a network using class B addresses before subnetting. We have just one network with almost 2</a:t>
            </a:r>
            <a:r>
              <a:rPr lang="en-US" altLang="zh-TW" sz="2400" baseline="30000">
                <a:latin typeface="Arial Unicode MS" panose="020B0604020202020204" pitchFamily="34" charset="-128"/>
                <a:ea typeface="新細明體" pitchFamily="18" charset="-120"/>
              </a:rPr>
              <a:t>16</a:t>
            </a:r>
            <a:r>
              <a:rPr lang="en-US" altLang="zh-TW" sz="2400">
                <a:latin typeface="Arial Unicode MS" panose="020B0604020202020204" pitchFamily="34" charset="-128"/>
                <a:ea typeface="新細明體" pitchFamily="18" charset="-120"/>
              </a:rPr>
              <a:t> hosts. The whole network is connected, through one single connection, to one of the routers in the Internet. Note that we have shown /16 to show the length of the netid (class B).</a:t>
            </a:r>
          </a:p>
        </p:txBody>
      </p:sp>
      <p:grpSp>
        <p:nvGrpSpPr>
          <p:cNvPr id="59397" name="Group 3"/>
          <p:cNvGrpSpPr>
            <a:grpSpLocks/>
          </p:cNvGrpSpPr>
          <p:nvPr/>
        </p:nvGrpSpPr>
        <p:grpSpPr bwMode="auto">
          <a:xfrm>
            <a:off x="0" y="0"/>
            <a:ext cx="9144000" cy="609600"/>
            <a:chOff x="0" y="2448"/>
            <a:chExt cx="5760" cy="384"/>
          </a:xfrm>
        </p:grpSpPr>
        <p:sp>
          <p:nvSpPr>
            <p:cNvPr id="5939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2739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5.18</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04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9ED9B3-4187-4455-B662-8339D016EA83}" type="slidenum">
              <a:rPr lang="en-US" altLang="zh-TW" b="0"/>
              <a:pPr/>
              <a:t>57</a:t>
            </a:fld>
            <a:endParaRPr lang="en-US" altLang="zh-TW" b="0"/>
          </a:p>
        </p:txBody>
      </p:sp>
      <p:sp>
        <p:nvSpPr>
          <p:cNvPr id="6042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5.18</a:t>
            </a:r>
          </a:p>
        </p:txBody>
      </p:sp>
      <p:sp>
        <p:nvSpPr>
          <p:cNvPr id="6042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042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71650"/>
            <a:ext cx="84836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13000" y="1719000"/>
              <a:ext cx="8240040" cy="2298240"/>
            </p14:xfrm>
          </p:contentPart>
        </mc:Choice>
        <mc:Fallback>
          <p:pic>
            <p:nvPicPr>
              <p:cNvPr id="2" name="Ink 1"/>
              <p:cNvPicPr/>
              <p:nvPr/>
            </p:nvPicPr>
            <p:blipFill>
              <a:blip r:embed="rId5"/>
              <a:stretch>
                <a:fillRect/>
              </a:stretch>
            </p:blipFill>
            <p:spPr>
              <a:xfrm>
                <a:off x="502200" y="1706760"/>
                <a:ext cx="8260920" cy="2320920"/>
              </a:xfrm>
              <a:prstGeom prst="rect">
                <a:avLst/>
              </a:prstGeom>
            </p:spPr>
          </p:pic>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CA1E3A8-D146-4BCC-B94B-10944E4366EB}" type="slidenum">
              <a:rPr lang="en-US" altLang="zh-TW" b="0"/>
              <a:pPr/>
              <a:t>58</a:t>
            </a:fld>
            <a:endParaRPr lang="en-US" altLang="zh-TW" b="0"/>
          </a:p>
        </p:txBody>
      </p:sp>
      <p:sp>
        <p:nvSpPr>
          <p:cNvPr id="61444" name="Text Box 2"/>
          <p:cNvSpPr txBox="1">
            <a:spLocks noChangeArrowheads="1"/>
          </p:cNvSpPr>
          <p:nvPr/>
        </p:nvSpPr>
        <p:spPr bwMode="auto">
          <a:xfrm>
            <a:off x="76200" y="696913"/>
            <a:ext cx="8839200"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solidFill>
                  <a:srgbClr val="0000FF"/>
                </a:solidFill>
                <a:latin typeface="Arial Unicode MS" panose="020B0604020202020204" pitchFamily="34" charset="-128"/>
                <a:ea typeface="新細明體" pitchFamily="18" charset="-120"/>
              </a:rPr>
              <a:t>Figure 5.24 shows the same network in Figure 5.23 after subnetting. </a:t>
            </a:r>
            <a:r>
              <a:rPr lang="en-US" altLang="zh-TW" sz="2400">
                <a:latin typeface="Arial Unicode MS" panose="020B0604020202020204" pitchFamily="34" charset="-128"/>
                <a:ea typeface="新細明體" pitchFamily="18" charset="-120"/>
              </a:rPr>
              <a:t>The whole network is still connected to the Internet through the same router. However, the network has used a private router to divide the network into four subnetworks. The rest of the Internet still sees only one network; internally the network is made of four subnetworks. Each subnetwork can now have almost 2</a:t>
            </a:r>
            <a:r>
              <a:rPr lang="en-US" altLang="zh-TW" sz="2400" baseline="30000">
                <a:latin typeface="Arial Unicode MS" panose="020B0604020202020204" pitchFamily="34" charset="-128"/>
                <a:ea typeface="新細明體" pitchFamily="18" charset="-120"/>
              </a:rPr>
              <a:t>14</a:t>
            </a:r>
            <a:r>
              <a:rPr lang="en-US" altLang="zh-TW" sz="2400">
                <a:latin typeface="Arial Unicode MS" panose="020B0604020202020204" pitchFamily="34" charset="-128"/>
                <a:ea typeface="新細明體" pitchFamily="18" charset="-120"/>
              </a:rPr>
              <a:t> hosts. The network can belong to a university campus with four different schools (buildings). After subnetting, each school has its own subnetworks, but still the whole campus is one network for the rest of the Internet. Note that /16 and /18 show the length of the netid and subnetids.</a:t>
            </a:r>
          </a:p>
        </p:txBody>
      </p:sp>
      <p:grpSp>
        <p:nvGrpSpPr>
          <p:cNvPr id="61445" name="Group 3"/>
          <p:cNvGrpSpPr>
            <a:grpSpLocks/>
          </p:cNvGrpSpPr>
          <p:nvPr/>
        </p:nvGrpSpPr>
        <p:grpSpPr bwMode="auto">
          <a:xfrm>
            <a:off x="0" y="0"/>
            <a:ext cx="9144000" cy="609600"/>
            <a:chOff x="0" y="2448"/>
            <a:chExt cx="5760" cy="384"/>
          </a:xfrm>
        </p:grpSpPr>
        <p:sp>
          <p:nvSpPr>
            <p:cNvPr id="6144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3149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5.19</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24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F3892E-F63B-471C-AF86-939F5CFC53AB}" type="slidenum">
              <a:rPr lang="en-US" altLang="zh-TW" b="0"/>
              <a:pPr/>
              <a:t>59</a:t>
            </a:fld>
            <a:endParaRPr lang="en-US" altLang="zh-TW" b="0"/>
          </a:p>
        </p:txBody>
      </p:sp>
      <p:sp>
        <p:nvSpPr>
          <p:cNvPr id="6246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5.19</a:t>
            </a:r>
          </a:p>
        </p:txBody>
      </p:sp>
      <p:sp>
        <p:nvSpPr>
          <p:cNvPr id="6246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247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24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063625"/>
            <a:ext cx="7815262"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8760" y="4803480"/>
              <a:ext cx="8972640" cy="2052000"/>
            </p14:xfrm>
          </p:contentPart>
        </mc:Choice>
        <mc:Fallback>
          <p:pic>
            <p:nvPicPr>
              <p:cNvPr id="2" name="Ink 1"/>
              <p:cNvPicPr/>
              <p:nvPr/>
            </p:nvPicPr>
            <p:blipFill>
              <a:blip r:embed="rId5"/>
              <a:stretch>
                <a:fillRect/>
              </a:stretch>
            </p:blipFill>
            <p:spPr>
              <a:xfrm>
                <a:off x="56520" y="4790520"/>
                <a:ext cx="8991000" cy="208044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1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ACEF0D-E8AD-4A5C-B65D-C5F47325FB97}" type="slidenum">
              <a:rPr lang="en-US" altLang="zh-TW" b="0"/>
              <a:pPr/>
              <a:t>6</a:t>
            </a:fld>
            <a:endParaRPr lang="en-US" altLang="zh-TW" b="0"/>
          </a:p>
        </p:txBody>
      </p:sp>
      <p:sp>
        <p:nvSpPr>
          <p:cNvPr id="819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20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20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20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7993" name="Line 9"/>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7994" name="Line 10"/>
          <p:cNvSpPr>
            <a:spLocks noChangeShapeType="1"/>
          </p:cNvSpPr>
          <p:nvPr/>
        </p:nvSpPr>
        <p:spPr bwMode="auto">
          <a:xfrm>
            <a:off x="609600" y="2819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7995" name="Rectangle 11"/>
          <p:cNvSpPr>
            <a:spLocks noChangeArrowheads="1"/>
          </p:cNvSpPr>
          <p:nvPr/>
        </p:nvSpPr>
        <p:spPr bwMode="auto">
          <a:xfrm>
            <a:off x="647700" y="2149475"/>
            <a:ext cx="8077200" cy="579438"/>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An IPv4 address is 32 bits long.</a:t>
            </a:r>
          </a:p>
        </p:txBody>
      </p:sp>
      <p:grpSp>
        <p:nvGrpSpPr>
          <p:cNvPr id="937996" name="Group 12"/>
          <p:cNvGrpSpPr>
            <a:grpSpLocks/>
          </p:cNvGrpSpPr>
          <p:nvPr/>
        </p:nvGrpSpPr>
        <p:grpSpPr bwMode="auto">
          <a:xfrm>
            <a:off x="609600" y="1371600"/>
            <a:ext cx="1143000" cy="566738"/>
            <a:chOff x="1200" y="1248"/>
            <a:chExt cx="720" cy="357"/>
          </a:xfrm>
        </p:grpSpPr>
        <p:pic>
          <p:nvPicPr>
            <p:cNvPr id="82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4"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
        <p:nvSpPr>
          <p:cNvPr id="937999" name="Line 15"/>
          <p:cNvSpPr>
            <a:spLocks noChangeShapeType="1"/>
          </p:cNvSpPr>
          <p:nvPr/>
        </p:nvSpPr>
        <p:spPr bwMode="auto">
          <a:xfrm>
            <a:off x="6858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8000" name="Line 16"/>
          <p:cNvSpPr>
            <a:spLocks noChangeShapeType="1"/>
          </p:cNvSpPr>
          <p:nvPr/>
        </p:nvSpPr>
        <p:spPr bwMode="auto">
          <a:xfrm>
            <a:off x="685800" y="5638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8001" name="Rectangle 17"/>
          <p:cNvSpPr>
            <a:spLocks noChangeArrowheads="1"/>
          </p:cNvSpPr>
          <p:nvPr/>
        </p:nvSpPr>
        <p:spPr bwMode="auto">
          <a:xfrm>
            <a:off x="723900" y="45116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IPv4 addresses are unique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and universal.</a:t>
            </a:r>
          </a:p>
        </p:txBody>
      </p:sp>
      <p:grpSp>
        <p:nvGrpSpPr>
          <p:cNvPr id="938002" name="Group 18"/>
          <p:cNvGrpSpPr>
            <a:grpSpLocks/>
          </p:cNvGrpSpPr>
          <p:nvPr/>
        </p:nvGrpSpPr>
        <p:grpSpPr bwMode="auto">
          <a:xfrm>
            <a:off x="685800" y="3733800"/>
            <a:ext cx="1143000" cy="566738"/>
            <a:chOff x="1200" y="1248"/>
            <a:chExt cx="720" cy="357"/>
          </a:xfrm>
        </p:grpSpPr>
        <p:pic>
          <p:nvPicPr>
            <p:cNvPr id="821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12" name="Text Box 20"/>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7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37996"/>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937993"/>
                                        </p:tgtEl>
                                        <p:attrNameLst>
                                          <p:attrName>style.visibility</p:attrName>
                                        </p:attrNameLst>
                                      </p:cBhvr>
                                      <p:to>
                                        <p:strVal val="visible"/>
                                      </p:to>
                                    </p:set>
                                    <p:animEffect transition="in" filter="barn(inHorizontal)">
                                      <p:cBhvr>
                                        <p:cTn id="15" dur="500"/>
                                        <p:tgtEl>
                                          <p:spTgt spid="937993"/>
                                        </p:tgtEl>
                                      </p:cBhvr>
                                    </p:animEffect>
                                  </p:childTnLst>
                                </p:cTn>
                              </p:par>
                              <p:par>
                                <p:cTn id="16" presetID="16" presetClass="entr" presetSubtype="26" fill="hold" grpId="0" nodeType="withEffect">
                                  <p:stCondLst>
                                    <p:cond delay="0"/>
                                  </p:stCondLst>
                                  <p:childTnLst>
                                    <p:set>
                                      <p:cBhvr>
                                        <p:cTn id="17" dur="1" fill="hold">
                                          <p:stCondLst>
                                            <p:cond delay="0"/>
                                          </p:stCondLst>
                                        </p:cTn>
                                        <p:tgtEl>
                                          <p:spTgt spid="937994"/>
                                        </p:tgtEl>
                                        <p:attrNameLst>
                                          <p:attrName>style.visibility</p:attrName>
                                        </p:attrNameLst>
                                      </p:cBhvr>
                                      <p:to>
                                        <p:strVal val="visible"/>
                                      </p:to>
                                    </p:set>
                                    <p:animEffect transition="in" filter="barn(inHorizontal)">
                                      <p:cBhvr>
                                        <p:cTn id="18" dur="500"/>
                                        <p:tgtEl>
                                          <p:spTgt spid="937994"/>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937995"/>
                                        </p:tgtEl>
                                        <p:attrNameLst>
                                          <p:attrName>style.visibility</p:attrName>
                                        </p:attrNameLst>
                                      </p:cBhvr>
                                      <p:to>
                                        <p:strVal val="visible"/>
                                      </p:to>
                                    </p:set>
                                    <p:animEffect transition="in" filter="barn(inHorizontal)">
                                      <p:cBhvr>
                                        <p:cTn id="21" dur="500"/>
                                        <p:tgtEl>
                                          <p:spTgt spid="9379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93800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5" presetClass="emph" presetSubtype="0" repeatCount="2000" fill="hold" nodeType="clickEffect">
                                  <p:stCondLst>
                                    <p:cond delay="0"/>
                                  </p:stCondLst>
                                  <p:childTnLst>
                                    <p:anim calcmode="discrete" valueType="str">
                                      <p:cBhvr>
                                        <p:cTn id="29" dur="1000" fill="hold"/>
                                        <p:tgtEl>
                                          <p:spTgt spid="938002"/>
                                        </p:tgtEl>
                                        <p:attrNameLst>
                                          <p:attrName>style.visibility</p:attrName>
                                        </p:attrNameLst>
                                      </p:cBhvr>
                                      <p:tavLst>
                                        <p:tav tm="0">
                                          <p:val>
                                            <p:strVal val="hidden"/>
                                          </p:val>
                                        </p:tav>
                                        <p:tav tm="50000">
                                          <p:val>
                                            <p:strVal val="visible"/>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937999"/>
                                        </p:tgtEl>
                                        <p:attrNameLst>
                                          <p:attrName>style.visibility</p:attrName>
                                        </p:attrNameLst>
                                      </p:cBhvr>
                                      <p:to>
                                        <p:strVal val="visible"/>
                                      </p:to>
                                    </p:set>
                                    <p:animEffect transition="in" filter="wedge">
                                      <p:cBhvr>
                                        <p:cTn id="34" dur="2000"/>
                                        <p:tgtEl>
                                          <p:spTgt spid="937999"/>
                                        </p:tgtEl>
                                      </p:cBhvr>
                                    </p:animEffect>
                                  </p:childTnLst>
                                </p:cTn>
                              </p:par>
                              <p:par>
                                <p:cTn id="35" presetID="20" presetClass="entr" presetSubtype="0" fill="hold" grpId="0" nodeType="withEffect">
                                  <p:stCondLst>
                                    <p:cond delay="0"/>
                                  </p:stCondLst>
                                  <p:childTnLst>
                                    <p:set>
                                      <p:cBhvr>
                                        <p:cTn id="36" dur="1" fill="hold">
                                          <p:stCondLst>
                                            <p:cond delay="0"/>
                                          </p:stCondLst>
                                        </p:cTn>
                                        <p:tgtEl>
                                          <p:spTgt spid="938000"/>
                                        </p:tgtEl>
                                        <p:attrNameLst>
                                          <p:attrName>style.visibility</p:attrName>
                                        </p:attrNameLst>
                                      </p:cBhvr>
                                      <p:to>
                                        <p:strVal val="visible"/>
                                      </p:to>
                                    </p:set>
                                    <p:animEffect transition="in" filter="wedge">
                                      <p:cBhvr>
                                        <p:cTn id="37" dur="2000"/>
                                        <p:tgtEl>
                                          <p:spTgt spid="938000"/>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938001"/>
                                        </p:tgtEl>
                                        <p:attrNameLst>
                                          <p:attrName>style.visibility</p:attrName>
                                        </p:attrNameLst>
                                      </p:cBhvr>
                                      <p:to>
                                        <p:strVal val="visible"/>
                                      </p:to>
                                    </p:set>
                                    <p:animEffect transition="in" filter="wedge">
                                      <p:cBhvr>
                                        <p:cTn id="40" dur="2000"/>
                                        <p:tgtEl>
                                          <p:spTgt spid="938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93" grpId="0" animBg="1"/>
      <p:bldP spid="937994" grpId="0" animBg="1"/>
      <p:bldP spid="937995" grpId="0" animBg="1"/>
      <p:bldP spid="937999" grpId="0" animBg="1"/>
      <p:bldP spid="938000" grpId="0" animBg="1"/>
      <p:bldP spid="93800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34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68FFCB-31EF-4E9E-98EF-3741D75D9794}" type="slidenum">
              <a:rPr lang="en-US" altLang="zh-TW" b="0"/>
              <a:pPr/>
              <a:t>60</a:t>
            </a:fld>
            <a:endParaRPr lang="en-US" altLang="zh-TW" b="0"/>
          </a:p>
        </p:txBody>
      </p:sp>
      <p:sp>
        <p:nvSpPr>
          <p:cNvPr id="6349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mask and subnetwork mask</a:t>
            </a:r>
          </a:p>
        </p:txBody>
      </p:sp>
      <p:sp>
        <p:nvSpPr>
          <p:cNvPr id="6349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349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350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63775"/>
            <a:ext cx="7350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70600" y="2113920"/>
              <a:ext cx="8229600" cy="2329200"/>
            </p14:xfrm>
          </p:contentPart>
        </mc:Choice>
        <mc:Fallback>
          <p:pic>
            <p:nvPicPr>
              <p:cNvPr id="2" name="Ink 1"/>
              <p:cNvPicPr/>
              <p:nvPr/>
            </p:nvPicPr>
            <p:blipFill>
              <a:blip r:embed="rId5"/>
              <a:stretch>
                <a:fillRect/>
              </a:stretch>
            </p:blipFill>
            <p:spPr>
              <a:xfrm>
                <a:off x="564840" y="2103120"/>
                <a:ext cx="8248680" cy="2348280"/>
              </a:xfrm>
              <a:prstGeom prst="rect">
                <a:avLst/>
              </a:prstGeom>
            </p:spPr>
          </p:pic>
        </mc:Fallback>
      </mc:AlternateContent>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45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78B6933-C0B7-4213-AAB0-7906555EA58E}" type="slidenum">
              <a:rPr lang="en-US" altLang="zh-TW" b="0"/>
              <a:pPr/>
              <a:t>61</a:t>
            </a:fld>
            <a:endParaRPr lang="en-US" altLang="zh-TW" b="0"/>
          </a:p>
        </p:txBody>
      </p:sp>
      <p:sp>
        <p:nvSpPr>
          <p:cNvPr id="64516" name="Text Box 2"/>
          <p:cNvSpPr txBox="1">
            <a:spLocks noChangeArrowheads="1"/>
          </p:cNvSpPr>
          <p:nvPr/>
        </p:nvSpPr>
        <p:spPr bwMode="auto">
          <a:xfrm>
            <a:off x="76200" y="696913"/>
            <a:ext cx="8839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In Example 5.19, we divided a class B network into four subnetworks. The value of n = 16 and the value of </a:t>
            </a:r>
          </a:p>
          <a:p>
            <a:pPr algn="ctr"/>
            <a:r>
              <a:rPr lang="en-US" altLang="zh-TW" sz="2400">
                <a:latin typeface="Arial Unicode MS" panose="020B0604020202020204" pitchFamily="34" charset="-128"/>
                <a:ea typeface="新細明體" pitchFamily="18" charset="-120"/>
              </a:rPr>
              <a:t>n</a:t>
            </a:r>
            <a:r>
              <a:rPr lang="en-US" altLang="zh-TW" sz="2400" baseline="-25000">
                <a:latin typeface="Arial Unicode MS" panose="020B0604020202020204" pitchFamily="34" charset="-128"/>
                <a:ea typeface="新細明體" pitchFamily="18" charset="-120"/>
              </a:rPr>
              <a:t>1</a:t>
            </a:r>
            <a:r>
              <a:rPr lang="en-US" altLang="zh-TW" sz="2400">
                <a:latin typeface="Arial Unicode MS" panose="020B0604020202020204" pitchFamily="34" charset="-128"/>
                <a:ea typeface="新細明體" pitchFamily="18" charset="-120"/>
              </a:rPr>
              <a:t> = n</a:t>
            </a:r>
            <a:r>
              <a:rPr lang="en-US" altLang="zh-TW" sz="2400" baseline="-25000">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 = n</a:t>
            </a:r>
            <a:r>
              <a:rPr lang="en-US" altLang="zh-TW" sz="2400" baseline="-25000">
                <a:latin typeface="Arial Unicode MS" panose="020B0604020202020204" pitchFamily="34" charset="-128"/>
                <a:ea typeface="新細明體" pitchFamily="18" charset="-120"/>
              </a:rPr>
              <a:t>3</a:t>
            </a:r>
            <a:r>
              <a:rPr lang="en-US" altLang="zh-TW" sz="2400">
                <a:latin typeface="Arial Unicode MS" panose="020B0604020202020204" pitchFamily="34" charset="-128"/>
                <a:ea typeface="新細明體" pitchFamily="18" charset="-120"/>
              </a:rPr>
              <a:t> = n</a:t>
            </a:r>
            <a:r>
              <a:rPr lang="en-US" altLang="zh-TW" sz="2400" baseline="-25000">
                <a:latin typeface="Arial Unicode MS" panose="020B0604020202020204" pitchFamily="34" charset="-128"/>
                <a:ea typeface="新細明體" pitchFamily="18" charset="-120"/>
              </a:rPr>
              <a:t>4</a:t>
            </a:r>
            <a:r>
              <a:rPr lang="en-US" altLang="zh-TW" sz="2400">
                <a:latin typeface="Arial Unicode MS" panose="020B0604020202020204" pitchFamily="34" charset="-128"/>
                <a:ea typeface="新細明體" pitchFamily="18" charset="-120"/>
              </a:rPr>
              <a:t> = 16 + log</a:t>
            </a:r>
            <a:r>
              <a:rPr lang="en-US" altLang="zh-TW" sz="2400" baseline="-25000">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4 = 18. </a:t>
            </a:r>
          </a:p>
          <a:p>
            <a:pPr algn="just"/>
            <a:r>
              <a:rPr lang="en-US" altLang="zh-TW" sz="2400">
                <a:latin typeface="Arial Unicode MS" panose="020B0604020202020204" pitchFamily="34" charset="-128"/>
                <a:ea typeface="新細明體" pitchFamily="18" charset="-120"/>
              </a:rPr>
              <a:t>This means that the subnet mask has eighteen 1s</a:t>
            </a:r>
          </a:p>
          <a:p>
            <a:pPr algn="just"/>
            <a:r>
              <a:rPr lang="en-US" altLang="zh-TW" sz="2400">
                <a:latin typeface="Arial Unicode MS" panose="020B0604020202020204" pitchFamily="34" charset="-128"/>
                <a:ea typeface="新細明體" pitchFamily="18" charset="-120"/>
              </a:rPr>
              <a:t>and fourteen 0s. In other words, the subnet mask is 255.255.192.0 which is different from the network mask for class B (255.255.0.0).</a:t>
            </a:r>
          </a:p>
        </p:txBody>
      </p:sp>
      <p:grpSp>
        <p:nvGrpSpPr>
          <p:cNvPr id="64517" name="Group 3"/>
          <p:cNvGrpSpPr>
            <a:grpSpLocks/>
          </p:cNvGrpSpPr>
          <p:nvPr/>
        </p:nvGrpSpPr>
        <p:grpSpPr bwMode="auto">
          <a:xfrm>
            <a:off x="0" y="0"/>
            <a:ext cx="9144000" cy="609600"/>
            <a:chOff x="0" y="2448"/>
            <a:chExt cx="5760" cy="384"/>
          </a:xfrm>
        </p:grpSpPr>
        <p:sp>
          <p:nvSpPr>
            <p:cNvPr id="6451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33541"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5.20</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03360" y="3540600"/>
              <a:ext cx="7458120" cy="2944440"/>
            </p14:xfrm>
          </p:contentPart>
        </mc:Choice>
        <mc:Fallback>
          <p:pic>
            <p:nvPicPr>
              <p:cNvPr id="2" name="Ink 1"/>
              <p:cNvPicPr/>
              <p:nvPr/>
            </p:nvPicPr>
            <p:blipFill>
              <a:blip r:embed="rId4"/>
              <a:stretch>
                <a:fillRect/>
              </a:stretch>
            </p:blipFill>
            <p:spPr>
              <a:xfrm>
                <a:off x="1494720" y="3531960"/>
                <a:ext cx="7482240" cy="296208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55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D7D941-B747-48B7-9359-249F5B521A45}" type="slidenum">
              <a:rPr lang="en-US" altLang="zh-TW" b="0"/>
              <a:pPr/>
              <a:t>62</a:t>
            </a:fld>
            <a:endParaRPr lang="en-US" altLang="zh-TW" b="0"/>
          </a:p>
        </p:txBody>
      </p:sp>
      <p:sp>
        <p:nvSpPr>
          <p:cNvPr id="65540"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In Example 5.19, we show that a network is divided into four subnets. Since one of the addresses in subnet 2 is 141.14.120.77, we can find the subnet address as:</a:t>
            </a:r>
          </a:p>
        </p:txBody>
      </p:sp>
      <p:grpSp>
        <p:nvGrpSpPr>
          <p:cNvPr id="65541" name="Group 3"/>
          <p:cNvGrpSpPr>
            <a:grpSpLocks/>
          </p:cNvGrpSpPr>
          <p:nvPr/>
        </p:nvGrpSpPr>
        <p:grpSpPr bwMode="auto">
          <a:xfrm>
            <a:off x="0" y="0"/>
            <a:ext cx="9144000" cy="609600"/>
            <a:chOff x="0" y="2448"/>
            <a:chExt cx="5760" cy="384"/>
          </a:xfrm>
        </p:grpSpPr>
        <p:sp>
          <p:nvSpPr>
            <p:cNvPr id="65545"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3558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5.21</a:t>
              </a:r>
              <a:endParaRPr lang="en-US" altLang="zh-TW" sz="3200" i="1" smtClean="0">
                <a:solidFill>
                  <a:schemeClr val="bg1"/>
                </a:solidFill>
                <a:latin typeface="Times New Roman" pitchFamily="18" charset="0"/>
                <a:ea typeface="新細明體" pitchFamily="18" charset="-120"/>
              </a:endParaRPr>
            </a:p>
          </p:txBody>
        </p:sp>
      </p:grpSp>
      <p:pic>
        <p:nvPicPr>
          <p:cNvPr id="655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88661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3" name="Text Box 7"/>
          <p:cNvSpPr txBox="1">
            <a:spLocks noChangeArrowheads="1"/>
          </p:cNvSpPr>
          <p:nvPr/>
        </p:nvSpPr>
        <p:spPr bwMode="auto">
          <a:xfrm>
            <a:off x="152400" y="3429000"/>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The values of the first, second, and fourth bytes are calculated using the first short cut for AND operation. The value of the third byte is calculated using the second short cut for the AND operation.</a:t>
            </a:r>
          </a:p>
        </p:txBody>
      </p:sp>
      <p:pic>
        <p:nvPicPr>
          <p:cNvPr id="6554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5026025"/>
            <a:ext cx="87122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67320" y="2627640"/>
              <a:ext cx="8829720" cy="622080"/>
            </p14:xfrm>
          </p:contentPart>
        </mc:Choice>
        <mc:Fallback>
          <p:pic>
            <p:nvPicPr>
              <p:cNvPr id="2" name="Ink 1"/>
              <p:cNvPicPr/>
              <p:nvPr/>
            </p:nvPicPr>
            <p:blipFill>
              <a:blip r:embed="rId6"/>
              <a:stretch>
                <a:fillRect/>
              </a:stretch>
            </p:blipFill>
            <p:spPr>
              <a:xfrm>
                <a:off x="60120" y="2621160"/>
                <a:ext cx="8851680" cy="637560"/>
              </a:xfrm>
              <a:prstGeom prst="rect">
                <a:avLst/>
              </a:prstGeom>
            </p:spPr>
          </p:pic>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65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628513-D1A8-44F5-8540-173ECA594A47}" type="slidenum">
              <a:rPr lang="en-US" altLang="zh-TW" b="0"/>
              <a:pPr/>
              <a:t>63</a:t>
            </a:fld>
            <a:endParaRPr lang="en-US" altLang="zh-TW" b="0"/>
          </a:p>
        </p:txBody>
      </p:sp>
      <p:sp>
        <p:nvSpPr>
          <p:cNvPr id="66564" name="Text Box 2"/>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Comparison of subnet, default, and supernet mask</a:t>
            </a:r>
          </a:p>
        </p:txBody>
      </p:sp>
      <p:sp>
        <p:nvSpPr>
          <p:cNvPr id="6656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6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6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6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6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7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657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983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3282950"/>
            <a:ext cx="7418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3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3" y="2197100"/>
            <a:ext cx="8482012" cy="90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3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8" y="3810000"/>
            <a:ext cx="8774112"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7560" y="2278080"/>
              <a:ext cx="8984520" cy="3020400"/>
            </p14:xfrm>
          </p:contentPart>
        </mc:Choice>
        <mc:Fallback>
          <p:pic>
            <p:nvPicPr>
              <p:cNvPr id="2" name="Ink 1"/>
              <p:cNvPicPr/>
              <p:nvPr/>
            </p:nvPicPr>
            <p:blipFill>
              <a:blip r:embed="rId7"/>
              <a:stretch>
                <a:fillRect/>
              </a:stretch>
            </p:blipFill>
            <p:spPr>
              <a:xfrm>
                <a:off x="-720" y="2265840"/>
                <a:ext cx="9006120" cy="3035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698379"/>
                                        </p:tgtEl>
                                        <p:attrNameLst>
                                          <p:attrName>style.visibility</p:attrName>
                                        </p:attrNameLst>
                                      </p:cBhvr>
                                      <p:to>
                                        <p:strVal val="visible"/>
                                      </p:to>
                                    </p:set>
                                    <p:anim calcmode="lin" valueType="num">
                                      <p:cBhvr>
                                        <p:cTn id="11" dur="500" fill="hold"/>
                                        <p:tgtEl>
                                          <p:spTgt spid="698379"/>
                                        </p:tgtEl>
                                        <p:attrNameLst>
                                          <p:attrName>ppt_w</p:attrName>
                                        </p:attrNameLst>
                                      </p:cBhvr>
                                      <p:tavLst>
                                        <p:tav tm="0">
                                          <p:val>
                                            <p:fltVal val="0"/>
                                          </p:val>
                                        </p:tav>
                                        <p:tav tm="100000">
                                          <p:val>
                                            <p:strVal val="#ppt_w"/>
                                          </p:val>
                                        </p:tav>
                                      </p:tavLst>
                                    </p:anim>
                                    <p:anim calcmode="lin" valueType="num">
                                      <p:cBhvr>
                                        <p:cTn id="12" dur="500" fill="hold"/>
                                        <p:tgtEl>
                                          <p:spTgt spid="698379"/>
                                        </p:tgtEl>
                                        <p:attrNameLst>
                                          <p:attrName>ppt_h</p:attrName>
                                        </p:attrNameLst>
                                      </p:cBhvr>
                                      <p:tavLst>
                                        <p:tav tm="0">
                                          <p:val>
                                            <p:fltVal val="0"/>
                                          </p:val>
                                        </p:tav>
                                        <p:tav tm="100000">
                                          <p:val>
                                            <p:strVal val="#ppt_h"/>
                                          </p:val>
                                        </p:tav>
                                      </p:tavLst>
                                    </p:anim>
                                    <p:animEffect transition="in" filter="fade">
                                      <p:cBhvr>
                                        <p:cTn id="13" dur="500"/>
                                        <p:tgtEl>
                                          <p:spTgt spid="6983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nodeType="clickEffect">
                                  <p:stCondLst>
                                    <p:cond delay="0"/>
                                  </p:stCondLst>
                                  <p:childTnLst>
                                    <p:set>
                                      <p:cBhvr>
                                        <p:cTn id="17" dur="1" fill="hold">
                                          <p:stCondLst>
                                            <p:cond delay="0"/>
                                          </p:stCondLst>
                                        </p:cTn>
                                        <p:tgtEl>
                                          <p:spTgt spid="698380"/>
                                        </p:tgtEl>
                                        <p:attrNameLst>
                                          <p:attrName>style.visibility</p:attrName>
                                        </p:attrNameLst>
                                      </p:cBhvr>
                                      <p:to>
                                        <p:strVal val="visible"/>
                                      </p:to>
                                    </p:set>
                                    <p:anim calcmode="lin" valueType="num">
                                      <p:cBhvr>
                                        <p:cTn id="18" dur="500" fill="hold"/>
                                        <p:tgtEl>
                                          <p:spTgt spid="698380"/>
                                        </p:tgtEl>
                                        <p:attrNameLst>
                                          <p:attrName>ppt_w</p:attrName>
                                        </p:attrNameLst>
                                      </p:cBhvr>
                                      <p:tavLst>
                                        <p:tav tm="0">
                                          <p:val>
                                            <p:fltVal val="0"/>
                                          </p:val>
                                        </p:tav>
                                        <p:tav tm="100000">
                                          <p:val>
                                            <p:strVal val="#ppt_w"/>
                                          </p:val>
                                        </p:tav>
                                      </p:tavLst>
                                    </p:anim>
                                    <p:anim calcmode="lin" valueType="num">
                                      <p:cBhvr>
                                        <p:cTn id="19" dur="500" fill="hold"/>
                                        <p:tgtEl>
                                          <p:spTgt spid="698380"/>
                                        </p:tgtEl>
                                        <p:attrNameLst>
                                          <p:attrName>ppt_h</p:attrName>
                                        </p:attrNameLst>
                                      </p:cBhvr>
                                      <p:tavLst>
                                        <p:tav tm="0">
                                          <p:val>
                                            <p:fltVal val="0"/>
                                          </p:val>
                                        </p:tav>
                                        <p:tav tm="100000">
                                          <p:val>
                                            <p:strVal val="#ppt_h"/>
                                          </p:val>
                                        </p:tav>
                                      </p:tavLst>
                                    </p:anim>
                                    <p:animEffect transition="in" filter="fade">
                                      <p:cBhvr>
                                        <p:cTn id="20" dur="500"/>
                                        <p:tgtEl>
                                          <p:spTgt spid="69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75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408AFC-4268-42A2-ADEA-586255054C71}" type="slidenum">
              <a:rPr lang="en-US" altLang="zh-TW" b="0"/>
              <a:pPr/>
              <a:t>64</a:t>
            </a:fld>
            <a:endParaRPr lang="en-US" altLang="zh-TW" b="0"/>
          </a:p>
        </p:txBody>
      </p:sp>
      <p:sp>
        <p:nvSpPr>
          <p:cNvPr id="74547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67589" name="Text Box 3"/>
          <p:cNvSpPr txBox="1">
            <a:spLocks noChangeArrowheads="1"/>
          </p:cNvSpPr>
          <p:nvPr/>
        </p:nvSpPr>
        <p:spPr bwMode="auto">
          <a:xfrm>
            <a:off x="228600" y="355600"/>
            <a:ext cx="67341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5-3  CLASSLESS ADDRESSING</a:t>
            </a:r>
          </a:p>
        </p:txBody>
      </p:sp>
      <p:sp>
        <p:nvSpPr>
          <p:cNvPr id="6759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67591" name="Rectangle 5"/>
          <p:cNvSpPr>
            <a:spLocks noChangeArrowheads="1"/>
          </p:cNvSpPr>
          <p:nvPr/>
        </p:nvSpPr>
        <p:spPr bwMode="auto">
          <a:xfrm>
            <a:off x="304800" y="1371600"/>
            <a:ext cx="84582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dirty="0" err="1">
                <a:latin typeface="Arial Unicode MS" panose="020B0604020202020204" pitchFamily="34" charset="-128"/>
                <a:ea typeface="新細明體" pitchFamily="18" charset="-120"/>
              </a:rPr>
              <a:t>Subnetting</a:t>
            </a:r>
            <a:r>
              <a:rPr lang="en-US" altLang="zh-TW" sz="2800" dirty="0">
                <a:latin typeface="Arial Unicode MS" panose="020B0604020202020204" pitchFamily="34" charset="-128"/>
                <a:ea typeface="新細明體" pitchFamily="18" charset="-120"/>
              </a:rPr>
              <a:t> and </a:t>
            </a:r>
            <a:r>
              <a:rPr lang="en-US" altLang="zh-TW" sz="2800" dirty="0" err="1">
                <a:latin typeface="Arial Unicode MS" panose="020B0604020202020204" pitchFamily="34" charset="-128"/>
                <a:ea typeface="新細明體" pitchFamily="18" charset="-120"/>
              </a:rPr>
              <a:t>supernetting</a:t>
            </a:r>
            <a:r>
              <a:rPr lang="en-US" altLang="zh-TW" sz="2800" dirty="0">
                <a:latin typeface="Arial Unicode MS" panose="020B0604020202020204" pitchFamily="34" charset="-128"/>
                <a:ea typeface="新細明體" pitchFamily="18" charset="-120"/>
              </a:rPr>
              <a:t> in classful addressing did not really solve the address depletion problem. With the growth of the Internet, it was clear that a larger address space was needed as a long-term solution.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a:t>
            </a:r>
            <a:r>
              <a:rPr lang="en-US" altLang="zh-TW" sz="2800" i="1" dirty="0">
                <a:solidFill>
                  <a:schemeClr val="hlink"/>
                </a:solidFill>
                <a:latin typeface="Arial Unicode MS" panose="020B0604020202020204" pitchFamily="34" charset="-128"/>
                <a:ea typeface="新細明體" pitchFamily="18" charset="-120"/>
              </a:rPr>
              <a:t>classless addressing</a:t>
            </a:r>
            <a:r>
              <a:rPr lang="en-US" altLang="zh-TW" sz="2800" dirty="0">
                <a:latin typeface="Arial Unicode MS" panose="020B0604020202020204" pitchFamily="34" charset="-128"/>
                <a:ea typeface="新細明體" pitchFamily="18" charset="-120"/>
              </a:rPr>
              <a:t>. </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686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86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D684B85-5686-42FD-8EC5-49110E707CD9}" type="slidenum">
              <a:rPr lang="en-US" altLang="zh-TW" b="0"/>
              <a:pPr/>
              <a:t>65</a:t>
            </a:fld>
            <a:endParaRPr lang="en-US" altLang="zh-TW" b="0"/>
          </a:p>
        </p:txBody>
      </p:sp>
      <p:sp>
        <p:nvSpPr>
          <p:cNvPr id="747522"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68613"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47524" name="Rectangle 4"/>
          <p:cNvSpPr>
            <a:spLocks noChangeArrowheads="1"/>
          </p:cNvSpPr>
          <p:nvPr/>
        </p:nvSpPr>
        <p:spPr bwMode="auto">
          <a:xfrm>
            <a:off x="304800" y="989013"/>
            <a:ext cx="6705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Variable –Length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Block Allocation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Subnetting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7524"/>
                                        </p:tgtEl>
                                        <p:attrNameLst>
                                          <p:attrName>style.visibility</p:attrName>
                                        </p:attrNameLst>
                                      </p:cBhvr>
                                      <p:to>
                                        <p:strVal val="visible"/>
                                      </p:to>
                                    </p:set>
                                    <p:animEffect transition="in" filter="wipe(up)">
                                      <p:cBhvr>
                                        <p:cTn id="7" dur="5000"/>
                                        <p:tgtEl>
                                          <p:spTgt spid="74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96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B394AF-BC6F-4E06-8B4A-6DD5871936F5}" type="slidenum">
              <a:rPr lang="en-US" altLang="zh-TW" b="0"/>
              <a:pPr/>
              <a:t>66</a:t>
            </a:fld>
            <a:endParaRPr lang="en-US" altLang="zh-TW" b="0"/>
          </a:p>
        </p:txBody>
      </p:sp>
      <p:sp>
        <p:nvSpPr>
          <p:cNvPr id="69636"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Variable-length blocks in classless addressing</a:t>
            </a:r>
          </a:p>
        </p:txBody>
      </p:sp>
      <p:sp>
        <p:nvSpPr>
          <p:cNvPr id="6963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3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3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4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4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4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964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96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667000"/>
            <a:ext cx="82994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808160" y="478080"/>
              <a:ext cx="3936240" cy="1857240"/>
            </p14:xfrm>
          </p:contentPart>
        </mc:Choice>
        <mc:Fallback>
          <p:pic>
            <p:nvPicPr>
              <p:cNvPr id="2" name="Ink 1"/>
              <p:cNvPicPr/>
              <p:nvPr/>
            </p:nvPicPr>
            <p:blipFill>
              <a:blip r:embed="rId5"/>
              <a:stretch>
                <a:fillRect/>
              </a:stretch>
            </p:blipFill>
            <p:spPr>
              <a:xfrm>
                <a:off x="4800240" y="466200"/>
                <a:ext cx="3947040" cy="1876320"/>
              </a:xfrm>
              <a:prstGeom prst="rect">
                <a:avLst/>
              </a:prstGeom>
            </p:spPr>
          </p:pic>
        </mc:Fallback>
      </mc:AlternateContent>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06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6204BEF-DD56-4752-BB39-1D80C49DD8CD}" type="slidenum">
              <a:rPr lang="en-US" altLang="zh-TW" b="0"/>
              <a:pPr/>
              <a:t>67</a:t>
            </a:fld>
            <a:endParaRPr lang="en-US" altLang="zh-TW" b="0"/>
          </a:p>
        </p:txBody>
      </p:sp>
      <p:sp>
        <p:nvSpPr>
          <p:cNvPr id="7066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8473" name="Line 9"/>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8474" name="Line 10"/>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8475" name="Rectangle 11"/>
          <p:cNvSpPr>
            <a:spLocks noChangeArrowheads="1"/>
          </p:cNvSpPr>
          <p:nvPr/>
        </p:nvSpPr>
        <p:spPr bwMode="auto">
          <a:xfrm>
            <a:off x="647700" y="2792413"/>
            <a:ext cx="8077200" cy="1554162"/>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In classless addressing, the prefix defines the network and the suffix</a:t>
            </a:r>
          </a:p>
          <a:p>
            <a:pPr algn="ctr"/>
            <a:r>
              <a:rPr lang="en-US" altLang="zh-TW" sz="3200" i="1">
                <a:solidFill>
                  <a:schemeClr val="bg1"/>
                </a:solidFill>
                <a:latin typeface="Arial" panose="020B0604020202020204" pitchFamily="34" charset="0"/>
                <a:ea typeface="新細明體" pitchFamily="18" charset="-120"/>
              </a:rPr>
              <a:t>defines the host.</a:t>
            </a:r>
          </a:p>
        </p:txBody>
      </p:sp>
      <p:grpSp>
        <p:nvGrpSpPr>
          <p:cNvPr id="958476" name="Group 12"/>
          <p:cNvGrpSpPr>
            <a:grpSpLocks/>
          </p:cNvGrpSpPr>
          <p:nvPr/>
        </p:nvGrpSpPr>
        <p:grpSpPr bwMode="auto">
          <a:xfrm>
            <a:off x="609600" y="2057400"/>
            <a:ext cx="1143000" cy="566738"/>
            <a:chOff x="1200" y="1248"/>
            <a:chExt cx="720" cy="357"/>
          </a:xfrm>
        </p:grpSpPr>
        <p:pic>
          <p:nvPicPr>
            <p:cNvPr id="7067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7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847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847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58473"/>
                                        </p:tgtEl>
                                        <p:attrNameLst>
                                          <p:attrName>style.visibility</p:attrName>
                                        </p:attrNameLst>
                                      </p:cBhvr>
                                      <p:to>
                                        <p:strVal val="visible"/>
                                      </p:to>
                                    </p:set>
                                    <p:animEffect transition="in" filter="checkerboard(across)">
                                      <p:cBhvr>
                                        <p:cTn id="13" dur="500"/>
                                        <p:tgtEl>
                                          <p:spTgt spid="958473"/>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58474"/>
                                        </p:tgtEl>
                                        <p:attrNameLst>
                                          <p:attrName>style.visibility</p:attrName>
                                        </p:attrNameLst>
                                      </p:cBhvr>
                                      <p:to>
                                        <p:strVal val="visible"/>
                                      </p:to>
                                    </p:set>
                                    <p:animEffect transition="in" filter="checkerboard(across)">
                                      <p:cBhvr>
                                        <p:cTn id="17" dur="500"/>
                                        <p:tgtEl>
                                          <p:spTgt spid="95847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8475"/>
                                        </p:tgtEl>
                                        <p:attrNameLst>
                                          <p:attrName>style.visibility</p:attrName>
                                        </p:attrNameLst>
                                      </p:cBhvr>
                                      <p:to>
                                        <p:strVal val="visible"/>
                                      </p:to>
                                    </p:set>
                                    <p:animEffect transition="in" filter="checkerboard(across)">
                                      <p:cBhvr>
                                        <p:cTn id="21" dur="500"/>
                                        <p:tgtEl>
                                          <p:spTgt spid="95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3" grpId="0" animBg="1"/>
      <p:bldP spid="958474" grpId="0" animBg="1"/>
      <p:bldP spid="95847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16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8765735-E744-4230-BA50-B61B93E3F653}" type="slidenum">
              <a:rPr lang="en-US" altLang="zh-TW" b="0"/>
              <a:pPr/>
              <a:t>68</a:t>
            </a:fld>
            <a:endParaRPr lang="en-US" altLang="zh-TW" b="0"/>
          </a:p>
        </p:txBody>
      </p:sp>
      <p:sp>
        <p:nvSpPr>
          <p:cNvPr id="7168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Prefix and suffix</a:t>
            </a:r>
          </a:p>
        </p:txBody>
      </p:sp>
      <p:sp>
        <p:nvSpPr>
          <p:cNvPr id="7168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8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8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8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8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9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169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169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771775"/>
            <a:ext cx="69469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27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F65834-6829-4DFA-B58C-A0389C433E1B}" type="slidenum">
              <a:rPr lang="en-US" altLang="zh-TW" b="0"/>
              <a:pPr/>
              <a:t>69</a:t>
            </a:fld>
            <a:endParaRPr lang="en-US" altLang="zh-TW" b="0"/>
          </a:p>
        </p:txBody>
      </p:sp>
      <p:sp>
        <p:nvSpPr>
          <p:cNvPr id="7270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0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1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1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1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1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271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569" name="Line 9"/>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570" name="Line 10"/>
          <p:cNvSpPr>
            <a:spLocks noChangeShapeType="1"/>
          </p:cNvSpPr>
          <p:nvPr/>
        </p:nvSpPr>
        <p:spPr bwMode="auto">
          <a:xfrm>
            <a:off x="609600" y="3962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571" name="Rectangle 11"/>
          <p:cNvSpPr>
            <a:spLocks noChangeArrowheads="1"/>
          </p:cNvSpPr>
          <p:nvPr/>
        </p:nvSpPr>
        <p:spPr bwMode="auto">
          <a:xfrm>
            <a:off x="647700" y="2792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prefix length in classless addressing can be 1 to 32.</a:t>
            </a:r>
          </a:p>
        </p:txBody>
      </p:sp>
      <p:grpSp>
        <p:nvGrpSpPr>
          <p:cNvPr id="962572" name="Group 12"/>
          <p:cNvGrpSpPr>
            <a:grpSpLocks/>
          </p:cNvGrpSpPr>
          <p:nvPr/>
        </p:nvGrpSpPr>
        <p:grpSpPr bwMode="auto">
          <a:xfrm>
            <a:off x="609600" y="2057400"/>
            <a:ext cx="1143000" cy="566738"/>
            <a:chOff x="1200" y="1248"/>
            <a:chExt cx="720" cy="357"/>
          </a:xfrm>
        </p:grpSpPr>
        <p:pic>
          <p:nvPicPr>
            <p:cNvPr id="7271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2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57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257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62569"/>
                                        </p:tgtEl>
                                        <p:attrNameLst>
                                          <p:attrName>style.visibility</p:attrName>
                                        </p:attrNameLst>
                                      </p:cBhvr>
                                      <p:to>
                                        <p:strVal val="visible"/>
                                      </p:to>
                                    </p:set>
                                    <p:animEffect transition="in" filter="checkerboard(across)">
                                      <p:cBhvr>
                                        <p:cTn id="13" dur="500"/>
                                        <p:tgtEl>
                                          <p:spTgt spid="962569"/>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62570"/>
                                        </p:tgtEl>
                                        <p:attrNameLst>
                                          <p:attrName>style.visibility</p:attrName>
                                        </p:attrNameLst>
                                      </p:cBhvr>
                                      <p:to>
                                        <p:strVal val="visible"/>
                                      </p:to>
                                    </p:set>
                                    <p:animEffect transition="in" filter="checkerboard(across)">
                                      <p:cBhvr>
                                        <p:cTn id="17" dur="500"/>
                                        <p:tgtEl>
                                          <p:spTgt spid="96257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2571"/>
                                        </p:tgtEl>
                                        <p:attrNameLst>
                                          <p:attrName>style.visibility</p:attrName>
                                        </p:attrNameLst>
                                      </p:cBhvr>
                                      <p:to>
                                        <p:strVal val="visible"/>
                                      </p:to>
                                    </p:set>
                                    <p:animEffect transition="in" filter="checkerboard(across)">
                                      <p:cBhvr>
                                        <p:cTn id="21" dur="500"/>
                                        <p:tgtEl>
                                          <p:spTgt spid="962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9" grpId="0" animBg="1"/>
      <p:bldP spid="962570" grpId="0" animBg="1"/>
      <p:bldP spid="9625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2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6290BD0-6EC9-4E91-8CB0-64E3805DC744}" type="slidenum">
              <a:rPr lang="en-US" altLang="zh-TW" b="0"/>
              <a:pPr/>
              <a:t>7</a:t>
            </a:fld>
            <a:endParaRPr lang="en-US" altLang="zh-TW" b="0"/>
          </a:p>
        </p:txBody>
      </p:sp>
      <p:sp>
        <p:nvSpPr>
          <p:cNvPr id="922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22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0041" name="Line 9"/>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0042" name="Line 10"/>
          <p:cNvSpPr>
            <a:spLocks noChangeShapeType="1"/>
          </p:cNvSpPr>
          <p:nvPr/>
        </p:nvSpPr>
        <p:spPr bwMode="auto">
          <a:xfrm>
            <a:off x="609600" y="3276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0043" name="Rectangle 11"/>
          <p:cNvSpPr>
            <a:spLocks noChangeArrowheads="1"/>
          </p:cNvSpPr>
          <p:nvPr/>
        </p:nvSpPr>
        <p:spPr bwMode="auto">
          <a:xfrm>
            <a:off x="647700" y="21494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address space of IPv4 is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2</a:t>
            </a:r>
            <a:r>
              <a:rPr lang="en-US" altLang="zh-TW" sz="3200" i="1" baseline="30000">
                <a:solidFill>
                  <a:schemeClr val="bg1"/>
                </a:solidFill>
                <a:latin typeface="Arial" panose="020B0604020202020204" pitchFamily="34" charset="0"/>
                <a:ea typeface="新細明體" pitchFamily="18" charset="-120"/>
              </a:rPr>
              <a:t>32</a:t>
            </a:r>
            <a:r>
              <a:rPr lang="en-US" altLang="zh-TW" sz="3200" i="1">
                <a:solidFill>
                  <a:schemeClr val="bg1"/>
                </a:solidFill>
                <a:latin typeface="Arial" panose="020B0604020202020204" pitchFamily="34" charset="0"/>
                <a:ea typeface="新細明體" pitchFamily="18" charset="-120"/>
              </a:rPr>
              <a:t> or 4,294,967,296.</a:t>
            </a:r>
          </a:p>
        </p:txBody>
      </p:sp>
      <p:grpSp>
        <p:nvGrpSpPr>
          <p:cNvPr id="940044" name="Group 12"/>
          <p:cNvGrpSpPr>
            <a:grpSpLocks/>
          </p:cNvGrpSpPr>
          <p:nvPr/>
        </p:nvGrpSpPr>
        <p:grpSpPr bwMode="auto">
          <a:xfrm>
            <a:off x="609600" y="1371600"/>
            <a:ext cx="1143000" cy="566738"/>
            <a:chOff x="1200" y="1248"/>
            <a:chExt cx="720" cy="357"/>
          </a:xfrm>
        </p:grpSpPr>
        <p:pic>
          <p:nvPicPr>
            <p:cNvPr id="923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
        <p:nvSpPr>
          <p:cNvPr id="940047" name="Line 15"/>
          <p:cNvSpPr>
            <a:spLocks noChangeShapeType="1"/>
          </p:cNvSpPr>
          <p:nvPr/>
        </p:nvSpPr>
        <p:spPr bwMode="auto">
          <a:xfrm>
            <a:off x="6858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0048" name="Line 16"/>
          <p:cNvSpPr>
            <a:spLocks noChangeShapeType="1"/>
          </p:cNvSpPr>
          <p:nvPr/>
        </p:nvSpPr>
        <p:spPr bwMode="auto">
          <a:xfrm>
            <a:off x="685800" y="5638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0049" name="Rectangle 17"/>
          <p:cNvSpPr>
            <a:spLocks noChangeArrowheads="1"/>
          </p:cNvSpPr>
          <p:nvPr/>
        </p:nvSpPr>
        <p:spPr bwMode="auto">
          <a:xfrm>
            <a:off x="723900" y="45116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Numbers in base 2, 16, and 256 are discussed in Appendix B.</a:t>
            </a:r>
          </a:p>
        </p:txBody>
      </p:sp>
      <p:grpSp>
        <p:nvGrpSpPr>
          <p:cNvPr id="940050" name="Group 18"/>
          <p:cNvGrpSpPr>
            <a:grpSpLocks/>
          </p:cNvGrpSpPr>
          <p:nvPr/>
        </p:nvGrpSpPr>
        <p:grpSpPr bwMode="auto">
          <a:xfrm>
            <a:off x="685800" y="3657600"/>
            <a:ext cx="1143000" cy="566738"/>
            <a:chOff x="1200" y="1248"/>
            <a:chExt cx="720" cy="357"/>
          </a:xfrm>
        </p:grpSpPr>
        <p:pic>
          <p:nvPicPr>
            <p:cNvPr id="923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6" name="Text Box 20"/>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0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40044"/>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940041"/>
                                        </p:tgtEl>
                                        <p:attrNameLst>
                                          <p:attrName>style.visibility</p:attrName>
                                        </p:attrNameLst>
                                      </p:cBhvr>
                                      <p:to>
                                        <p:strVal val="visible"/>
                                      </p:to>
                                    </p:set>
                                    <p:anim calcmode="lin" valueType="num">
                                      <p:cBhvr>
                                        <p:cTn id="15" dur="500" fill="hold"/>
                                        <p:tgtEl>
                                          <p:spTgt spid="940041"/>
                                        </p:tgtEl>
                                        <p:attrNameLst>
                                          <p:attrName>ppt_w</p:attrName>
                                        </p:attrNameLst>
                                      </p:cBhvr>
                                      <p:tavLst>
                                        <p:tav tm="0">
                                          <p:val>
                                            <p:fltVal val="0"/>
                                          </p:val>
                                        </p:tav>
                                        <p:tav tm="100000">
                                          <p:val>
                                            <p:strVal val="#ppt_w"/>
                                          </p:val>
                                        </p:tav>
                                      </p:tavLst>
                                    </p:anim>
                                    <p:anim calcmode="lin" valueType="num">
                                      <p:cBhvr>
                                        <p:cTn id="16" dur="500" fill="hold"/>
                                        <p:tgtEl>
                                          <p:spTgt spid="940041"/>
                                        </p:tgtEl>
                                        <p:attrNameLst>
                                          <p:attrName>ppt_h</p:attrName>
                                        </p:attrNameLst>
                                      </p:cBhvr>
                                      <p:tavLst>
                                        <p:tav tm="0">
                                          <p:val>
                                            <p:fltVal val="0"/>
                                          </p:val>
                                        </p:tav>
                                        <p:tav tm="100000">
                                          <p:val>
                                            <p:strVal val="#ppt_h"/>
                                          </p:val>
                                        </p:tav>
                                      </p:tavLst>
                                    </p:anim>
                                    <p:animEffect transition="in" filter="fade">
                                      <p:cBhvr>
                                        <p:cTn id="17" dur="500"/>
                                        <p:tgtEl>
                                          <p:spTgt spid="940041"/>
                                        </p:tgtEl>
                                      </p:cBhvr>
                                    </p:animEffect>
                                  </p:childTnLst>
                                </p:cTn>
                              </p:par>
                              <p:par>
                                <p:cTn id="18" presetID="53" presetClass="entr" presetSubtype="0" fill="hold" grpId="0" nodeType="withEffect">
                                  <p:stCondLst>
                                    <p:cond delay="0"/>
                                  </p:stCondLst>
                                  <p:childTnLst>
                                    <p:set>
                                      <p:cBhvr>
                                        <p:cTn id="19" dur="1" fill="hold">
                                          <p:stCondLst>
                                            <p:cond delay="0"/>
                                          </p:stCondLst>
                                        </p:cTn>
                                        <p:tgtEl>
                                          <p:spTgt spid="940042"/>
                                        </p:tgtEl>
                                        <p:attrNameLst>
                                          <p:attrName>style.visibility</p:attrName>
                                        </p:attrNameLst>
                                      </p:cBhvr>
                                      <p:to>
                                        <p:strVal val="visible"/>
                                      </p:to>
                                    </p:set>
                                    <p:anim calcmode="lin" valueType="num">
                                      <p:cBhvr>
                                        <p:cTn id="20" dur="500" fill="hold"/>
                                        <p:tgtEl>
                                          <p:spTgt spid="940042"/>
                                        </p:tgtEl>
                                        <p:attrNameLst>
                                          <p:attrName>ppt_w</p:attrName>
                                        </p:attrNameLst>
                                      </p:cBhvr>
                                      <p:tavLst>
                                        <p:tav tm="0">
                                          <p:val>
                                            <p:fltVal val="0"/>
                                          </p:val>
                                        </p:tav>
                                        <p:tav tm="100000">
                                          <p:val>
                                            <p:strVal val="#ppt_w"/>
                                          </p:val>
                                        </p:tav>
                                      </p:tavLst>
                                    </p:anim>
                                    <p:anim calcmode="lin" valueType="num">
                                      <p:cBhvr>
                                        <p:cTn id="21" dur="500" fill="hold"/>
                                        <p:tgtEl>
                                          <p:spTgt spid="940042"/>
                                        </p:tgtEl>
                                        <p:attrNameLst>
                                          <p:attrName>ppt_h</p:attrName>
                                        </p:attrNameLst>
                                      </p:cBhvr>
                                      <p:tavLst>
                                        <p:tav tm="0">
                                          <p:val>
                                            <p:fltVal val="0"/>
                                          </p:val>
                                        </p:tav>
                                        <p:tav tm="100000">
                                          <p:val>
                                            <p:strVal val="#ppt_h"/>
                                          </p:val>
                                        </p:tav>
                                      </p:tavLst>
                                    </p:anim>
                                    <p:animEffect transition="in" filter="fade">
                                      <p:cBhvr>
                                        <p:cTn id="22" dur="500"/>
                                        <p:tgtEl>
                                          <p:spTgt spid="940042"/>
                                        </p:tgtEl>
                                      </p:cBhvr>
                                    </p:animEffect>
                                  </p:childTnLst>
                                </p:cTn>
                              </p:par>
                              <p:par>
                                <p:cTn id="23" presetID="53" presetClass="entr" presetSubtype="0" fill="hold" grpId="0" nodeType="withEffect">
                                  <p:stCondLst>
                                    <p:cond delay="0"/>
                                  </p:stCondLst>
                                  <p:childTnLst>
                                    <p:set>
                                      <p:cBhvr>
                                        <p:cTn id="24" dur="1" fill="hold">
                                          <p:stCondLst>
                                            <p:cond delay="0"/>
                                          </p:stCondLst>
                                        </p:cTn>
                                        <p:tgtEl>
                                          <p:spTgt spid="940043"/>
                                        </p:tgtEl>
                                        <p:attrNameLst>
                                          <p:attrName>style.visibility</p:attrName>
                                        </p:attrNameLst>
                                      </p:cBhvr>
                                      <p:to>
                                        <p:strVal val="visible"/>
                                      </p:to>
                                    </p:set>
                                    <p:anim calcmode="lin" valueType="num">
                                      <p:cBhvr>
                                        <p:cTn id="25" dur="500" fill="hold"/>
                                        <p:tgtEl>
                                          <p:spTgt spid="940043"/>
                                        </p:tgtEl>
                                        <p:attrNameLst>
                                          <p:attrName>ppt_w</p:attrName>
                                        </p:attrNameLst>
                                      </p:cBhvr>
                                      <p:tavLst>
                                        <p:tav tm="0">
                                          <p:val>
                                            <p:fltVal val="0"/>
                                          </p:val>
                                        </p:tav>
                                        <p:tav tm="100000">
                                          <p:val>
                                            <p:strVal val="#ppt_w"/>
                                          </p:val>
                                        </p:tav>
                                      </p:tavLst>
                                    </p:anim>
                                    <p:anim calcmode="lin" valueType="num">
                                      <p:cBhvr>
                                        <p:cTn id="26" dur="500" fill="hold"/>
                                        <p:tgtEl>
                                          <p:spTgt spid="940043"/>
                                        </p:tgtEl>
                                        <p:attrNameLst>
                                          <p:attrName>ppt_h</p:attrName>
                                        </p:attrNameLst>
                                      </p:cBhvr>
                                      <p:tavLst>
                                        <p:tav tm="0">
                                          <p:val>
                                            <p:fltVal val="0"/>
                                          </p:val>
                                        </p:tav>
                                        <p:tav tm="100000">
                                          <p:val>
                                            <p:strVal val="#ppt_h"/>
                                          </p:val>
                                        </p:tav>
                                      </p:tavLst>
                                    </p:anim>
                                    <p:animEffect transition="in" filter="fade">
                                      <p:cBhvr>
                                        <p:cTn id="27" dur="500"/>
                                        <p:tgtEl>
                                          <p:spTgt spid="9400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94005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940050"/>
                                        </p:tgtEl>
                                        <p:attrNameLst>
                                          <p:attrName>style.visibility</p:attrName>
                                        </p:attrNameLst>
                                      </p:cBhvr>
                                      <p:tavLst>
                                        <p:tav tm="0">
                                          <p:val>
                                            <p:strVal val="hidden"/>
                                          </p:val>
                                        </p:tav>
                                        <p:tav tm="50000">
                                          <p:val>
                                            <p:strVal val="visible"/>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0" fill="hold" grpId="0" nodeType="clickEffect">
                                  <p:stCondLst>
                                    <p:cond delay="0"/>
                                  </p:stCondLst>
                                  <p:childTnLst>
                                    <p:set>
                                      <p:cBhvr>
                                        <p:cTn id="39" dur="1" fill="hold">
                                          <p:stCondLst>
                                            <p:cond delay="0"/>
                                          </p:stCondLst>
                                        </p:cTn>
                                        <p:tgtEl>
                                          <p:spTgt spid="940047"/>
                                        </p:tgtEl>
                                        <p:attrNameLst>
                                          <p:attrName>style.visibility</p:attrName>
                                        </p:attrNameLst>
                                      </p:cBhvr>
                                      <p:to>
                                        <p:strVal val="visible"/>
                                      </p:to>
                                    </p:set>
                                    <p:anim calcmode="lin" valueType="num">
                                      <p:cBhvr>
                                        <p:cTn id="40" dur="500" fill="hold"/>
                                        <p:tgtEl>
                                          <p:spTgt spid="940047"/>
                                        </p:tgtEl>
                                        <p:attrNameLst>
                                          <p:attrName>ppt_w</p:attrName>
                                        </p:attrNameLst>
                                      </p:cBhvr>
                                      <p:tavLst>
                                        <p:tav tm="0">
                                          <p:val>
                                            <p:fltVal val="0"/>
                                          </p:val>
                                        </p:tav>
                                        <p:tav tm="100000">
                                          <p:val>
                                            <p:strVal val="#ppt_w"/>
                                          </p:val>
                                        </p:tav>
                                      </p:tavLst>
                                    </p:anim>
                                    <p:anim calcmode="lin" valueType="num">
                                      <p:cBhvr>
                                        <p:cTn id="41" dur="500" fill="hold"/>
                                        <p:tgtEl>
                                          <p:spTgt spid="940047"/>
                                        </p:tgtEl>
                                        <p:attrNameLst>
                                          <p:attrName>ppt_h</p:attrName>
                                        </p:attrNameLst>
                                      </p:cBhvr>
                                      <p:tavLst>
                                        <p:tav tm="0">
                                          <p:val>
                                            <p:fltVal val="0"/>
                                          </p:val>
                                        </p:tav>
                                        <p:tav tm="100000">
                                          <p:val>
                                            <p:strVal val="#ppt_h"/>
                                          </p:val>
                                        </p:tav>
                                      </p:tavLst>
                                    </p:anim>
                                    <p:animEffect transition="in" filter="fade">
                                      <p:cBhvr>
                                        <p:cTn id="42" dur="500"/>
                                        <p:tgtEl>
                                          <p:spTgt spid="940047"/>
                                        </p:tgtEl>
                                      </p:cBhvr>
                                    </p:animEffect>
                                  </p:childTnLst>
                                </p:cTn>
                              </p:par>
                              <p:par>
                                <p:cTn id="43" presetID="53" presetClass="entr" presetSubtype="0" fill="hold" grpId="0" nodeType="withEffect">
                                  <p:stCondLst>
                                    <p:cond delay="0"/>
                                  </p:stCondLst>
                                  <p:childTnLst>
                                    <p:set>
                                      <p:cBhvr>
                                        <p:cTn id="44" dur="1" fill="hold">
                                          <p:stCondLst>
                                            <p:cond delay="0"/>
                                          </p:stCondLst>
                                        </p:cTn>
                                        <p:tgtEl>
                                          <p:spTgt spid="940048"/>
                                        </p:tgtEl>
                                        <p:attrNameLst>
                                          <p:attrName>style.visibility</p:attrName>
                                        </p:attrNameLst>
                                      </p:cBhvr>
                                      <p:to>
                                        <p:strVal val="visible"/>
                                      </p:to>
                                    </p:set>
                                    <p:anim calcmode="lin" valueType="num">
                                      <p:cBhvr>
                                        <p:cTn id="45" dur="500" fill="hold"/>
                                        <p:tgtEl>
                                          <p:spTgt spid="940048"/>
                                        </p:tgtEl>
                                        <p:attrNameLst>
                                          <p:attrName>ppt_w</p:attrName>
                                        </p:attrNameLst>
                                      </p:cBhvr>
                                      <p:tavLst>
                                        <p:tav tm="0">
                                          <p:val>
                                            <p:fltVal val="0"/>
                                          </p:val>
                                        </p:tav>
                                        <p:tav tm="100000">
                                          <p:val>
                                            <p:strVal val="#ppt_w"/>
                                          </p:val>
                                        </p:tav>
                                      </p:tavLst>
                                    </p:anim>
                                    <p:anim calcmode="lin" valueType="num">
                                      <p:cBhvr>
                                        <p:cTn id="46" dur="500" fill="hold"/>
                                        <p:tgtEl>
                                          <p:spTgt spid="940048"/>
                                        </p:tgtEl>
                                        <p:attrNameLst>
                                          <p:attrName>ppt_h</p:attrName>
                                        </p:attrNameLst>
                                      </p:cBhvr>
                                      <p:tavLst>
                                        <p:tav tm="0">
                                          <p:val>
                                            <p:fltVal val="0"/>
                                          </p:val>
                                        </p:tav>
                                        <p:tav tm="100000">
                                          <p:val>
                                            <p:strVal val="#ppt_h"/>
                                          </p:val>
                                        </p:tav>
                                      </p:tavLst>
                                    </p:anim>
                                    <p:animEffect transition="in" filter="fade">
                                      <p:cBhvr>
                                        <p:cTn id="47" dur="500"/>
                                        <p:tgtEl>
                                          <p:spTgt spid="940048"/>
                                        </p:tgtEl>
                                      </p:cBhvr>
                                    </p:animEffect>
                                  </p:childTnLst>
                                </p:cTn>
                              </p:par>
                              <p:par>
                                <p:cTn id="48" presetID="53" presetClass="entr" presetSubtype="0" fill="hold" grpId="0" nodeType="withEffect">
                                  <p:stCondLst>
                                    <p:cond delay="0"/>
                                  </p:stCondLst>
                                  <p:childTnLst>
                                    <p:set>
                                      <p:cBhvr>
                                        <p:cTn id="49" dur="1" fill="hold">
                                          <p:stCondLst>
                                            <p:cond delay="0"/>
                                          </p:stCondLst>
                                        </p:cTn>
                                        <p:tgtEl>
                                          <p:spTgt spid="940049"/>
                                        </p:tgtEl>
                                        <p:attrNameLst>
                                          <p:attrName>style.visibility</p:attrName>
                                        </p:attrNameLst>
                                      </p:cBhvr>
                                      <p:to>
                                        <p:strVal val="visible"/>
                                      </p:to>
                                    </p:set>
                                    <p:anim calcmode="lin" valueType="num">
                                      <p:cBhvr>
                                        <p:cTn id="50" dur="500" fill="hold"/>
                                        <p:tgtEl>
                                          <p:spTgt spid="940049"/>
                                        </p:tgtEl>
                                        <p:attrNameLst>
                                          <p:attrName>ppt_w</p:attrName>
                                        </p:attrNameLst>
                                      </p:cBhvr>
                                      <p:tavLst>
                                        <p:tav tm="0">
                                          <p:val>
                                            <p:fltVal val="0"/>
                                          </p:val>
                                        </p:tav>
                                        <p:tav tm="100000">
                                          <p:val>
                                            <p:strVal val="#ppt_w"/>
                                          </p:val>
                                        </p:tav>
                                      </p:tavLst>
                                    </p:anim>
                                    <p:anim calcmode="lin" valueType="num">
                                      <p:cBhvr>
                                        <p:cTn id="51" dur="500" fill="hold"/>
                                        <p:tgtEl>
                                          <p:spTgt spid="940049"/>
                                        </p:tgtEl>
                                        <p:attrNameLst>
                                          <p:attrName>ppt_h</p:attrName>
                                        </p:attrNameLst>
                                      </p:cBhvr>
                                      <p:tavLst>
                                        <p:tav tm="0">
                                          <p:val>
                                            <p:fltVal val="0"/>
                                          </p:val>
                                        </p:tav>
                                        <p:tav tm="100000">
                                          <p:val>
                                            <p:strVal val="#ppt_h"/>
                                          </p:val>
                                        </p:tav>
                                      </p:tavLst>
                                    </p:anim>
                                    <p:animEffect transition="in" filter="fade">
                                      <p:cBhvr>
                                        <p:cTn id="52" dur="500"/>
                                        <p:tgtEl>
                                          <p:spTgt spid="940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41" grpId="0" animBg="1"/>
      <p:bldP spid="940042" grpId="0" animBg="1"/>
      <p:bldP spid="940043" grpId="0" animBg="1"/>
      <p:bldP spid="940047" grpId="0" animBg="1"/>
      <p:bldP spid="940048" grpId="0" animBg="1"/>
      <p:bldP spid="94004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37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88D9868-3911-4618-AF3C-2476C6319979}" type="slidenum">
              <a:rPr lang="en-US" altLang="zh-TW" b="0"/>
              <a:pPr/>
              <a:t>70</a:t>
            </a:fld>
            <a:endParaRPr lang="en-US" altLang="zh-TW" b="0"/>
          </a:p>
        </p:txBody>
      </p:sp>
      <p:sp>
        <p:nvSpPr>
          <p:cNvPr id="73732" name="Text Box 2"/>
          <p:cNvSpPr txBox="1">
            <a:spLocks noChangeArrowheads="1"/>
          </p:cNvSpPr>
          <p:nvPr/>
        </p:nvSpPr>
        <p:spPr bwMode="auto">
          <a:xfrm>
            <a:off x="76200" y="696913"/>
            <a:ext cx="8839200"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What is the prefix length and suffix length if the whole Internet is considered as one single block with 4,294,967,296 addresses?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In this case, the prefix length is 0 and the suffix length is 32. All 32 bits vary to define 2</a:t>
            </a:r>
            <a:r>
              <a:rPr lang="en-US" altLang="zh-TW" sz="2400" baseline="30000">
                <a:latin typeface="Arial Unicode MS" panose="020B0604020202020204" pitchFamily="34" charset="-128"/>
                <a:ea typeface="新細明體" pitchFamily="18" charset="-120"/>
              </a:rPr>
              <a:t>32</a:t>
            </a:r>
            <a:r>
              <a:rPr lang="en-US" altLang="zh-TW" sz="2400">
                <a:latin typeface="Arial Unicode MS" panose="020B0604020202020204" pitchFamily="34" charset="-128"/>
                <a:ea typeface="新細明體" pitchFamily="18" charset="-120"/>
              </a:rPr>
              <a:t> = 4,294,967,296 hosts in this single block.</a:t>
            </a:r>
          </a:p>
        </p:txBody>
      </p:sp>
      <p:grpSp>
        <p:nvGrpSpPr>
          <p:cNvPr id="73733" name="Group 3"/>
          <p:cNvGrpSpPr>
            <a:grpSpLocks/>
          </p:cNvGrpSpPr>
          <p:nvPr/>
        </p:nvGrpSpPr>
        <p:grpSpPr bwMode="auto">
          <a:xfrm>
            <a:off x="0" y="0"/>
            <a:ext cx="9144000" cy="609600"/>
            <a:chOff x="0" y="2448"/>
            <a:chExt cx="5760" cy="384"/>
          </a:xfrm>
        </p:grpSpPr>
        <p:sp>
          <p:nvSpPr>
            <p:cNvPr id="7373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3763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5.22</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47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5470E4-D4C1-4754-9471-F522C5D75E94}" type="slidenum">
              <a:rPr lang="en-US" altLang="zh-TW" b="0"/>
              <a:pPr/>
              <a:t>71</a:t>
            </a:fld>
            <a:endParaRPr lang="en-US" altLang="zh-TW" b="0"/>
          </a:p>
        </p:txBody>
      </p:sp>
      <p:sp>
        <p:nvSpPr>
          <p:cNvPr id="74756" name="Text Box 2"/>
          <p:cNvSpPr txBox="1">
            <a:spLocks noChangeArrowheads="1"/>
          </p:cNvSpPr>
          <p:nvPr/>
        </p:nvSpPr>
        <p:spPr bwMode="auto">
          <a:xfrm>
            <a:off x="76200" y="696913"/>
            <a:ext cx="88392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What is the prefix length and suffix length if the Internet is divided into 4,294,967,296 blocks and each block has one single address?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In this case, the prefix length for each block is 32 and the suffix length is 0. All 32 bits are needed to define 2</a:t>
            </a:r>
            <a:r>
              <a:rPr lang="en-US" altLang="zh-TW" sz="2400" baseline="30000">
                <a:latin typeface="Arial Unicode MS" panose="020B0604020202020204" pitchFamily="34" charset="-128"/>
                <a:ea typeface="新細明體" pitchFamily="18" charset="-120"/>
              </a:rPr>
              <a:t>32</a:t>
            </a:r>
            <a:r>
              <a:rPr lang="en-US" altLang="zh-TW" sz="2400">
                <a:latin typeface="Arial Unicode MS" panose="020B0604020202020204" pitchFamily="34" charset="-128"/>
                <a:ea typeface="新細明體" pitchFamily="18" charset="-120"/>
              </a:rPr>
              <a:t> = 4,294,967,296 blocks. The only address in each block is defined by the block itself.</a:t>
            </a:r>
          </a:p>
        </p:txBody>
      </p:sp>
      <p:grpSp>
        <p:nvGrpSpPr>
          <p:cNvPr id="74757" name="Group 3"/>
          <p:cNvGrpSpPr>
            <a:grpSpLocks/>
          </p:cNvGrpSpPr>
          <p:nvPr/>
        </p:nvGrpSpPr>
        <p:grpSpPr bwMode="auto">
          <a:xfrm>
            <a:off x="0" y="0"/>
            <a:ext cx="9144000" cy="609600"/>
            <a:chOff x="0" y="2448"/>
            <a:chExt cx="5760" cy="384"/>
          </a:xfrm>
        </p:grpSpPr>
        <p:sp>
          <p:nvSpPr>
            <p:cNvPr id="7475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3968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5.23</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57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280459D-8C93-488C-B4D6-A3AC6219F94D}" type="slidenum">
              <a:rPr lang="en-US" altLang="zh-TW" b="0"/>
              <a:pPr/>
              <a:t>72</a:t>
            </a:fld>
            <a:endParaRPr lang="en-US" altLang="zh-TW" b="0"/>
          </a:p>
        </p:txBody>
      </p:sp>
      <p:sp>
        <p:nvSpPr>
          <p:cNvPr id="75780"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The number of addresses in a block is inversely related to the value of the prefix length,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 A small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 means a larger block; a large </a:t>
            </a:r>
            <a:r>
              <a:rPr lang="en-US" altLang="zh-TW" sz="2400" i="1">
                <a:latin typeface="Arial Unicode MS" panose="020B0604020202020204" pitchFamily="34" charset="-128"/>
                <a:ea typeface="新細明體" pitchFamily="18" charset="-120"/>
              </a:rPr>
              <a:t>n</a:t>
            </a:r>
            <a:r>
              <a:rPr lang="en-US" altLang="zh-TW" sz="2400">
                <a:latin typeface="Arial Unicode MS" panose="020B0604020202020204" pitchFamily="34" charset="-128"/>
                <a:ea typeface="新細明體" pitchFamily="18" charset="-120"/>
              </a:rPr>
              <a:t> means a small block.</a:t>
            </a:r>
          </a:p>
        </p:txBody>
      </p:sp>
      <p:grpSp>
        <p:nvGrpSpPr>
          <p:cNvPr id="75781" name="Group 3"/>
          <p:cNvGrpSpPr>
            <a:grpSpLocks/>
          </p:cNvGrpSpPr>
          <p:nvPr/>
        </p:nvGrpSpPr>
        <p:grpSpPr bwMode="auto">
          <a:xfrm>
            <a:off x="0" y="0"/>
            <a:ext cx="9144000" cy="609600"/>
            <a:chOff x="0" y="2448"/>
            <a:chExt cx="5760" cy="384"/>
          </a:xfrm>
        </p:grpSpPr>
        <p:sp>
          <p:nvSpPr>
            <p:cNvPr id="7578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4173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5.24</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68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75240B-54E8-4177-BF1A-438E0304401A}" type="slidenum">
              <a:rPr lang="en-US" altLang="zh-TW" b="0"/>
              <a:pPr/>
              <a:t>73</a:t>
            </a:fld>
            <a:endParaRPr lang="en-US" altLang="zh-TW" b="0"/>
          </a:p>
        </p:txBody>
      </p:sp>
      <p:sp>
        <p:nvSpPr>
          <p:cNvPr id="7680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Slash notation</a:t>
            </a:r>
          </a:p>
        </p:txBody>
      </p:sp>
      <p:sp>
        <p:nvSpPr>
          <p:cNvPr id="7680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1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1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68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965325"/>
            <a:ext cx="82804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52720" y="174600"/>
              <a:ext cx="8466120" cy="5272560"/>
            </p14:xfrm>
          </p:contentPart>
        </mc:Choice>
        <mc:Fallback>
          <p:pic>
            <p:nvPicPr>
              <p:cNvPr id="2" name="Ink 1"/>
              <p:cNvPicPr/>
              <p:nvPr/>
            </p:nvPicPr>
            <p:blipFill>
              <a:blip r:embed="rId5"/>
              <a:stretch>
                <a:fillRect/>
              </a:stretch>
            </p:blipFill>
            <p:spPr>
              <a:xfrm>
                <a:off x="237600" y="165600"/>
                <a:ext cx="8494920" cy="5298120"/>
              </a:xfrm>
              <a:prstGeom prst="rect">
                <a:avLst/>
              </a:prstGeom>
            </p:spPr>
          </p:pic>
        </mc:Fallback>
      </mc:AlternateContent>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78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6830C7-5748-4CDD-8B71-7372BD5386D8}" type="slidenum">
              <a:rPr lang="en-US" altLang="zh-TW" b="0"/>
              <a:pPr/>
              <a:t>74</a:t>
            </a:fld>
            <a:endParaRPr lang="en-US" altLang="zh-TW" b="0"/>
          </a:p>
        </p:txBody>
      </p:sp>
      <p:sp>
        <p:nvSpPr>
          <p:cNvPr id="77828"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29"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30"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31"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32"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33"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7834"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4617" name="Line 9"/>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4618" name="Line 10"/>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4619" name="Rectangle 11"/>
          <p:cNvSpPr>
            <a:spLocks noChangeArrowheads="1"/>
          </p:cNvSpPr>
          <p:nvPr/>
        </p:nvSpPr>
        <p:spPr bwMode="auto">
          <a:xfrm>
            <a:off x="647700" y="2792413"/>
            <a:ext cx="8077200" cy="1554162"/>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In classless addressing, we need to know one of the addresses in the block</a:t>
            </a:r>
          </a:p>
          <a:p>
            <a:pPr algn="ctr"/>
            <a:r>
              <a:rPr lang="en-US" altLang="zh-TW" sz="3200" i="1">
                <a:solidFill>
                  <a:schemeClr val="bg1"/>
                </a:solidFill>
                <a:latin typeface="Arial" panose="020B0604020202020204" pitchFamily="34" charset="0"/>
                <a:ea typeface="新細明體" pitchFamily="18" charset="-120"/>
              </a:rPr>
              <a:t>and the prefix length to define the block.</a:t>
            </a:r>
          </a:p>
        </p:txBody>
      </p:sp>
      <p:grpSp>
        <p:nvGrpSpPr>
          <p:cNvPr id="964620" name="Group 12"/>
          <p:cNvGrpSpPr>
            <a:grpSpLocks/>
          </p:cNvGrpSpPr>
          <p:nvPr/>
        </p:nvGrpSpPr>
        <p:grpSpPr bwMode="auto">
          <a:xfrm>
            <a:off x="609600" y="2057400"/>
            <a:ext cx="1143000" cy="566738"/>
            <a:chOff x="1200" y="1248"/>
            <a:chExt cx="720" cy="357"/>
          </a:xfrm>
        </p:grpSpPr>
        <p:pic>
          <p:nvPicPr>
            <p:cNvPr id="7783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40"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462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462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64617"/>
                                        </p:tgtEl>
                                        <p:attrNameLst>
                                          <p:attrName>style.visibility</p:attrName>
                                        </p:attrNameLst>
                                      </p:cBhvr>
                                      <p:to>
                                        <p:strVal val="visible"/>
                                      </p:to>
                                    </p:set>
                                    <p:animEffect transition="in" filter="checkerboard(across)">
                                      <p:cBhvr>
                                        <p:cTn id="13" dur="500"/>
                                        <p:tgtEl>
                                          <p:spTgt spid="964617"/>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64618"/>
                                        </p:tgtEl>
                                        <p:attrNameLst>
                                          <p:attrName>style.visibility</p:attrName>
                                        </p:attrNameLst>
                                      </p:cBhvr>
                                      <p:to>
                                        <p:strVal val="visible"/>
                                      </p:to>
                                    </p:set>
                                    <p:animEffect transition="in" filter="checkerboard(across)">
                                      <p:cBhvr>
                                        <p:cTn id="17" dur="500"/>
                                        <p:tgtEl>
                                          <p:spTgt spid="96461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4619"/>
                                        </p:tgtEl>
                                        <p:attrNameLst>
                                          <p:attrName>style.visibility</p:attrName>
                                        </p:attrNameLst>
                                      </p:cBhvr>
                                      <p:to>
                                        <p:strVal val="visible"/>
                                      </p:to>
                                    </p:set>
                                    <p:animEffect transition="in" filter="checkerboard(across)">
                                      <p:cBhvr>
                                        <p:cTn id="21" dur="500"/>
                                        <p:tgtEl>
                                          <p:spTgt spid="96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7" grpId="0" animBg="1"/>
      <p:bldP spid="964618" grpId="0" animBg="1"/>
      <p:bldP spid="9646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88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D1D809-7D1F-4870-A2DF-ECB6D5AEF2C6}" type="slidenum">
              <a:rPr lang="en-US" altLang="zh-TW" b="0"/>
              <a:pPr/>
              <a:t>75</a:t>
            </a:fld>
            <a:endParaRPr lang="en-US" altLang="zh-TW" b="0"/>
          </a:p>
        </p:txBody>
      </p:sp>
      <p:sp>
        <p:nvSpPr>
          <p:cNvPr id="78852" name="Text Box 2"/>
          <p:cNvSpPr txBox="1">
            <a:spLocks noChangeArrowheads="1"/>
          </p:cNvSpPr>
          <p:nvPr/>
        </p:nvSpPr>
        <p:spPr bwMode="auto">
          <a:xfrm>
            <a:off x="76200" y="696913"/>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In classless addressing, an address cannot per se define the block the address belongs to. For example, the address 230.8.24.56 can belong to many blocks some of them are shown below with the value of the prefix associated with that block:</a:t>
            </a:r>
          </a:p>
        </p:txBody>
      </p:sp>
      <p:grpSp>
        <p:nvGrpSpPr>
          <p:cNvPr id="78853" name="Group 3"/>
          <p:cNvGrpSpPr>
            <a:grpSpLocks/>
          </p:cNvGrpSpPr>
          <p:nvPr/>
        </p:nvGrpSpPr>
        <p:grpSpPr bwMode="auto">
          <a:xfrm>
            <a:off x="0" y="0"/>
            <a:ext cx="9144000" cy="609600"/>
            <a:chOff x="0" y="2448"/>
            <a:chExt cx="5760" cy="384"/>
          </a:xfrm>
        </p:grpSpPr>
        <p:sp>
          <p:nvSpPr>
            <p:cNvPr id="78855"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43781"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5.25</a:t>
              </a:r>
              <a:endParaRPr lang="en-US" altLang="zh-TW" sz="3200" i="1" smtClean="0">
                <a:solidFill>
                  <a:schemeClr val="bg1"/>
                </a:solidFill>
                <a:latin typeface="Times New Roman" pitchFamily="18" charset="0"/>
                <a:ea typeface="新細明體" pitchFamily="18" charset="-120"/>
              </a:endParaRPr>
            </a:p>
          </p:txBody>
        </p:sp>
      </p:grpSp>
      <p:pic>
        <p:nvPicPr>
          <p:cNvPr id="7885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19400"/>
            <a:ext cx="88392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17000" y="1474560"/>
              <a:ext cx="1776960" cy="1243800"/>
            </p14:xfrm>
          </p:contentPart>
        </mc:Choice>
        <mc:Fallback>
          <p:pic>
            <p:nvPicPr>
              <p:cNvPr id="2" name="Ink 1"/>
              <p:cNvPicPr/>
              <p:nvPr/>
            </p:nvPicPr>
            <p:blipFill>
              <a:blip r:embed="rId5"/>
              <a:stretch>
                <a:fillRect/>
              </a:stretch>
            </p:blipFill>
            <p:spPr>
              <a:xfrm>
                <a:off x="107280" y="1467720"/>
                <a:ext cx="1798560" cy="1258200"/>
              </a:xfrm>
              <a:prstGeom prst="rect">
                <a:avLst/>
              </a:prstGeom>
            </p:spPr>
          </p:pic>
        </mc:Fallback>
      </mc:AlternateContent>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98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B391FA-D44C-4DB4-B1F8-D5DD9DBE71DA}" type="slidenum">
              <a:rPr lang="en-US" altLang="zh-TW" b="0"/>
              <a:pPr/>
              <a:t>76</a:t>
            </a:fld>
            <a:endParaRPr lang="en-US" altLang="zh-TW" b="0"/>
          </a:p>
        </p:txBody>
      </p:sp>
      <p:sp>
        <p:nvSpPr>
          <p:cNvPr id="79876" name="Text Box 2"/>
          <p:cNvSpPr txBox="1">
            <a:spLocks noChangeArrowheads="1"/>
          </p:cNvSpPr>
          <p:nvPr/>
        </p:nvSpPr>
        <p:spPr bwMode="auto">
          <a:xfrm>
            <a:off x="76200" y="696913"/>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The following addresses are defined using slash notations.</a:t>
            </a:r>
          </a:p>
          <a:p>
            <a:pPr algn="just"/>
            <a:endParaRPr lang="en-US" altLang="zh-TW" sz="2400">
              <a:latin typeface="Arial Unicode MS" panose="020B0604020202020204" pitchFamily="34" charset="-128"/>
              <a:ea typeface="新細明體" pitchFamily="18" charset="-120"/>
            </a:endParaRP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In the address 12.23.24.78/8, the network mask is 255.0.0.0. The mask has eight 1s and twenty-four 0s. The prefix length is 8; the suffix length is 24.</a:t>
            </a:r>
          </a:p>
          <a:p>
            <a:pPr algn="just">
              <a:buFontTx/>
              <a:buAutoNum type="alphaLcPeriod"/>
            </a:pPr>
            <a:endParaRPr lang="en-US" altLang="zh-TW" sz="2400">
              <a:latin typeface="Arial Unicode MS" panose="020B0604020202020204" pitchFamily="34" charset="-128"/>
              <a:ea typeface="新細明體" pitchFamily="18" charset="-120"/>
            </a:endParaRP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In the address 130.11.232.156/16, the network mask is 255.255.0.0. The mask has sixteen 1s and sixteen 0s.The prefix length is 16; the suffix length is 16.</a:t>
            </a:r>
          </a:p>
          <a:p>
            <a:pPr algn="just"/>
            <a:endParaRPr lang="en-US" altLang="zh-TW" sz="2400">
              <a:latin typeface="Arial Unicode MS" panose="020B0604020202020204" pitchFamily="34" charset="-128"/>
              <a:ea typeface="新細明體" pitchFamily="18" charset="-120"/>
            </a:endParaRP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In the address 167.199.170.82/27, the network mask is 255.255.255.224. The mask has twenty-seven 1s and five 0s. The prefix length is 27; the suffix length is 5.</a:t>
            </a:r>
          </a:p>
        </p:txBody>
      </p:sp>
      <p:grpSp>
        <p:nvGrpSpPr>
          <p:cNvPr id="79877" name="Group 3"/>
          <p:cNvGrpSpPr>
            <a:grpSpLocks/>
          </p:cNvGrpSpPr>
          <p:nvPr/>
        </p:nvGrpSpPr>
        <p:grpSpPr bwMode="auto">
          <a:xfrm>
            <a:off x="0" y="0"/>
            <a:ext cx="9144000" cy="609600"/>
            <a:chOff x="0" y="2448"/>
            <a:chExt cx="5760" cy="384"/>
          </a:xfrm>
        </p:grpSpPr>
        <p:sp>
          <p:nvSpPr>
            <p:cNvPr id="7987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4582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5.26</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24040" y="1756080"/>
              <a:ext cx="2664720" cy="3063600"/>
            </p14:xfrm>
          </p:contentPart>
        </mc:Choice>
        <mc:Fallback>
          <p:pic>
            <p:nvPicPr>
              <p:cNvPr id="2" name="Ink 1"/>
              <p:cNvPicPr/>
              <p:nvPr/>
            </p:nvPicPr>
            <p:blipFill>
              <a:blip r:embed="rId4"/>
              <a:stretch>
                <a:fillRect/>
              </a:stretch>
            </p:blipFill>
            <p:spPr>
              <a:xfrm>
                <a:off x="2618640" y="1748160"/>
                <a:ext cx="2674080" cy="3074760"/>
              </a:xfrm>
              <a:prstGeom prst="rect">
                <a:avLst/>
              </a:prstGeom>
            </p:spPr>
          </p:pic>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08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763956-26ED-4BEF-8737-80932FEB1625}" type="slidenum">
              <a:rPr lang="en-US" altLang="zh-TW" b="0"/>
              <a:pPr/>
              <a:t>77</a:t>
            </a:fld>
            <a:endParaRPr lang="en-US" altLang="zh-TW" b="0"/>
          </a:p>
        </p:txBody>
      </p:sp>
      <p:sp>
        <p:nvSpPr>
          <p:cNvPr id="80900" name="Text Box 2"/>
          <p:cNvSpPr txBox="1">
            <a:spLocks noChangeArrowheads="1"/>
          </p:cNvSpPr>
          <p:nvPr/>
        </p:nvSpPr>
        <p:spPr bwMode="auto">
          <a:xfrm>
            <a:off x="76200" y="696913"/>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One of the addresses in a block is 167.199.170.82/27. Find the number of addresses in the network, the first address, and the last address.</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endParaRPr lang="en-US" altLang="zh-TW" sz="2400">
              <a:latin typeface="Arial Unicode MS" panose="020B0604020202020204" pitchFamily="34" charset="-128"/>
              <a:ea typeface="新細明體" pitchFamily="18" charset="-120"/>
            </a:endParaRPr>
          </a:p>
          <a:p>
            <a:pPr algn="just"/>
            <a:r>
              <a:rPr lang="en-US" altLang="zh-TW" sz="2400">
                <a:latin typeface="Arial Unicode MS" panose="020B0604020202020204" pitchFamily="34" charset="-128"/>
                <a:ea typeface="新細明體" pitchFamily="18" charset="-120"/>
              </a:rPr>
              <a:t>The value of n is 27. The network mask has twenty-seven 1s and five 0s. It is 255.255.255.240.</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 number of addresses in the network is 2</a:t>
            </a:r>
            <a:r>
              <a:rPr lang="en-US" altLang="zh-TW" sz="2400" baseline="30000">
                <a:latin typeface="Arial Unicode MS" panose="020B0604020202020204" pitchFamily="34" charset="-128"/>
                <a:ea typeface="新細明體" pitchFamily="18" charset="-120"/>
              </a:rPr>
              <a:t>32 − n</a:t>
            </a:r>
            <a:r>
              <a:rPr lang="en-US" altLang="zh-TW" sz="2400">
                <a:latin typeface="Arial Unicode MS" panose="020B0604020202020204" pitchFamily="34" charset="-128"/>
                <a:ea typeface="新細明體" pitchFamily="18" charset="-120"/>
              </a:rPr>
              <a:t> = 32.</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We use the AND operation to find the first address 	(network address). The first address is 167.199.170.64/27.</a:t>
            </a:r>
          </a:p>
        </p:txBody>
      </p:sp>
      <p:grpSp>
        <p:nvGrpSpPr>
          <p:cNvPr id="80901" name="Group 3"/>
          <p:cNvGrpSpPr>
            <a:grpSpLocks/>
          </p:cNvGrpSpPr>
          <p:nvPr/>
        </p:nvGrpSpPr>
        <p:grpSpPr bwMode="auto">
          <a:xfrm>
            <a:off x="0" y="0"/>
            <a:ext cx="9144000" cy="609600"/>
            <a:chOff x="0" y="2448"/>
            <a:chExt cx="5760" cy="384"/>
          </a:xfrm>
        </p:grpSpPr>
        <p:sp>
          <p:nvSpPr>
            <p:cNvPr id="80903"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5811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5.27</a:t>
              </a:r>
              <a:endParaRPr lang="en-US" altLang="zh-TW" sz="3200" i="1" smtClean="0">
                <a:solidFill>
                  <a:schemeClr val="bg1"/>
                </a:solidFill>
                <a:latin typeface="Times New Roman" pitchFamily="18" charset="0"/>
                <a:ea typeface="新細明體" pitchFamily="18" charset="-120"/>
              </a:endParaRPr>
            </a:p>
          </p:txBody>
        </p:sp>
      </p:grpSp>
      <p:pic>
        <p:nvPicPr>
          <p:cNvPr id="80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4876800"/>
            <a:ext cx="8181975"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053320" y="1091880"/>
              <a:ext cx="3790800" cy="1352880"/>
            </p14:xfrm>
          </p:contentPart>
        </mc:Choice>
        <mc:Fallback>
          <p:pic>
            <p:nvPicPr>
              <p:cNvPr id="2" name="Ink 1"/>
              <p:cNvPicPr/>
              <p:nvPr/>
            </p:nvPicPr>
            <p:blipFill>
              <a:blip r:embed="rId5"/>
              <a:stretch>
                <a:fillRect/>
              </a:stretch>
            </p:blipFill>
            <p:spPr>
              <a:xfrm>
                <a:off x="5046120" y="1082880"/>
                <a:ext cx="3810960" cy="1369440"/>
              </a:xfrm>
              <a:prstGeom prst="rect">
                <a:avLst/>
              </a:prstGeom>
            </p:spPr>
          </p:pic>
        </mc:Fallback>
      </mc:AlternateContent>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19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9B2A63-D4FF-4FD6-9146-B33755B299B9}" type="slidenum">
              <a:rPr lang="en-US" altLang="zh-TW" b="0"/>
              <a:pPr/>
              <a:t>78</a:t>
            </a:fld>
            <a:endParaRPr lang="en-US" altLang="zh-TW" b="0"/>
          </a:p>
        </p:txBody>
      </p:sp>
      <p:sp>
        <p:nvSpPr>
          <p:cNvPr id="81924"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To find the last address, we first find the complement of 	the network mask and then OR it with the given address: 	The last address is 167.199.170.95/27.</a:t>
            </a:r>
          </a:p>
        </p:txBody>
      </p:sp>
      <p:grpSp>
        <p:nvGrpSpPr>
          <p:cNvPr id="81925" name="Group 3"/>
          <p:cNvGrpSpPr>
            <a:grpSpLocks/>
          </p:cNvGrpSpPr>
          <p:nvPr/>
        </p:nvGrpSpPr>
        <p:grpSpPr bwMode="auto">
          <a:xfrm>
            <a:off x="0" y="0"/>
            <a:ext cx="9144000" cy="609600"/>
            <a:chOff x="0" y="2448"/>
            <a:chExt cx="5760" cy="384"/>
          </a:xfrm>
        </p:grpSpPr>
        <p:sp>
          <p:nvSpPr>
            <p:cNvPr id="81927"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60165" name="Text Box 5"/>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5.27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819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209800"/>
            <a:ext cx="8162925"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29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199B9F-B5B8-4060-97AF-14CF55DBD415}" type="slidenum">
              <a:rPr lang="en-US" altLang="zh-TW" b="0"/>
              <a:pPr/>
              <a:t>79</a:t>
            </a:fld>
            <a:endParaRPr lang="en-US" altLang="zh-TW" b="0"/>
          </a:p>
        </p:txBody>
      </p:sp>
      <p:sp>
        <p:nvSpPr>
          <p:cNvPr id="82948" name="Text Box 2"/>
          <p:cNvSpPr txBox="1">
            <a:spLocks noChangeArrowheads="1"/>
          </p:cNvSpPr>
          <p:nvPr/>
        </p:nvSpPr>
        <p:spPr bwMode="auto">
          <a:xfrm>
            <a:off x="76200" y="696913"/>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One of the addresses in a block is 17.63.110.114/24. Find the number of addresses, the first address, and the last address in the block.</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endParaRPr lang="en-US" altLang="zh-TW" sz="2400">
              <a:latin typeface="Arial Unicode MS" panose="020B0604020202020204" pitchFamily="34" charset="-128"/>
              <a:ea typeface="新細明體" pitchFamily="18" charset="-120"/>
            </a:endParaRPr>
          </a:p>
          <a:p>
            <a:pPr algn="just"/>
            <a:r>
              <a:rPr lang="en-US" altLang="zh-TW" sz="2400">
                <a:latin typeface="Arial Unicode MS" panose="020B0604020202020204" pitchFamily="34" charset="-128"/>
                <a:ea typeface="新細明體" pitchFamily="18" charset="-120"/>
              </a:rPr>
              <a:t>The network mask is 255.255.255.0.</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 number of addresses in the network is 2</a:t>
            </a:r>
            <a:r>
              <a:rPr lang="en-US" altLang="zh-TW" sz="2400" baseline="30000">
                <a:latin typeface="Arial Unicode MS" panose="020B0604020202020204" pitchFamily="34" charset="-128"/>
                <a:ea typeface="新細明體" pitchFamily="18" charset="-120"/>
              </a:rPr>
              <a:t>32 − 24</a:t>
            </a:r>
            <a:r>
              <a:rPr lang="en-US" altLang="zh-TW" sz="2400">
                <a:latin typeface="Arial Unicode MS" panose="020B0604020202020204" pitchFamily="34" charset="-128"/>
                <a:ea typeface="新細明體" pitchFamily="18" charset="-120"/>
              </a:rPr>
              <a:t> = 256.</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To find the first address, we use the short cut methods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discussed early in the chapter. The first address is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17.63.110.0/24.</a:t>
            </a:r>
          </a:p>
        </p:txBody>
      </p:sp>
      <p:grpSp>
        <p:nvGrpSpPr>
          <p:cNvPr id="82949" name="Group 3"/>
          <p:cNvGrpSpPr>
            <a:grpSpLocks/>
          </p:cNvGrpSpPr>
          <p:nvPr/>
        </p:nvGrpSpPr>
        <p:grpSpPr bwMode="auto">
          <a:xfrm>
            <a:off x="0" y="0"/>
            <a:ext cx="9144000" cy="609600"/>
            <a:chOff x="0" y="2448"/>
            <a:chExt cx="5760" cy="384"/>
          </a:xfrm>
        </p:grpSpPr>
        <p:sp>
          <p:nvSpPr>
            <p:cNvPr id="82951"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6221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5.28</a:t>
              </a:r>
              <a:endParaRPr lang="en-US" altLang="zh-TW" sz="3200" i="1" smtClean="0">
                <a:solidFill>
                  <a:schemeClr val="bg1"/>
                </a:solidFill>
                <a:latin typeface="Times New Roman" pitchFamily="18" charset="0"/>
                <a:ea typeface="新細明體" pitchFamily="18" charset="-120"/>
              </a:endParaRPr>
            </a:p>
          </p:txBody>
        </p:sp>
      </p:grpSp>
      <p:pic>
        <p:nvPicPr>
          <p:cNvPr id="8295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4741863"/>
            <a:ext cx="7038975"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2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C796E2-40BF-4289-807A-0B7172870CDA}" type="slidenum">
              <a:rPr lang="en-US" altLang="zh-TW" b="0"/>
              <a:pPr/>
              <a:t>8</a:t>
            </a:fld>
            <a:endParaRPr lang="en-US" altLang="zh-TW" b="0"/>
          </a:p>
        </p:txBody>
      </p:sp>
      <p:sp>
        <p:nvSpPr>
          <p:cNvPr id="102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Dotted-decimal notation</a:t>
            </a:r>
          </a:p>
        </p:txBody>
      </p:sp>
      <p:sp>
        <p:nvSpPr>
          <p:cNvPr id="102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02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971800"/>
            <a:ext cx="85471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4600" y="2191680"/>
              <a:ext cx="8728560" cy="2521080"/>
            </p14:xfrm>
          </p:contentPart>
        </mc:Choice>
        <mc:Fallback xmlns="">
          <p:pic>
            <p:nvPicPr>
              <p:cNvPr id="2" name="Ink 1"/>
              <p:cNvPicPr/>
              <p:nvPr/>
            </p:nvPicPr>
            <p:blipFill>
              <a:blip r:embed="rId5"/>
              <a:stretch>
                <a:fillRect/>
              </a:stretch>
            </p:blipFill>
            <p:spPr>
              <a:xfrm>
                <a:off x="350280" y="2185920"/>
                <a:ext cx="8741160" cy="2532600"/>
              </a:xfrm>
              <a:prstGeom prst="rect">
                <a:avLst/>
              </a:prstGeom>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39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F7E7700-3E5D-4028-B33F-5A3B4C916A34}" type="slidenum">
              <a:rPr lang="en-US" altLang="zh-TW" b="0"/>
              <a:pPr/>
              <a:t>80</a:t>
            </a:fld>
            <a:endParaRPr lang="en-US" altLang="zh-TW" b="0"/>
          </a:p>
        </p:txBody>
      </p:sp>
      <p:sp>
        <p:nvSpPr>
          <p:cNvPr id="83972"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To find the last address, we use the complement of the 	network mask and the first short cut method we 	discussed  before. The last address is 17.63.110.255/24.</a:t>
            </a:r>
          </a:p>
        </p:txBody>
      </p:sp>
      <p:grpSp>
        <p:nvGrpSpPr>
          <p:cNvPr id="83973" name="Group 3"/>
          <p:cNvGrpSpPr>
            <a:grpSpLocks/>
          </p:cNvGrpSpPr>
          <p:nvPr/>
        </p:nvGrpSpPr>
        <p:grpSpPr bwMode="auto">
          <a:xfrm>
            <a:off x="0" y="0"/>
            <a:ext cx="9144000" cy="609600"/>
            <a:chOff x="0" y="2448"/>
            <a:chExt cx="5760" cy="384"/>
          </a:xfrm>
        </p:grpSpPr>
        <p:sp>
          <p:nvSpPr>
            <p:cNvPr id="83975"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64261" name="Text Box 5"/>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5.28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839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209800"/>
            <a:ext cx="8162925"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49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75358F-4152-4987-964E-11EFBFE39647}" type="slidenum">
              <a:rPr lang="en-US" altLang="zh-TW" b="0"/>
              <a:pPr/>
              <a:t>81</a:t>
            </a:fld>
            <a:endParaRPr lang="en-US" altLang="zh-TW" b="0"/>
          </a:p>
        </p:txBody>
      </p:sp>
      <p:sp>
        <p:nvSpPr>
          <p:cNvPr id="84996" name="Text Box 2"/>
          <p:cNvSpPr txBox="1">
            <a:spLocks noChangeArrowheads="1"/>
          </p:cNvSpPr>
          <p:nvPr/>
        </p:nvSpPr>
        <p:spPr bwMode="auto">
          <a:xfrm>
            <a:off x="76200" y="777875"/>
            <a:ext cx="88392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One of the addresses in a block is 110.23.120.14/20. Find the number of addresses, the first address, and the last address in the block.</a:t>
            </a:r>
          </a:p>
          <a:p>
            <a:pPr algn="just"/>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endParaRPr lang="en-US" altLang="zh-TW" sz="2400">
              <a:latin typeface="Arial Unicode MS" panose="020B0604020202020204" pitchFamily="34" charset="-128"/>
              <a:ea typeface="新細明體" pitchFamily="18" charset="-120"/>
            </a:endParaRPr>
          </a:p>
          <a:p>
            <a:pPr algn="just"/>
            <a:r>
              <a:rPr lang="en-US" altLang="zh-TW" sz="2400">
                <a:latin typeface="Arial Unicode MS" panose="020B0604020202020204" pitchFamily="34" charset="-128"/>
                <a:ea typeface="新細明體" pitchFamily="18" charset="-120"/>
              </a:rPr>
              <a:t>The network mask is 255.255.240.0.</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 number of addresses in the network is 2</a:t>
            </a:r>
            <a:r>
              <a:rPr lang="en-US" altLang="zh-TW" sz="2400" baseline="30000">
                <a:latin typeface="Arial Unicode MS" panose="020B0604020202020204" pitchFamily="34" charset="-128"/>
                <a:ea typeface="新細明體" pitchFamily="18" charset="-120"/>
              </a:rPr>
              <a:t>32 − 20</a:t>
            </a:r>
            <a:r>
              <a:rPr lang="en-US" altLang="zh-TW" sz="2400">
                <a:latin typeface="Arial Unicode MS" panose="020B0604020202020204" pitchFamily="34" charset="-128"/>
                <a:ea typeface="新細明體" pitchFamily="18" charset="-120"/>
              </a:rPr>
              <a:t> = 4096.</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To find the first address, we apply the first short cut to 	bytes 1, 2, and 4 and the second short cut to byte 3. The 	first address is 110.23.112.0/20.</a:t>
            </a:r>
          </a:p>
        </p:txBody>
      </p:sp>
      <p:grpSp>
        <p:nvGrpSpPr>
          <p:cNvPr id="84997" name="Group 3"/>
          <p:cNvGrpSpPr>
            <a:grpSpLocks/>
          </p:cNvGrpSpPr>
          <p:nvPr/>
        </p:nvGrpSpPr>
        <p:grpSpPr bwMode="auto">
          <a:xfrm>
            <a:off x="0" y="0"/>
            <a:ext cx="9144000" cy="609600"/>
            <a:chOff x="0" y="2448"/>
            <a:chExt cx="5760" cy="384"/>
          </a:xfrm>
        </p:grpSpPr>
        <p:sp>
          <p:nvSpPr>
            <p:cNvPr id="84999"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6630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5.29</a:t>
              </a:r>
              <a:endParaRPr lang="en-US" altLang="zh-TW" sz="3200" i="1" smtClean="0">
                <a:solidFill>
                  <a:schemeClr val="bg1"/>
                </a:solidFill>
                <a:latin typeface="Times New Roman" pitchFamily="18" charset="0"/>
                <a:ea typeface="新細明體" pitchFamily="18" charset="-120"/>
              </a:endParaRPr>
            </a:p>
          </p:txBody>
        </p:sp>
      </p:grpSp>
      <p:pic>
        <p:nvPicPr>
          <p:cNvPr id="849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805363"/>
            <a:ext cx="7258050"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60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39E7836-67D3-45AB-A801-3AA339E990F4}" type="slidenum">
              <a:rPr lang="en-US" altLang="zh-TW" b="0"/>
              <a:pPr/>
              <a:t>82</a:t>
            </a:fld>
            <a:endParaRPr lang="en-US" altLang="zh-TW" b="0"/>
          </a:p>
        </p:txBody>
      </p:sp>
      <p:sp>
        <p:nvSpPr>
          <p:cNvPr id="86020" name="Text Box 2"/>
          <p:cNvSpPr txBox="1">
            <a:spLocks noChangeArrowheads="1"/>
          </p:cNvSpPr>
          <p:nvPr/>
        </p:nvSpPr>
        <p:spPr bwMode="auto">
          <a:xfrm>
            <a:off x="76200" y="696913"/>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To find the last address, we apply the first short cut to 	bytes 1, 2, and 4 and the second short cut to byte 3. The 	OR operation is applied to the complement of the mask. 	The last  address is 110.23.127.255/20.</a:t>
            </a:r>
          </a:p>
        </p:txBody>
      </p:sp>
      <p:grpSp>
        <p:nvGrpSpPr>
          <p:cNvPr id="86021" name="Group 3"/>
          <p:cNvGrpSpPr>
            <a:grpSpLocks/>
          </p:cNvGrpSpPr>
          <p:nvPr/>
        </p:nvGrpSpPr>
        <p:grpSpPr bwMode="auto">
          <a:xfrm>
            <a:off x="0" y="0"/>
            <a:ext cx="9144000" cy="609600"/>
            <a:chOff x="0" y="2448"/>
            <a:chExt cx="5760" cy="384"/>
          </a:xfrm>
        </p:grpSpPr>
        <p:sp>
          <p:nvSpPr>
            <p:cNvPr id="86023"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68357" name="Text Box 5"/>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5.29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860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2646363"/>
            <a:ext cx="7175500"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70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1870D1-0D21-43FF-B92D-3EB8F116C667}" type="slidenum">
              <a:rPr lang="en-US" altLang="zh-TW" b="0"/>
              <a:pPr/>
              <a:t>83</a:t>
            </a:fld>
            <a:endParaRPr lang="en-US" altLang="zh-TW" b="0"/>
          </a:p>
        </p:txBody>
      </p:sp>
      <p:sp>
        <p:nvSpPr>
          <p:cNvPr id="87044" name="Text Box 2"/>
          <p:cNvSpPr txBox="1">
            <a:spLocks noChangeArrowheads="1"/>
          </p:cNvSpPr>
          <p:nvPr/>
        </p:nvSpPr>
        <p:spPr bwMode="auto">
          <a:xfrm>
            <a:off x="76200" y="777875"/>
            <a:ext cx="883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An ISP has requested a block of 1000 addresses. The following block is granted.</a:t>
            </a:r>
          </a:p>
          <a:p>
            <a:pPr algn="just"/>
            <a:endParaRPr lang="en-US" altLang="zh-TW" sz="2400">
              <a:latin typeface="Arial Unicode MS" panose="020B0604020202020204" pitchFamily="34" charset="-128"/>
              <a:ea typeface="新細明體" pitchFamily="18" charset="-120"/>
            </a:endParaRP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Since 1000 is not a power of 2, 1024 addresses are 	granted (1024 = 2</a:t>
            </a:r>
            <a:r>
              <a:rPr lang="en-US" altLang="zh-TW" sz="2400" baseline="30000">
                <a:latin typeface="Arial Unicode MS" panose="020B0604020202020204" pitchFamily="34" charset="-128"/>
                <a:ea typeface="新細明體" pitchFamily="18" charset="-120"/>
              </a:rPr>
              <a:t>10</a:t>
            </a:r>
            <a:r>
              <a:rPr lang="en-US" altLang="zh-TW" sz="2400">
                <a:latin typeface="Arial Unicode MS" panose="020B0604020202020204" pitchFamily="34" charset="-128"/>
                <a:ea typeface="新細明體" pitchFamily="18" charset="-120"/>
              </a:rPr>
              <a:t>).</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The prefix length for the block is calculated as n = 32 − </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log</a:t>
            </a:r>
            <a:r>
              <a:rPr lang="en-US" altLang="zh-TW" sz="2400" baseline="-25000">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1024 = 22.</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The beginning address is chosen as 18.14.12.0 (which is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divisible by 1024).</a:t>
            </a:r>
          </a:p>
          <a:p>
            <a:pPr algn="just"/>
            <a:endParaRPr lang="en-US" altLang="zh-TW" sz="2400">
              <a:latin typeface="Arial Unicode MS" panose="020B0604020202020204" pitchFamily="34" charset="-128"/>
              <a:ea typeface="新細明體" pitchFamily="18" charset="-120"/>
            </a:endParaRPr>
          </a:p>
          <a:p>
            <a:pPr algn="just"/>
            <a:r>
              <a:rPr lang="en-US" altLang="zh-TW" sz="2400">
                <a:latin typeface="Arial Unicode MS" panose="020B0604020202020204" pitchFamily="34" charset="-128"/>
                <a:ea typeface="新細明體" pitchFamily="18" charset="-120"/>
              </a:rPr>
              <a:t>The granted block is 18.14.12.0/22. The first address is 18.14.12.0/22 and the last address is 18.14.15.255/22.</a:t>
            </a:r>
          </a:p>
        </p:txBody>
      </p:sp>
      <p:grpSp>
        <p:nvGrpSpPr>
          <p:cNvPr id="87045" name="Group 3"/>
          <p:cNvGrpSpPr>
            <a:grpSpLocks/>
          </p:cNvGrpSpPr>
          <p:nvPr/>
        </p:nvGrpSpPr>
        <p:grpSpPr bwMode="auto">
          <a:xfrm>
            <a:off x="0" y="0"/>
            <a:ext cx="9144000" cy="609600"/>
            <a:chOff x="0" y="2448"/>
            <a:chExt cx="5760" cy="384"/>
          </a:xfrm>
        </p:grpSpPr>
        <p:sp>
          <p:nvSpPr>
            <p:cNvPr id="8704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040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5.30</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80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459ABFA-7100-4CB3-BA52-A39098E28BF8}" type="slidenum">
              <a:rPr lang="en-US" altLang="zh-TW" b="0"/>
              <a:pPr/>
              <a:t>84</a:t>
            </a:fld>
            <a:endParaRPr lang="en-US" altLang="zh-TW" b="0"/>
          </a:p>
        </p:txBody>
      </p:sp>
      <p:grpSp>
        <p:nvGrpSpPr>
          <p:cNvPr id="88068" name="Group 3"/>
          <p:cNvGrpSpPr>
            <a:grpSpLocks/>
          </p:cNvGrpSpPr>
          <p:nvPr/>
        </p:nvGrpSpPr>
        <p:grpSpPr bwMode="auto">
          <a:xfrm>
            <a:off x="228600" y="228600"/>
            <a:ext cx="8458200" cy="5791200"/>
            <a:chOff x="144" y="144"/>
            <a:chExt cx="5328" cy="3648"/>
          </a:xfrm>
        </p:grpSpPr>
        <p:grpSp>
          <p:nvGrpSpPr>
            <p:cNvPr id="88070" name="Group 4"/>
            <p:cNvGrpSpPr>
              <a:grpSpLocks/>
            </p:cNvGrpSpPr>
            <p:nvPr/>
          </p:nvGrpSpPr>
          <p:grpSpPr bwMode="auto">
            <a:xfrm>
              <a:off x="144" y="144"/>
              <a:ext cx="432" cy="3648"/>
              <a:chOff x="48" y="48"/>
              <a:chExt cx="576" cy="3984"/>
            </a:xfrm>
          </p:grpSpPr>
          <p:sp>
            <p:nvSpPr>
              <p:cNvPr id="88089" name="Rectangle 5"/>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090" name="Rectangle 6"/>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091" name="Rectangle 7"/>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88071" name="Group 8"/>
            <p:cNvGrpSpPr>
              <a:grpSpLocks/>
            </p:cNvGrpSpPr>
            <p:nvPr/>
          </p:nvGrpSpPr>
          <p:grpSpPr bwMode="auto">
            <a:xfrm>
              <a:off x="144" y="144"/>
              <a:ext cx="5328" cy="336"/>
              <a:chOff x="0" y="144"/>
              <a:chExt cx="5760" cy="432"/>
            </a:xfrm>
          </p:grpSpPr>
          <p:sp>
            <p:nvSpPr>
              <p:cNvPr id="88086" name="Rectangle 9"/>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087" name="Rectangle 10"/>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088" name="Rectangle 11"/>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88072" name="Group 12"/>
            <p:cNvGrpSpPr>
              <a:grpSpLocks/>
            </p:cNvGrpSpPr>
            <p:nvPr/>
          </p:nvGrpSpPr>
          <p:grpSpPr bwMode="auto">
            <a:xfrm>
              <a:off x="144" y="144"/>
              <a:ext cx="432" cy="336"/>
              <a:chOff x="144" y="144"/>
              <a:chExt cx="432" cy="336"/>
            </a:xfrm>
          </p:grpSpPr>
          <p:grpSp>
            <p:nvGrpSpPr>
              <p:cNvPr id="88073" name="Group 13"/>
              <p:cNvGrpSpPr>
                <a:grpSpLocks/>
              </p:cNvGrpSpPr>
              <p:nvPr/>
            </p:nvGrpSpPr>
            <p:grpSpPr bwMode="auto">
              <a:xfrm>
                <a:off x="144" y="256"/>
                <a:ext cx="432" cy="112"/>
                <a:chOff x="288" y="256"/>
                <a:chExt cx="432" cy="112"/>
              </a:xfrm>
            </p:grpSpPr>
            <p:sp>
              <p:nvSpPr>
                <p:cNvPr id="974862" name="Rectangle 14"/>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63" name="Rectangle 15"/>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64" name="Rectangle 16"/>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88074" name="Group 17"/>
              <p:cNvGrpSpPr>
                <a:grpSpLocks/>
              </p:cNvGrpSpPr>
              <p:nvPr/>
            </p:nvGrpSpPr>
            <p:grpSpPr bwMode="auto">
              <a:xfrm>
                <a:off x="144" y="144"/>
                <a:ext cx="432" cy="336"/>
                <a:chOff x="144" y="144"/>
                <a:chExt cx="432" cy="336"/>
              </a:xfrm>
            </p:grpSpPr>
            <p:grpSp>
              <p:nvGrpSpPr>
                <p:cNvPr id="88075" name="Group 18"/>
                <p:cNvGrpSpPr>
                  <a:grpSpLocks/>
                </p:cNvGrpSpPr>
                <p:nvPr/>
              </p:nvGrpSpPr>
              <p:grpSpPr bwMode="auto">
                <a:xfrm>
                  <a:off x="144" y="144"/>
                  <a:ext cx="432" cy="112"/>
                  <a:chOff x="288" y="256"/>
                  <a:chExt cx="432" cy="112"/>
                </a:xfrm>
              </p:grpSpPr>
              <p:sp>
                <p:nvSpPr>
                  <p:cNvPr id="974867" name="Rectangle 19"/>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68" name="Rectangle 20"/>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69" name="Rectangle 21"/>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88076" name="Group 22"/>
                <p:cNvGrpSpPr>
                  <a:grpSpLocks/>
                </p:cNvGrpSpPr>
                <p:nvPr/>
              </p:nvGrpSpPr>
              <p:grpSpPr bwMode="auto">
                <a:xfrm>
                  <a:off x="144" y="368"/>
                  <a:ext cx="432" cy="112"/>
                  <a:chOff x="288" y="256"/>
                  <a:chExt cx="432" cy="112"/>
                </a:xfrm>
              </p:grpSpPr>
              <p:sp>
                <p:nvSpPr>
                  <p:cNvPr id="974871" name="Rectangle 2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72" name="Rectangle 2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974873" name="Rectangle 2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grpSp>
      </p:grpSp>
      <p:pic>
        <p:nvPicPr>
          <p:cNvPr id="88069"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2190750"/>
            <a:ext cx="7769225"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833400" y="2059920"/>
              <a:ext cx="466200" cy="704520"/>
            </p14:xfrm>
          </p:contentPart>
        </mc:Choice>
        <mc:Fallback>
          <p:pic>
            <p:nvPicPr>
              <p:cNvPr id="2" name="Ink 1"/>
              <p:cNvPicPr/>
              <p:nvPr/>
            </p:nvPicPr>
            <p:blipFill>
              <a:blip r:embed="rId5"/>
              <a:stretch>
                <a:fillRect/>
              </a:stretch>
            </p:blipFill>
            <p:spPr>
              <a:xfrm>
                <a:off x="824400" y="2053800"/>
                <a:ext cx="488520" cy="720000"/>
              </a:xfrm>
              <a:prstGeom prst="rect">
                <a:avLst/>
              </a:prstGeom>
            </p:spPr>
          </p:pic>
        </mc:Fallback>
      </mc:AlternateContent>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90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156CEBC-F160-4413-A7C9-3089440877D0}" type="slidenum">
              <a:rPr lang="en-US" altLang="zh-TW" b="0"/>
              <a:pPr/>
              <a:t>85</a:t>
            </a:fld>
            <a:endParaRPr lang="en-US" altLang="zh-TW" b="0"/>
          </a:p>
        </p:txBody>
      </p:sp>
      <p:sp>
        <p:nvSpPr>
          <p:cNvPr id="89092" name="Text Box 2"/>
          <p:cNvSpPr txBox="1">
            <a:spLocks noChangeArrowheads="1"/>
          </p:cNvSpPr>
          <p:nvPr/>
        </p:nvSpPr>
        <p:spPr bwMode="auto">
          <a:xfrm>
            <a:off x="76200" y="777875"/>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Assume an organization has given a class A block as 73.0.0.0 in the past. If the block is not revoked by the authority, the classless architecture assumes that the organization has a block 73.0.0.0/8 in classless addressing.</a:t>
            </a:r>
          </a:p>
        </p:txBody>
      </p:sp>
      <p:grpSp>
        <p:nvGrpSpPr>
          <p:cNvPr id="89093" name="Group 3"/>
          <p:cNvGrpSpPr>
            <a:grpSpLocks/>
          </p:cNvGrpSpPr>
          <p:nvPr/>
        </p:nvGrpSpPr>
        <p:grpSpPr bwMode="auto">
          <a:xfrm>
            <a:off x="0" y="0"/>
            <a:ext cx="9144000" cy="609600"/>
            <a:chOff x="0" y="2448"/>
            <a:chExt cx="5760" cy="384"/>
          </a:xfrm>
        </p:grpSpPr>
        <p:sp>
          <p:nvSpPr>
            <p:cNvPr id="8909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245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5.31</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01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D670D60-2FE6-47B1-9523-DE465A6A3185}" type="slidenum">
              <a:rPr lang="en-US" altLang="zh-TW" b="0"/>
              <a:pPr/>
              <a:t>86</a:t>
            </a:fld>
            <a:endParaRPr lang="en-US" altLang="zh-TW" b="0"/>
          </a:p>
        </p:txBody>
      </p:sp>
      <p:sp>
        <p:nvSpPr>
          <p:cNvPr id="90116"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1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18"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1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1"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6665" name="Line 9"/>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6666" name="Line 10"/>
          <p:cNvSpPr>
            <a:spLocks noChangeShapeType="1"/>
          </p:cNvSpPr>
          <p:nvPr/>
        </p:nvSpPr>
        <p:spPr bwMode="auto">
          <a:xfrm>
            <a:off x="609600" y="4953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6667" name="Rectangle 11"/>
          <p:cNvSpPr>
            <a:spLocks noChangeArrowheads="1"/>
          </p:cNvSpPr>
          <p:nvPr/>
        </p:nvSpPr>
        <p:spPr bwMode="auto">
          <a:xfrm>
            <a:off x="647700" y="2792413"/>
            <a:ext cx="8077200" cy="204152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The restrictions applied in allocating addresses for a subnetwork are</a:t>
            </a:r>
          </a:p>
          <a:p>
            <a:pPr algn="ctr"/>
            <a:r>
              <a:rPr lang="en-US" altLang="zh-TW" sz="3200" i="1">
                <a:solidFill>
                  <a:schemeClr val="bg1"/>
                </a:solidFill>
                <a:latin typeface="Arial" panose="020B0604020202020204" pitchFamily="34" charset="0"/>
                <a:ea typeface="新細明體" pitchFamily="18" charset="-120"/>
              </a:rPr>
              <a:t>parallel to the ones used to allocate addresses for a network.</a:t>
            </a:r>
          </a:p>
        </p:txBody>
      </p:sp>
      <p:grpSp>
        <p:nvGrpSpPr>
          <p:cNvPr id="966668" name="Group 12"/>
          <p:cNvGrpSpPr>
            <a:grpSpLocks/>
          </p:cNvGrpSpPr>
          <p:nvPr/>
        </p:nvGrpSpPr>
        <p:grpSpPr bwMode="auto">
          <a:xfrm>
            <a:off x="609600" y="2057400"/>
            <a:ext cx="1143000" cy="566738"/>
            <a:chOff x="1200" y="1248"/>
            <a:chExt cx="720" cy="357"/>
          </a:xfrm>
        </p:grpSpPr>
        <p:pic>
          <p:nvPicPr>
            <p:cNvPr id="9012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28"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666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666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966665"/>
                                        </p:tgtEl>
                                        <p:attrNameLst>
                                          <p:attrName>style.visibility</p:attrName>
                                        </p:attrNameLst>
                                      </p:cBhvr>
                                      <p:to>
                                        <p:strVal val="visible"/>
                                      </p:to>
                                    </p:set>
                                    <p:animEffect transition="in" filter="checkerboard(across)">
                                      <p:cBhvr>
                                        <p:cTn id="13" dur="500"/>
                                        <p:tgtEl>
                                          <p:spTgt spid="96666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966666"/>
                                        </p:tgtEl>
                                        <p:attrNameLst>
                                          <p:attrName>style.visibility</p:attrName>
                                        </p:attrNameLst>
                                      </p:cBhvr>
                                      <p:to>
                                        <p:strVal val="visible"/>
                                      </p:to>
                                    </p:set>
                                    <p:animEffect transition="in" filter="checkerboard(across)">
                                      <p:cBhvr>
                                        <p:cTn id="17" dur="500"/>
                                        <p:tgtEl>
                                          <p:spTgt spid="96666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6667"/>
                                        </p:tgtEl>
                                        <p:attrNameLst>
                                          <p:attrName>style.visibility</p:attrName>
                                        </p:attrNameLst>
                                      </p:cBhvr>
                                      <p:to>
                                        <p:strVal val="visible"/>
                                      </p:to>
                                    </p:set>
                                    <p:animEffect transition="in" filter="checkerboard(across)">
                                      <p:cBhvr>
                                        <p:cTn id="21" dur="500"/>
                                        <p:tgtEl>
                                          <p:spTgt spid="966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65" grpId="0" animBg="1"/>
      <p:bldP spid="966666" grpId="0" animBg="1"/>
      <p:bldP spid="96666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11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E647A9-F91C-4E7B-BD0A-D218A06DF38F}" type="slidenum">
              <a:rPr lang="en-US" altLang="zh-TW" b="0"/>
              <a:pPr/>
              <a:t>87</a:t>
            </a:fld>
            <a:endParaRPr lang="en-US" altLang="zh-TW" b="0"/>
          </a:p>
        </p:txBody>
      </p:sp>
      <p:sp>
        <p:nvSpPr>
          <p:cNvPr id="91140" name="Text Box 2"/>
          <p:cNvSpPr txBox="1">
            <a:spLocks noChangeArrowheads="1"/>
          </p:cNvSpPr>
          <p:nvPr/>
        </p:nvSpPr>
        <p:spPr bwMode="auto">
          <a:xfrm>
            <a:off x="76200" y="777875"/>
            <a:ext cx="883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r>
              <a:rPr lang="en-US" altLang="zh-TW" sz="2400">
                <a:solidFill>
                  <a:srgbClr val="0000FF"/>
                </a:solidFill>
                <a:latin typeface="Arial Unicode MS" panose="020B0604020202020204" pitchFamily="34" charset="-128"/>
                <a:ea typeface="新細明體" pitchFamily="18" charset="-120"/>
              </a:rPr>
              <a:t>An organization is granted the block 130.34.12.64/26. The organization needs four subnetworks, each with an equal number of hosts. Design the subnetworks and find the information about each network.</a:t>
            </a:r>
          </a:p>
          <a:p>
            <a:pPr algn="just"/>
            <a:r>
              <a:rPr lang="en-US" altLang="zh-TW" sz="2400" i="1">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The number of addresses for the whole network can be found as N = 2</a:t>
            </a:r>
            <a:r>
              <a:rPr lang="en-US" altLang="zh-TW" sz="2400" baseline="30000">
                <a:latin typeface="Arial Unicode MS" panose="020B0604020202020204" pitchFamily="34" charset="-128"/>
                <a:ea typeface="新細明體" pitchFamily="18" charset="-120"/>
              </a:rPr>
              <a:t>32 − 26</a:t>
            </a:r>
            <a:r>
              <a:rPr lang="en-US" altLang="zh-TW" sz="2400">
                <a:latin typeface="Arial Unicode MS" panose="020B0604020202020204" pitchFamily="34" charset="-128"/>
                <a:ea typeface="新細明體" pitchFamily="18" charset="-120"/>
              </a:rPr>
              <a:t> = 64. The first address in the network is 130.34.12.64/26 and the last address is 130.34.12.127/26. We now design the subnetworks:</a:t>
            </a:r>
          </a:p>
          <a:p>
            <a:pPr algn="just"/>
            <a:r>
              <a:rPr lang="en-US" altLang="zh-TW" sz="2400">
                <a:latin typeface="Arial Unicode MS" panose="020B0604020202020204" pitchFamily="34" charset="-128"/>
                <a:ea typeface="新細明體" pitchFamily="18" charset="-120"/>
              </a:rPr>
              <a:t>1. We grant 16 addresses for each subnetwork to meet the 	first requirement (64/16 is a power of 2).</a:t>
            </a:r>
          </a:p>
          <a:p>
            <a:pPr algn="just"/>
            <a:r>
              <a:rPr lang="en-US" altLang="zh-TW" sz="2400">
                <a:latin typeface="Arial Unicode MS" panose="020B0604020202020204" pitchFamily="34" charset="-128"/>
                <a:ea typeface="新細明體" pitchFamily="18" charset="-120"/>
              </a:rPr>
              <a:t>2. The subnetwork mask for each subnetwork is:</a:t>
            </a:r>
          </a:p>
        </p:txBody>
      </p:sp>
      <p:grpSp>
        <p:nvGrpSpPr>
          <p:cNvPr id="91141" name="Group 3"/>
          <p:cNvGrpSpPr>
            <a:grpSpLocks/>
          </p:cNvGrpSpPr>
          <p:nvPr/>
        </p:nvGrpSpPr>
        <p:grpSpPr bwMode="auto">
          <a:xfrm>
            <a:off x="0" y="0"/>
            <a:ext cx="9144000" cy="609600"/>
            <a:chOff x="0" y="2448"/>
            <a:chExt cx="5760" cy="384"/>
          </a:xfrm>
        </p:grpSpPr>
        <p:sp>
          <p:nvSpPr>
            <p:cNvPr id="91143"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4501"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5.32</a:t>
              </a:r>
              <a:endParaRPr lang="en-US" altLang="zh-TW" sz="3200" i="1" smtClean="0">
                <a:solidFill>
                  <a:schemeClr val="bg1"/>
                </a:solidFill>
                <a:latin typeface="Times New Roman" pitchFamily="18" charset="0"/>
                <a:ea typeface="新細明體" pitchFamily="18" charset="-120"/>
              </a:endParaRPr>
            </a:p>
          </p:txBody>
        </p:sp>
      </p:grpSp>
      <p:pic>
        <p:nvPicPr>
          <p:cNvPr id="911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5473700"/>
            <a:ext cx="56673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21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02E439-3B93-43EF-8E39-318FC04A306A}" type="slidenum">
              <a:rPr lang="en-US" altLang="zh-TW" b="0"/>
              <a:pPr/>
              <a:t>88</a:t>
            </a:fld>
            <a:endParaRPr lang="en-US" altLang="zh-TW" b="0"/>
          </a:p>
        </p:txBody>
      </p:sp>
      <p:sp>
        <p:nvSpPr>
          <p:cNvPr id="92164" name="Text Box 2"/>
          <p:cNvSpPr txBox="1">
            <a:spLocks noChangeArrowheads="1"/>
          </p:cNvSpPr>
          <p:nvPr/>
        </p:nvSpPr>
        <p:spPr bwMode="auto">
          <a:xfrm>
            <a:off x="76200" y="777875"/>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anose="020B0604020202020204" pitchFamily="34" charset="-128"/>
                <a:ea typeface="新細明體" pitchFamily="18" charset="-120"/>
              </a:rPr>
              <a:t>3.</a:t>
            </a:r>
            <a:r>
              <a:rPr lang="en-US" altLang="zh-TW" sz="2400">
                <a:latin typeface="Arial Unicode MS" panose="020B0604020202020204" pitchFamily="34" charset="-128"/>
                <a:ea typeface="新細明體" pitchFamily="18" charset="-120"/>
              </a:rPr>
              <a:t> We grant 16 addresses to each subnet starting from the 	first available address. Figure 5.30 shows the subblock 	for each subnet. Note that the starting address in each 	subnetwork is divisible by the number of addresses in 	that subnetwork.</a:t>
            </a:r>
          </a:p>
        </p:txBody>
      </p:sp>
      <p:grpSp>
        <p:nvGrpSpPr>
          <p:cNvPr id="92165" name="Group 3"/>
          <p:cNvGrpSpPr>
            <a:grpSpLocks/>
          </p:cNvGrpSpPr>
          <p:nvPr/>
        </p:nvGrpSpPr>
        <p:grpSpPr bwMode="auto">
          <a:xfrm>
            <a:off x="0" y="0"/>
            <a:ext cx="9144000" cy="609600"/>
            <a:chOff x="0" y="2448"/>
            <a:chExt cx="5760" cy="384"/>
          </a:xfrm>
        </p:grpSpPr>
        <p:sp>
          <p:nvSpPr>
            <p:cNvPr id="9216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6549" name="Text Box 5"/>
            <p:cNvSpPr txBox="1">
              <a:spLocks noChangeArrowheads="1"/>
            </p:cNvSpPr>
            <p:nvPr/>
          </p:nvSpPr>
          <p:spPr bwMode="auto">
            <a:xfrm>
              <a:off x="0" y="2448"/>
              <a:ext cx="2832"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5.32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31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37D535-09BC-4A46-9427-BA8BF91680C6}" type="slidenum">
              <a:rPr lang="en-US" altLang="zh-TW" b="0"/>
              <a:pPr/>
              <a:t>89</a:t>
            </a:fld>
            <a:endParaRPr lang="en-US" altLang="zh-TW" b="0"/>
          </a:p>
        </p:txBody>
      </p:sp>
      <p:sp>
        <p:nvSpPr>
          <p:cNvPr id="9318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5.32</a:t>
            </a:r>
          </a:p>
        </p:txBody>
      </p:sp>
      <p:sp>
        <p:nvSpPr>
          <p:cNvPr id="9318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319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0657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222375"/>
            <a:ext cx="837247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7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3533775"/>
            <a:ext cx="8335962"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06571"/>
                                        </p:tgtEl>
                                        <p:attrNameLst>
                                          <p:attrName>style.visibility</p:attrName>
                                        </p:attrNameLst>
                                      </p:cBhvr>
                                      <p:to>
                                        <p:strVal val="visible"/>
                                      </p:to>
                                    </p:set>
                                    <p:animEffect transition="in" filter="wipe(left)">
                                      <p:cBhvr>
                                        <p:cTn id="11" dur="5000"/>
                                        <p:tgtEl>
                                          <p:spTgt spid="70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2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4136A7-6295-481F-B7AB-300E179E0134}" type="slidenum">
              <a:rPr lang="en-US" altLang="zh-TW" b="0"/>
              <a:pPr/>
              <a:t>9</a:t>
            </a:fld>
            <a:endParaRPr lang="en-US" altLang="zh-TW" b="0"/>
          </a:p>
        </p:txBody>
      </p:sp>
      <p:sp>
        <p:nvSpPr>
          <p:cNvPr id="11268" name="Text Box 2"/>
          <p:cNvSpPr txBox="1">
            <a:spLocks noChangeArrowheads="1"/>
          </p:cNvSpPr>
          <p:nvPr/>
        </p:nvSpPr>
        <p:spPr bwMode="auto">
          <a:xfrm>
            <a:off x="76200" y="696913"/>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Change the following IPv4 addresses from binary notation to dotted-decimal notation.</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10000001  00001011  00001011  11101111</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11000001  10000011  00011011  11111111</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11100111  11011011  10001011  01101111</a:t>
            </a:r>
          </a:p>
          <a:p>
            <a:pPr algn="just"/>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11111001  10011011  11111011  00001111</a:t>
            </a:r>
          </a:p>
          <a:p>
            <a:pPr algn="just"/>
            <a:r>
              <a:rPr lang="en-US" altLang="zh-TW" sz="2400" i="1">
                <a:solidFill>
                  <a:schemeClr val="hlink"/>
                </a:solidFill>
                <a:latin typeface="Arial Unicode MS" panose="020B0604020202020204" pitchFamily="34" charset="-128"/>
                <a:ea typeface="新細明體" pitchFamily="18" charset="-120"/>
              </a:rPr>
              <a:t/>
            </a:r>
            <a:br>
              <a:rPr lang="en-US" altLang="zh-TW" sz="2400" i="1">
                <a:solidFill>
                  <a:schemeClr val="hlink"/>
                </a:solidFill>
                <a:latin typeface="Arial Unicode MS" panose="020B0604020202020204" pitchFamily="34" charset="-128"/>
                <a:ea typeface="新細明體" pitchFamily="18" charset="-120"/>
              </a:rPr>
            </a:br>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We replace each group of 8 bits with its equivalent decimal number (see Appendix B) and add dots for separation:</a:t>
            </a:r>
          </a:p>
          <a:p>
            <a:pPr algn="just"/>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129.11.11.239</a:t>
            </a:r>
          </a:p>
          <a:p>
            <a:pPr algn="just"/>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193.131.27.255</a:t>
            </a:r>
          </a:p>
          <a:p>
            <a:pPr algn="just"/>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231.219.139.111</a:t>
            </a:r>
          </a:p>
          <a:p>
            <a:pPr algn="just"/>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249.155.251.15</a:t>
            </a:r>
          </a:p>
        </p:txBody>
      </p:sp>
      <p:grpSp>
        <p:nvGrpSpPr>
          <p:cNvPr id="11269" name="Group 3"/>
          <p:cNvGrpSpPr>
            <a:grpSpLocks/>
          </p:cNvGrpSpPr>
          <p:nvPr/>
        </p:nvGrpSpPr>
        <p:grpSpPr bwMode="auto">
          <a:xfrm>
            <a:off x="0" y="0"/>
            <a:ext cx="9144000" cy="609600"/>
            <a:chOff x="0" y="2448"/>
            <a:chExt cx="5760" cy="384"/>
          </a:xfrm>
        </p:grpSpPr>
        <p:sp>
          <p:nvSpPr>
            <p:cNvPr id="11270"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757765" name="Text Box 5"/>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5.1</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2920" y="1489320"/>
              <a:ext cx="8644320" cy="4657680"/>
            </p14:xfrm>
          </p:contentPart>
        </mc:Choice>
        <mc:Fallback xmlns="">
          <p:pic>
            <p:nvPicPr>
              <p:cNvPr id="2" name="Ink 1"/>
              <p:cNvPicPr/>
              <p:nvPr/>
            </p:nvPicPr>
            <p:blipFill>
              <a:blip r:embed="rId4"/>
              <a:stretch>
                <a:fillRect/>
              </a:stretch>
            </p:blipFill>
            <p:spPr>
              <a:xfrm>
                <a:off x="45000" y="1482840"/>
                <a:ext cx="8665200" cy="4676400"/>
              </a:xfrm>
              <a:prstGeom prst="rect">
                <a:avLst/>
              </a:prstGeom>
            </p:spPr>
          </p:pic>
        </mc:Fallback>
      </mc:AlternateContent>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42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6B9443-8013-4763-8550-79DA717B10D9}" type="slidenum">
              <a:rPr lang="en-US" altLang="zh-TW" b="0"/>
              <a:pPr/>
              <a:t>90</a:t>
            </a:fld>
            <a:endParaRPr lang="en-US" altLang="zh-TW" b="0"/>
          </a:p>
        </p:txBody>
      </p:sp>
      <p:sp>
        <p:nvSpPr>
          <p:cNvPr id="94212" name="Text Box 2"/>
          <p:cNvSpPr txBox="1">
            <a:spLocks noChangeArrowheads="1"/>
          </p:cNvSpPr>
          <p:nvPr/>
        </p:nvSpPr>
        <p:spPr bwMode="auto">
          <a:xfrm>
            <a:off x="76200" y="777875"/>
            <a:ext cx="88392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rgbClr val="0000FF"/>
                </a:solidFill>
                <a:latin typeface="Arial Unicode MS" panose="020B0604020202020204" pitchFamily="34" charset="-128"/>
                <a:ea typeface="新細明體" pitchFamily="18" charset="-120"/>
              </a:rPr>
              <a:t>An organization is granted a block of addresses with the beginning address 14.24.74.0/24. The organization needs to have 3 subblocks of addresses to use in its three subnets as shown below:</a:t>
            </a:r>
          </a:p>
          <a:p>
            <a:r>
              <a:rPr lang="en-US" altLang="zh-TW" sz="2400">
                <a:solidFill>
                  <a:srgbClr val="0000FF"/>
                </a:solidFill>
                <a:latin typeface="Arial Unicode MS" panose="020B0604020202020204" pitchFamily="34" charset="-128"/>
                <a:ea typeface="新細明體" pitchFamily="18" charset="-120"/>
              </a:rPr>
              <a:t>❑ One subblock of 120 addresses.</a:t>
            </a:r>
          </a:p>
          <a:p>
            <a:r>
              <a:rPr lang="en-US" altLang="zh-TW" sz="2400">
                <a:solidFill>
                  <a:srgbClr val="0000FF"/>
                </a:solidFill>
                <a:latin typeface="Arial Unicode MS" panose="020B0604020202020204" pitchFamily="34" charset="-128"/>
                <a:ea typeface="新細明體" pitchFamily="18" charset="-120"/>
              </a:rPr>
              <a:t>❑ One subblock of 60 addresses.</a:t>
            </a:r>
          </a:p>
          <a:p>
            <a:r>
              <a:rPr lang="en-US" altLang="zh-TW" sz="2400">
                <a:solidFill>
                  <a:srgbClr val="0000FF"/>
                </a:solidFill>
                <a:latin typeface="Arial Unicode MS" panose="020B0604020202020204" pitchFamily="34" charset="-128"/>
                <a:ea typeface="新細明體" pitchFamily="18" charset="-120"/>
              </a:rPr>
              <a:t>❑ One subblock of 10 addresses.</a:t>
            </a:r>
          </a:p>
          <a:p>
            <a:r>
              <a:rPr lang="en-US" altLang="zh-TW" sz="2400" i="1">
                <a:solidFill>
                  <a:schemeClr val="hlink"/>
                </a:solidFill>
                <a:latin typeface="Arial Unicode MS" panose="020B0604020202020204" pitchFamily="34" charset="-128"/>
                <a:ea typeface="新細明體" pitchFamily="18" charset="-120"/>
              </a:rPr>
              <a:t>Solution</a:t>
            </a:r>
          </a:p>
          <a:p>
            <a:r>
              <a:rPr lang="en-US" altLang="zh-TW" sz="2400">
                <a:latin typeface="Arial Unicode MS" panose="020B0604020202020204" pitchFamily="34" charset="-128"/>
                <a:ea typeface="新細明體" pitchFamily="18" charset="-120"/>
              </a:rPr>
              <a:t>There are 2</a:t>
            </a:r>
            <a:r>
              <a:rPr lang="en-US" altLang="zh-TW" sz="2400" baseline="30000">
                <a:latin typeface="Arial Unicode MS" panose="020B0604020202020204" pitchFamily="34" charset="-128"/>
                <a:ea typeface="新細明體" pitchFamily="18" charset="-120"/>
              </a:rPr>
              <a:t>32 − 24</a:t>
            </a:r>
            <a:r>
              <a:rPr lang="en-US" altLang="zh-TW" sz="2400">
                <a:latin typeface="Arial Unicode MS" panose="020B0604020202020204" pitchFamily="34" charset="-128"/>
                <a:ea typeface="新細明體" pitchFamily="18" charset="-120"/>
              </a:rPr>
              <a:t> = 256 addresses in this block. The first address is 14.24.74.0/24; the last address is 14.24.74.255/24.</a:t>
            </a:r>
          </a:p>
          <a:p>
            <a:r>
              <a:rPr lang="en-US" altLang="zh-TW" sz="2400">
                <a:solidFill>
                  <a:schemeClr val="hlink"/>
                </a:solidFill>
                <a:latin typeface="Arial Unicode MS" panose="020B0604020202020204" pitchFamily="34" charset="-128"/>
                <a:ea typeface="新細明體" pitchFamily="18" charset="-120"/>
              </a:rPr>
              <a:t>a.</a:t>
            </a:r>
            <a:r>
              <a:rPr lang="en-US" altLang="zh-TW" sz="2400">
                <a:latin typeface="Arial Unicode MS" panose="020B0604020202020204" pitchFamily="34" charset="-128"/>
                <a:ea typeface="新細明體" pitchFamily="18" charset="-120"/>
              </a:rPr>
              <a:t> The number of addresses in the first subblock is not a 	power of 2. We allocate 128 addresses. The subnet</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mask is 25. The first address is 14.24.74.0/25; the last</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address is 14.24.74.127/25.</a:t>
            </a:r>
          </a:p>
        </p:txBody>
      </p:sp>
      <p:grpSp>
        <p:nvGrpSpPr>
          <p:cNvPr id="94213" name="Group 3"/>
          <p:cNvGrpSpPr>
            <a:grpSpLocks/>
          </p:cNvGrpSpPr>
          <p:nvPr/>
        </p:nvGrpSpPr>
        <p:grpSpPr bwMode="auto">
          <a:xfrm>
            <a:off x="0" y="0"/>
            <a:ext cx="9144000" cy="609600"/>
            <a:chOff x="0" y="2448"/>
            <a:chExt cx="5760" cy="384"/>
          </a:xfrm>
        </p:grpSpPr>
        <p:sp>
          <p:nvSpPr>
            <p:cNvPr id="9421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8597"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5.33</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52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C1CC6C-5F8B-46BB-AAA6-0AE6A90733BB}" type="slidenum">
              <a:rPr lang="en-US" altLang="zh-TW" b="0"/>
              <a:pPr/>
              <a:t>91</a:t>
            </a:fld>
            <a:endParaRPr lang="en-US" altLang="zh-TW" b="0"/>
          </a:p>
        </p:txBody>
      </p:sp>
      <p:sp>
        <p:nvSpPr>
          <p:cNvPr id="95236" name="Text Box 2"/>
          <p:cNvSpPr txBox="1">
            <a:spLocks noChangeArrowheads="1"/>
          </p:cNvSpPr>
          <p:nvPr/>
        </p:nvSpPr>
        <p:spPr bwMode="auto">
          <a:xfrm>
            <a:off x="76200" y="777875"/>
            <a:ext cx="88392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a:solidFill>
                  <a:schemeClr val="hlink"/>
                </a:solidFill>
                <a:latin typeface="Arial Unicode MS" panose="020B0604020202020204" pitchFamily="34" charset="-128"/>
                <a:ea typeface="新細明體" pitchFamily="18" charset="-120"/>
              </a:rPr>
              <a:t>b.</a:t>
            </a:r>
            <a:r>
              <a:rPr lang="en-US" altLang="zh-TW" sz="2400">
                <a:latin typeface="Arial Unicode MS" panose="020B0604020202020204" pitchFamily="34" charset="-128"/>
                <a:ea typeface="新細明體" pitchFamily="18" charset="-120"/>
              </a:rPr>
              <a:t> The number of addresses in the second subblock is not 	a power of 2 either. We allocate 64 addresses. The 	subnet mask is 26. The first address in this block is 	14.24.74.128/26; the last address is 14.24.74.191/26.</a:t>
            </a:r>
          </a:p>
          <a:p>
            <a:r>
              <a:rPr lang="en-US" altLang="zh-TW" sz="2400">
                <a:solidFill>
                  <a:schemeClr val="hlink"/>
                </a:solidFill>
                <a:latin typeface="Arial Unicode MS" panose="020B0604020202020204" pitchFamily="34" charset="-128"/>
                <a:ea typeface="新細明體" pitchFamily="18" charset="-120"/>
              </a:rPr>
              <a:t>c.</a:t>
            </a:r>
            <a:r>
              <a:rPr lang="en-US" altLang="zh-TW" sz="2400">
                <a:latin typeface="Arial Unicode MS" panose="020B0604020202020204" pitchFamily="34" charset="-128"/>
                <a:ea typeface="新細明體" pitchFamily="18" charset="-120"/>
              </a:rPr>
              <a:t> The number of addresses in the third subblock is not a 	power of 2 either. We allocate 16 addresses. The subnet 	mask is 28. The first address in this block is 	14.24.74.192/28; the last address is 14.24.74.207/28.</a:t>
            </a:r>
          </a:p>
          <a:p>
            <a:r>
              <a:rPr lang="en-US" altLang="zh-TW" sz="2400">
                <a:solidFill>
                  <a:schemeClr val="hlink"/>
                </a:solidFill>
                <a:latin typeface="Arial Unicode MS" panose="020B0604020202020204" pitchFamily="34" charset="-128"/>
                <a:ea typeface="新細明體" pitchFamily="18" charset="-120"/>
              </a:rPr>
              <a:t>d.</a:t>
            </a:r>
            <a:r>
              <a:rPr lang="en-US" altLang="zh-TW" sz="2400">
                <a:latin typeface="Arial Unicode MS" panose="020B0604020202020204" pitchFamily="34" charset="-128"/>
                <a:ea typeface="新細明體" pitchFamily="18" charset="-120"/>
              </a:rPr>
              <a:t> If we add all addresses in the previous subblocks, the 	result is 208 addresses, which means 48 addresses are 	left in reserve. The first address in this range is 	14.24.74.209. The last address is 14.24.74.255. </a:t>
            </a:r>
          </a:p>
          <a:p>
            <a:r>
              <a:rPr lang="en-US" altLang="zh-TW" sz="2400">
                <a:solidFill>
                  <a:schemeClr val="hlink"/>
                </a:solidFill>
                <a:latin typeface="Arial Unicode MS" panose="020B0604020202020204" pitchFamily="34" charset="-128"/>
                <a:ea typeface="新細明體" pitchFamily="18" charset="-120"/>
              </a:rPr>
              <a:t>e.</a:t>
            </a:r>
            <a:r>
              <a:rPr lang="en-US" altLang="zh-TW" sz="2400">
                <a:latin typeface="Arial Unicode MS" panose="020B0604020202020204" pitchFamily="34" charset="-128"/>
                <a:ea typeface="新細明體" pitchFamily="18" charset="-120"/>
              </a:rPr>
              <a:t> Figure 5.31 shows the configuration of blocks. We have 	shown the first address in each block.</a:t>
            </a:r>
          </a:p>
        </p:txBody>
      </p:sp>
      <p:grpSp>
        <p:nvGrpSpPr>
          <p:cNvPr id="95237" name="Group 3"/>
          <p:cNvGrpSpPr>
            <a:grpSpLocks/>
          </p:cNvGrpSpPr>
          <p:nvPr/>
        </p:nvGrpSpPr>
        <p:grpSpPr bwMode="auto">
          <a:xfrm>
            <a:off x="0" y="0"/>
            <a:ext cx="9144000" cy="609600"/>
            <a:chOff x="0" y="2448"/>
            <a:chExt cx="5760" cy="384"/>
          </a:xfrm>
        </p:grpSpPr>
        <p:sp>
          <p:nvSpPr>
            <p:cNvPr id="9523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0645" name="Text Box 5"/>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5.33  Continued</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62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C65D3C-FF54-4795-839C-3C14283E8E46}" type="slidenum">
              <a:rPr lang="en-US" altLang="zh-TW" b="0"/>
              <a:pPr/>
              <a:t>92</a:t>
            </a:fld>
            <a:endParaRPr lang="en-US" altLang="zh-TW" b="0"/>
          </a:p>
        </p:txBody>
      </p:sp>
      <p:sp>
        <p:nvSpPr>
          <p:cNvPr id="962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5.33</a:t>
            </a:r>
          </a:p>
        </p:txBody>
      </p:sp>
      <p:sp>
        <p:nvSpPr>
          <p:cNvPr id="962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62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086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371600"/>
            <a:ext cx="8281987"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3429000"/>
            <a:ext cx="7916862"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08619"/>
                                        </p:tgtEl>
                                        <p:attrNameLst>
                                          <p:attrName>style.visibility</p:attrName>
                                        </p:attrNameLst>
                                      </p:cBhvr>
                                      <p:to>
                                        <p:strVal val="visible"/>
                                      </p:to>
                                    </p:set>
                                    <p:animEffect transition="in" filter="wipe(left)">
                                      <p:cBhvr>
                                        <p:cTn id="11" dur="5000"/>
                                        <p:tgtEl>
                                          <p:spTgt spid="70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72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64F0D1-5581-4CB5-8CCA-0A7BAB9EF49D}" type="slidenum">
              <a:rPr lang="en-US" altLang="zh-TW" b="0"/>
              <a:pPr/>
              <a:t>93</a:t>
            </a:fld>
            <a:endParaRPr lang="en-US" altLang="zh-TW" b="0"/>
          </a:p>
        </p:txBody>
      </p:sp>
      <p:sp>
        <p:nvSpPr>
          <p:cNvPr id="97284" name="Text Box 2"/>
          <p:cNvSpPr txBox="1">
            <a:spLocks noChangeArrowheads="1"/>
          </p:cNvSpPr>
          <p:nvPr/>
        </p:nvSpPr>
        <p:spPr bwMode="auto">
          <a:xfrm>
            <a:off x="76200" y="777875"/>
            <a:ext cx="89916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anose="020B0604020202020204" pitchFamily="34" charset="-128"/>
                <a:ea typeface="新細明體" pitchFamily="18" charset="-120"/>
              </a:rPr>
              <a:t>Assume a company has three offices: Central, East, and West. The Central office is connected to the East and West offices via private, WAN lines. The company is granted a block of 64 addresses with the beginning address 70.12.100.128/26. The management has decided to allocate 32 addresses for the Central office and divides the rest of addresses between the two other offices.</a:t>
            </a:r>
          </a:p>
          <a:p>
            <a:r>
              <a:rPr lang="en-US" altLang="zh-TW" sz="2400">
                <a:solidFill>
                  <a:schemeClr val="hlink"/>
                </a:solidFill>
                <a:latin typeface="Arial Unicode MS" panose="020B0604020202020204" pitchFamily="34" charset="-128"/>
                <a:ea typeface="新細明體" pitchFamily="18" charset="-120"/>
              </a:rPr>
              <a:t>1.</a:t>
            </a:r>
            <a:r>
              <a:rPr lang="en-US" altLang="zh-TW" sz="2400">
                <a:latin typeface="Arial Unicode MS" panose="020B0604020202020204" pitchFamily="34" charset="-128"/>
                <a:ea typeface="新細明體" pitchFamily="18" charset="-120"/>
              </a:rPr>
              <a:t> The number of addresses are assigned as follows:</a:t>
            </a:r>
          </a:p>
        </p:txBody>
      </p:sp>
      <p:grpSp>
        <p:nvGrpSpPr>
          <p:cNvPr id="97285" name="Group 3"/>
          <p:cNvGrpSpPr>
            <a:grpSpLocks/>
          </p:cNvGrpSpPr>
          <p:nvPr/>
        </p:nvGrpSpPr>
        <p:grpSpPr bwMode="auto">
          <a:xfrm>
            <a:off x="0" y="0"/>
            <a:ext cx="9144000" cy="609600"/>
            <a:chOff x="0" y="2448"/>
            <a:chExt cx="5760" cy="384"/>
          </a:xfrm>
        </p:grpSpPr>
        <p:sp>
          <p:nvSpPr>
            <p:cNvPr id="97289"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269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5.34</a:t>
              </a:r>
              <a:endParaRPr lang="en-US" altLang="zh-TW" sz="3200" i="1" smtClean="0">
                <a:solidFill>
                  <a:schemeClr val="bg1"/>
                </a:solidFill>
                <a:latin typeface="Times New Roman" pitchFamily="18" charset="0"/>
                <a:ea typeface="新細明體" pitchFamily="18" charset="-120"/>
              </a:endParaRPr>
            </a:p>
          </p:txBody>
        </p:sp>
      </p:grpSp>
      <p:pic>
        <p:nvPicPr>
          <p:cNvPr id="97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 y="3962400"/>
            <a:ext cx="901382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Text Box 8"/>
          <p:cNvSpPr txBox="1">
            <a:spLocks noChangeArrowheads="1"/>
          </p:cNvSpPr>
          <p:nvPr/>
        </p:nvSpPr>
        <p:spPr bwMode="auto">
          <a:xfrm>
            <a:off x="152400" y="45720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solidFill>
                  <a:schemeClr val="hlink"/>
                </a:solidFill>
                <a:latin typeface="Arial Unicode MS" panose="020B0604020202020204" pitchFamily="34" charset="-128"/>
                <a:ea typeface="新細明體" pitchFamily="18" charset="-120"/>
              </a:rPr>
              <a:t>2</a:t>
            </a:r>
            <a:r>
              <a:rPr lang="en-US" altLang="zh-TW" sz="2400">
                <a:latin typeface="Arial Unicode MS" panose="020B0604020202020204" pitchFamily="34" charset="-128"/>
                <a:ea typeface="新細明體" pitchFamily="18" charset="-120"/>
              </a:rPr>
              <a:t>. We can find the prefix length for each subnetwork:</a:t>
            </a:r>
          </a:p>
        </p:txBody>
      </p:sp>
      <p:pic>
        <p:nvPicPr>
          <p:cNvPr id="9728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5235575"/>
            <a:ext cx="86566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83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C020A29-5B5A-4B1E-B04C-8D31B27A0902}" type="slidenum">
              <a:rPr lang="en-US" altLang="zh-TW" b="0"/>
              <a:pPr/>
              <a:t>94</a:t>
            </a:fld>
            <a:endParaRPr lang="en-US" altLang="zh-TW" b="0"/>
          </a:p>
        </p:txBody>
      </p:sp>
      <p:sp>
        <p:nvSpPr>
          <p:cNvPr id="98308" name="Text Box 2"/>
          <p:cNvSpPr txBox="1">
            <a:spLocks noChangeArrowheads="1"/>
          </p:cNvSpPr>
          <p:nvPr/>
        </p:nvSpPr>
        <p:spPr bwMode="auto">
          <a:xfrm>
            <a:off x="76200" y="777875"/>
            <a:ext cx="88392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r>
              <a:rPr lang="en-US" altLang="zh-TW" sz="2400">
                <a:latin typeface="Arial Unicode MS" panose="020B0604020202020204" pitchFamily="34" charset="-128"/>
                <a:ea typeface="新細明體" pitchFamily="18" charset="-120"/>
              </a:rPr>
              <a:t>3. Figure 5.32 shows the configuration designed by the management. The Central office uses addresses 70.12.100.128/27 to 70.12.100.159/27. The company has used three of these addresses for the routers and has reserved the last address in the subblock. The East office</a:t>
            </a:r>
          </a:p>
          <a:p>
            <a:r>
              <a:rPr lang="en-US" altLang="zh-TW" sz="2400">
                <a:latin typeface="Arial Unicode MS" panose="020B0604020202020204" pitchFamily="34" charset="-128"/>
                <a:ea typeface="新細明體" pitchFamily="18" charset="-120"/>
              </a:rPr>
              <a:t>uses the addresses 70.12.100.160/28 to 70.12.100.175/28. One of these addresses is used for the router and the company has reserved the last address in the subblock. The West office uses the addresses 70.12.100.160/28 to 70.12.100.175/28. One of these addresses is used for the router and the company has reserved the last address in the subblock. The company uses no address for the point-to-point connections in WANs.</a:t>
            </a:r>
          </a:p>
        </p:txBody>
      </p:sp>
      <p:grpSp>
        <p:nvGrpSpPr>
          <p:cNvPr id="98309" name="Group 3"/>
          <p:cNvGrpSpPr>
            <a:grpSpLocks/>
          </p:cNvGrpSpPr>
          <p:nvPr/>
        </p:nvGrpSpPr>
        <p:grpSpPr bwMode="auto">
          <a:xfrm>
            <a:off x="0" y="0"/>
            <a:ext cx="9144000" cy="609600"/>
            <a:chOff x="0" y="2448"/>
            <a:chExt cx="5760" cy="384"/>
          </a:xfrm>
        </p:grpSpPr>
        <p:sp>
          <p:nvSpPr>
            <p:cNvPr id="98310"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4741" name="Text Box 5"/>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5.34  Continued</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93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702472-9DE9-4641-805E-F8F592655802}" type="slidenum">
              <a:rPr lang="en-US" altLang="zh-TW" b="0"/>
              <a:pPr/>
              <a:t>95</a:t>
            </a:fld>
            <a:endParaRPr lang="en-US" altLang="zh-TW" b="0"/>
          </a:p>
        </p:txBody>
      </p:sp>
      <p:sp>
        <p:nvSpPr>
          <p:cNvPr id="9933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5.34</a:t>
            </a:r>
          </a:p>
        </p:txBody>
      </p:sp>
      <p:sp>
        <p:nvSpPr>
          <p:cNvPr id="9933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933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993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3" y="2008188"/>
            <a:ext cx="8593137" cy="324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03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A6D2CF-975C-441D-B401-4CB0A8088A04}" type="slidenum">
              <a:rPr lang="en-US" altLang="zh-TW" b="0"/>
              <a:pPr/>
              <a:t>96</a:t>
            </a:fld>
            <a:endParaRPr lang="en-US" altLang="zh-TW" b="0"/>
          </a:p>
        </p:txBody>
      </p:sp>
      <p:sp>
        <p:nvSpPr>
          <p:cNvPr id="100356" name="Text Box 2"/>
          <p:cNvSpPr txBox="1">
            <a:spLocks noChangeArrowheads="1"/>
          </p:cNvSpPr>
          <p:nvPr/>
        </p:nvSpPr>
        <p:spPr bwMode="auto">
          <a:xfrm>
            <a:off x="76200" y="777875"/>
            <a:ext cx="8991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anose="020B0604020202020204" pitchFamily="34" charset="-128"/>
                <a:ea typeface="新細明體" pitchFamily="18" charset="-120"/>
              </a:rPr>
              <a:t>An ISP is granted a block of addresses starting with 190.100.0.0/16 (65,536 addresses). The ISP needs to distribute these addresses to three groups of customers as follows:</a:t>
            </a:r>
          </a:p>
          <a:p>
            <a:r>
              <a:rPr lang="en-US" altLang="zh-TW" sz="2400">
                <a:latin typeface="Arial Unicode MS" panose="020B0604020202020204" pitchFamily="34" charset="-128"/>
                <a:ea typeface="新細明體" pitchFamily="18" charset="-120"/>
              </a:rPr>
              <a:t>❑ The first group has 64 customers; each needs approximately 256 addresses.</a:t>
            </a:r>
          </a:p>
          <a:p>
            <a:r>
              <a:rPr lang="en-US" altLang="zh-TW" sz="2400">
                <a:latin typeface="Arial Unicode MS" panose="020B0604020202020204" pitchFamily="34" charset="-128"/>
                <a:ea typeface="新細明體" pitchFamily="18" charset="-120"/>
              </a:rPr>
              <a:t>❑ The second group has 128 customers; each needs</a:t>
            </a:r>
            <a:br>
              <a:rPr lang="en-US" altLang="zh-TW" sz="2400">
                <a:latin typeface="Arial Unicode MS" panose="020B0604020202020204" pitchFamily="34" charset="-128"/>
                <a:ea typeface="新細明體" pitchFamily="18" charset="-120"/>
              </a:rPr>
            </a:br>
            <a:r>
              <a:rPr lang="en-US" altLang="zh-TW" sz="2400">
                <a:latin typeface="Arial Unicode MS" panose="020B0604020202020204" pitchFamily="34" charset="-128"/>
                <a:ea typeface="新細明體" pitchFamily="18" charset="-120"/>
              </a:rPr>
              <a:t>    approximately 128 addresses.</a:t>
            </a:r>
          </a:p>
          <a:p>
            <a:r>
              <a:rPr lang="en-US" altLang="zh-TW" sz="2400">
                <a:latin typeface="Arial Unicode MS" panose="020B0604020202020204" pitchFamily="34" charset="-128"/>
                <a:ea typeface="新細明體" pitchFamily="18" charset="-120"/>
              </a:rPr>
              <a:t>❑ The third group has 128 customers; each needs approximately 64 addresses.</a:t>
            </a:r>
          </a:p>
          <a:p>
            <a:r>
              <a:rPr lang="en-US" altLang="zh-TW" sz="2400">
                <a:latin typeface="Arial Unicode MS" panose="020B0604020202020204" pitchFamily="34" charset="-128"/>
                <a:ea typeface="新細明體" pitchFamily="18" charset="-120"/>
              </a:rPr>
              <a:t>We design the subblocks and find out how many addresses are still available after these allocations.</a:t>
            </a:r>
          </a:p>
          <a:p>
            <a:endParaRPr lang="en-US" altLang="zh-TW" sz="2400">
              <a:latin typeface="Arial Unicode MS" panose="020B0604020202020204" pitchFamily="34" charset="-128"/>
              <a:ea typeface="新細明體" pitchFamily="18" charset="-120"/>
            </a:endParaRPr>
          </a:p>
        </p:txBody>
      </p:sp>
      <p:grpSp>
        <p:nvGrpSpPr>
          <p:cNvPr id="100357" name="Group 3"/>
          <p:cNvGrpSpPr>
            <a:grpSpLocks/>
          </p:cNvGrpSpPr>
          <p:nvPr/>
        </p:nvGrpSpPr>
        <p:grpSpPr bwMode="auto">
          <a:xfrm>
            <a:off x="0" y="0"/>
            <a:ext cx="9144000" cy="609600"/>
            <a:chOff x="0" y="2448"/>
            <a:chExt cx="5760" cy="384"/>
          </a:xfrm>
        </p:grpSpPr>
        <p:sp>
          <p:nvSpPr>
            <p:cNvPr id="10035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678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5.35</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13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02FA8C6-0CA7-4355-94FD-8B4D82CF935D}" type="slidenum">
              <a:rPr lang="en-US" altLang="zh-TW" b="0"/>
              <a:pPr/>
              <a:t>97</a:t>
            </a:fld>
            <a:endParaRPr lang="en-US" altLang="zh-TW" b="0"/>
          </a:p>
        </p:txBody>
      </p:sp>
      <p:sp>
        <p:nvSpPr>
          <p:cNvPr id="101380" name="Text Box 2"/>
          <p:cNvSpPr txBox="1">
            <a:spLocks noChangeArrowheads="1"/>
          </p:cNvSpPr>
          <p:nvPr/>
        </p:nvSpPr>
        <p:spPr bwMode="auto">
          <a:xfrm>
            <a:off x="76200" y="777875"/>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i="1">
                <a:solidFill>
                  <a:schemeClr val="hlink"/>
                </a:solidFill>
                <a:latin typeface="Arial Unicode MS" panose="020B0604020202020204" pitchFamily="34" charset="-128"/>
                <a:ea typeface="新細明體" pitchFamily="18" charset="-120"/>
              </a:rPr>
              <a:t>Solution</a:t>
            </a:r>
          </a:p>
          <a:p>
            <a:r>
              <a:rPr lang="en-US" altLang="zh-TW" sz="2400">
                <a:latin typeface="Arial Unicode MS" panose="020B0604020202020204" pitchFamily="34" charset="-128"/>
                <a:ea typeface="新細明體" pitchFamily="18" charset="-120"/>
              </a:rPr>
              <a:t>Let us solve the problem in two steps. In the first step, we allocate a subblock of addresses to each group. The total number of addresses allocated to each group and the prefix length for each subblock can found as</a:t>
            </a:r>
          </a:p>
        </p:txBody>
      </p:sp>
      <p:grpSp>
        <p:nvGrpSpPr>
          <p:cNvPr id="101381" name="Group 3"/>
          <p:cNvGrpSpPr>
            <a:grpSpLocks/>
          </p:cNvGrpSpPr>
          <p:nvPr/>
        </p:nvGrpSpPr>
        <p:grpSpPr bwMode="auto">
          <a:xfrm>
            <a:off x="0" y="0"/>
            <a:ext cx="9144000" cy="609600"/>
            <a:chOff x="0" y="2448"/>
            <a:chExt cx="5760" cy="384"/>
          </a:xfrm>
        </p:grpSpPr>
        <p:sp>
          <p:nvSpPr>
            <p:cNvPr id="101384"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88837" name="Text Box 5"/>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5.35  Continued</a:t>
              </a:r>
              <a:endParaRPr lang="en-US" altLang="zh-TW" sz="3200" i="1" smtClean="0">
                <a:solidFill>
                  <a:schemeClr val="bg1"/>
                </a:solidFill>
                <a:latin typeface="Times New Roman" pitchFamily="18" charset="0"/>
                <a:ea typeface="新細明體" pitchFamily="18" charset="-120"/>
              </a:endParaRPr>
            </a:p>
          </p:txBody>
        </p:sp>
      </p:grpSp>
      <p:pic>
        <p:nvPicPr>
          <p:cNvPr id="101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3005138"/>
            <a:ext cx="89408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3" name="Text Box 7"/>
          <p:cNvSpPr txBox="1">
            <a:spLocks noChangeArrowheads="1"/>
          </p:cNvSpPr>
          <p:nvPr/>
        </p:nvSpPr>
        <p:spPr bwMode="auto">
          <a:xfrm>
            <a:off x="304800" y="4419600"/>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a:latin typeface="Arial Unicode MS" panose="020B0604020202020204" pitchFamily="34" charset="-128"/>
                <a:ea typeface="新細明體" pitchFamily="18" charset="-120"/>
              </a:rPr>
              <a:t>Figure 5.33 shows the design for the first hierarchical level. Figure 5.34 shows the second level of the hierarchy. Note that we have used the first address for each customer as the subnet address and have reserved the last address as a special address.</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24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B5942C9-A139-464C-BA34-D02345AB5F79}" type="slidenum">
              <a:rPr lang="en-US" altLang="zh-TW" b="0"/>
              <a:pPr/>
              <a:t>98</a:t>
            </a:fld>
            <a:endParaRPr lang="en-US" altLang="zh-TW" b="0"/>
          </a:p>
        </p:txBody>
      </p:sp>
      <p:sp>
        <p:nvSpPr>
          <p:cNvPr id="10240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first step</a:t>
            </a:r>
          </a:p>
        </p:txBody>
      </p:sp>
      <p:sp>
        <p:nvSpPr>
          <p:cNvPr id="10240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0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0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0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0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1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241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024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1863725"/>
            <a:ext cx="8885237"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34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2E1296-E5E4-4F3C-B9DF-95FABB738159}" type="slidenum">
              <a:rPr lang="en-US" altLang="zh-TW" b="0"/>
              <a:pPr/>
              <a:t>99</a:t>
            </a:fld>
            <a:endParaRPr lang="en-US" altLang="zh-TW" b="0"/>
          </a:p>
        </p:txBody>
      </p:sp>
      <p:sp>
        <p:nvSpPr>
          <p:cNvPr id="10342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second step</a:t>
            </a:r>
          </a:p>
        </p:txBody>
      </p:sp>
      <p:sp>
        <p:nvSpPr>
          <p:cNvPr id="10342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343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147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066800"/>
            <a:ext cx="77787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19400"/>
            <a:ext cx="7732713"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541838"/>
            <a:ext cx="77152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47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4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641&quot;/&gt;&lt;/object&gt;&lt;object type=&quot;3&quot; unique_id=&quot;10005&quot;&gt;&lt;property id=&quot;20148&quot; value=&quot;5&quot;/&gt;&lt;property id=&quot;20300&quot; value=&quot;Slide 2 - &amp;quot;OBJECTIVES:&amp;quot;&quot;/&gt;&lt;property id=&quot;20307&quot; value=&quot;642&quot;/&gt;&lt;/object&gt;&lt;object type=&quot;3&quot; unique_id=&quot;10006&quot;&gt;&lt;property id=&quot;20148&quot; value=&quot;5&quot;/&gt;&lt;property id=&quot;20300&quot; value=&quot;Slide 3&quot;/&gt;&lt;property id=&quot;20307&quot; value=&quot;643&quot;/&gt;&lt;/object&gt;&lt;object type=&quot;3&quot; unique_id=&quot;10007&quot;&gt;&lt;property id=&quot;20148&quot; value=&quot;5&quot;/&gt;&lt;property id=&quot;20300&quot; value=&quot;Slide 4&quot;/&gt;&lt;property id=&quot;20307&quot; value=&quot;644&quot;/&gt;&lt;/object&gt;&lt;object type=&quot;3&quot; unique_id=&quot;10008&quot;&gt;&lt;property id=&quot;20148&quot; value=&quot;5&quot;/&gt;&lt;property id=&quot;20300&quot; value=&quot;Slide 5&quot;/&gt;&lt;property id=&quot;20307&quot; value=&quot;645&quot;/&gt;&lt;/object&gt;&lt;object type=&quot;3&quot; unique_id=&quot;10009&quot;&gt;&lt;property id=&quot;20148&quot; value=&quot;5&quot;/&gt;&lt;property id=&quot;20300&quot; value=&quot;Slide 6&quot;/&gt;&lt;property id=&quot;20307&quot; value=&quot;732&quot;/&gt;&lt;/object&gt;&lt;object type=&quot;3&quot; unique_id=&quot;10010&quot;&gt;&lt;property id=&quot;20148&quot; value=&quot;5&quot;/&gt;&lt;property id=&quot;20300&quot; value=&quot;Slide 7&quot;/&gt;&lt;property id=&quot;20307&quot; value=&quot;733&quot;/&gt;&lt;/object&gt;&lt;object type=&quot;3&quot; unique_id=&quot;10011&quot;&gt;&lt;property id=&quot;20148&quot; value=&quot;5&quot;/&gt;&lt;property id=&quot;20300&quot; value=&quot;Slide 8&quot;/&gt;&lt;property id=&quot;20307&quot; value=&quot;534&quot;/&gt;&lt;/object&gt;&lt;object type=&quot;3&quot; unique_id=&quot;10012&quot;&gt;&lt;property id=&quot;20148&quot; value=&quot;5&quot;/&gt;&lt;property id=&quot;20300&quot; value=&quot;Slide 9&quot;/&gt;&lt;property id=&quot;20307&quot; value=&quot;654&quot;/&gt;&lt;/object&gt;&lt;object type=&quot;3&quot; unique_id=&quot;10013&quot;&gt;&lt;property id=&quot;20148&quot; value=&quot;5&quot;/&gt;&lt;property id=&quot;20300&quot; value=&quot;Slide 10&quot;/&gt;&lt;property id=&quot;20307&quot; value=&quot;655&quot;/&gt;&lt;/object&gt;&lt;object type=&quot;3&quot; unique_id=&quot;10014&quot;&gt;&lt;property id=&quot;20148&quot; value=&quot;5&quot;/&gt;&lt;property id=&quot;20300&quot; value=&quot;Slide 11&quot;/&gt;&lt;property id=&quot;20307&quot; value=&quot;656&quot;/&gt;&lt;/object&gt;&lt;object type=&quot;3&quot; unique_id=&quot;10015&quot;&gt;&lt;property id=&quot;20148&quot; value=&quot;5&quot;/&gt;&lt;property id=&quot;20300&quot; value=&quot;Slide 12&quot;/&gt;&lt;property id=&quot;20307&quot; value=&quot;657&quot;/&gt;&lt;/object&gt;&lt;object type=&quot;3&quot; unique_id=&quot;10016&quot;&gt;&lt;property id=&quot;20148&quot; value=&quot;5&quot;/&gt;&lt;property id=&quot;20300&quot; value=&quot;Slide 13&quot;/&gt;&lt;property id=&quot;20307&quot; value=&quot;658&quot;/&gt;&lt;/object&gt;&lt;object type=&quot;3&quot; unique_id=&quot;10017&quot;&gt;&lt;property id=&quot;20148&quot; value=&quot;5&quot;/&gt;&lt;property id=&quot;20300&quot; value=&quot;Slide 14&quot;/&gt;&lt;property id=&quot;20307&quot; value=&quot;659&quot;/&gt;&lt;/object&gt;&lt;object type=&quot;3&quot; unique_id=&quot;10018&quot;&gt;&lt;property id=&quot;20148&quot; value=&quot;5&quot;/&gt;&lt;property id=&quot;20300&quot; value=&quot;Slide 15&quot;/&gt;&lt;property id=&quot;20307&quot; value=&quot;601&quot;/&gt;&lt;/object&gt;&lt;object type=&quot;3&quot; unique_id=&quot;10019&quot;&gt;&lt;property id=&quot;20148&quot; value=&quot;5&quot;/&gt;&lt;property id=&quot;20300&quot; value=&quot;Slide 16&quot;/&gt;&lt;property id=&quot;20307&quot; value=&quot;660&quot;/&gt;&lt;/object&gt;&lt;object type=&quot;3&quot; unique_id=&quot;10020&quot;&gt;&lt;property id=&quot;20148&quot; value=&quot;5&quot;/&gt;&lt;property id=&quot;20300&quot; value=&quot;Slide 17&quot;/&gt;&lt;property id=&quot;20307&quot; value=&quot;602&quot;/&gt;&lt;/object&gt;&lt;object type=&quot;3&quot; unique_id=&quot;10021&quot;&gt;&lt;property id=&quot;20148&quot; value=&quot;5&quot;/&gt;&lt;property id=&quot;20300&quot; value=&quot;Slide 18&quot;/&gt;&lt;property id=&quot;20307&quot; value=&quot;661&quot;/&gt;&lt;/object&gt;&lt;object type=&quot;3&quot; unique_id=&quot;10022&quot;&gt;&lt;property id=&quot;20148&quot; value=&quot;5&quot;/&gt;&lt;property id=&quot;20300&quot; value=&quot;Slide 19&quot;/&gt;&lt;property id=&quot;20307&quot; value=&quot;603&quot;/&gt;&lt;/object&gt;&lt;object type=&quot;3&quot; unique_id=&quot;10023&quot;&gt;&lt;property id=&quot;20148&quot; value=&quot;5&quot;/&gt;&lt;property id=&quot;20300&quot; value=&quot;Slide 20&quot;/&gt;&lt;property id=&quot;20307&quot; value=&quot;662&quot;/&gt;&lt;/object&gt;&lt;object type=&quot;3&quot; unique_id=&quot;10024&quot;&gt;&lt;property id=&quot;20148&quot; value=&quot;5&quot;/&gt;&lt;property id=&quot;20300&quot; value=&quot;Slide 21&quot;/&gt;&lt;property id=&quot;20307&quot; value=&quot;646&quot;/&gt;&lt;/object&gt;&lt;object type=&quot;3&quot; unique_id=&quot;10025&quot;&gt;&lt;property id=&quot;20148&quot; value=&quot;5&quot;/&gt;&lt;property id=&quot;20300&quot; value=&quot;Slide 22&quot;/&gt;&lt;property id=&quot;20307&quot; value=&quot;647&quot;/&gt;&lt;/object&gt;&lt;object type=&quot;3&quot; unique_id=&quot;10026&quot;&gt;&lt;property id=&quot;20148&quot; value=&quot;5&quot;/&gt;&lt;property id=&quot;20300&quot; value=&quot;Slide 23&quot;/&gt;&lt;property id=&quot;20307&quot; value=&quot;604&quot;/&gt;&lt;/object&gt;&lt;object type=&quot;3&quot; unique_id=&quot;10027&quot;&gt;&lt;property id=&quot;20148&quot; value=&quot;5&quot;/&gt;&lt;property id=&quot;20300&quot; value=&quot;Slide 24&quot;/&gt;&lt;property id=&quot;20307&quot; value=&quot;605&quot;/&gt;&lt;/object&gt;&lt;object type=&quot;3&quot; unique_id=&quot;10028&quot;&gt;&lt;property id=&quot;20148&quot; value=&quot;5&quot;/&gt;&lt;property id=&quot;20300&quot; value=&quot;Slide 25&quot;/&gt;&lt;property id=&quot;20307&quot; value=&quot;606&quot;/&gt;&lt;/object&gt;&lt;object type=&quot;3&quot; unique_id=&quot;10029&quot;&gt;&lt;property id=&quot;20148&quot; value=&quot;5&quot;/&gt;&lt;property id=&quot;20300&quot; value=&quot;Slide 26&quot;/&gt;&lt;property id=&quot;20307&quot; value=&quot;665&quot;/&gt;&lt;/object&gt;&lt;object type=&quot;3&quot; unique_id=&quot;10030&quot;&gt;&lt;property id=&quot;20148&quot; value=&quot;5&quot;/&gt;&lt;property id=&quot;20300&quot; value=&quot;Slide 27&quot;/&gt;&lt;property id=&quot;20307&quot; value=&quot;666&quot;/&gt;&lt;/object&gt;&lt;object type=&quot;3&quot; unique_id=&quot;10031&quot;&gt;&lt;property id=&quot;20148&quot; value=&quot;5&quot;/&gt;&lt;property id=&quot;20300&quot; value=&quot;Slide 28&quot;/&gt;&lt;property id=&quot;20307&quot; value=&quot;607&quot;/&gt;&lt;/object&gt;&lt;object type=&quot;3&quot; unique_id=&quot;10032&quot;&gt;&lt;property id=&quot;20148&quot; value=&quot;5&quot;/&gt;&lt;property id=&quot;20300&quot; value=&quot;Slide 29&quot;/&gt;&lt;property id=&quot;20307&quot; value=&quot;608&quot;/&gt;&lt;/object&gt;&lt;object type=&quot;3&quot; unique_id=&quot;10033&quot;&gt;&lt;property id=&quot;20148&quot; value=&quot;5&quot;/&gt;&lt;property id=&quot;20300&quot; value=&quot;Slide 30&quot;/&gt;&lt;property id=&quot;20307&quot; value=&quot;734&quot;/&gt;&lt;/object&gt;&lt;object type=&quot;3&quot; unique_id=&quot;10034&quot;&gt;&lt;property id=&quot;20148&quot; value=&quot;5&quot;/&gt;&lt;property id=&quot;20300&quot; value=&quot;Slide 31&quot;/&gt;&lt;property id=&quot;20307&quot; value=&quot;609&quot;/&gt;&lt;/object&gt;&lt;object type=&quot;3&quot; unique_id=&quot;10035&quot;&gt;&lt;property id=&quot;20148&quot; value=&quot;5&quot;/&gt;&lt;property id=&quot;20300&quot; value=&quot;Slide 32&quot;/&gt;&lt;property id=&quot;20307&quot; value=&quot;735&quot;/&gt;&lt;/object&gt;&lt;object type=&quot;3&quot; unique_id=&quot;10036&quot;&gt;&lt;property id=&quot;20148&quot; value=&quot;5&quot;/&gt;&lt;property id=&quot;20300&quot; value=&quot;Slide 33&quot;/&gt;&lt;property id=&quot;20307&quot; value=&quot;610&quot;/&gt;&lt;/object&gt;&lt;object type=&quot;3&quot; unique_id=&quot;10037&quot;&gt;&lt;property id=&quot;20148&quot; value=&quot;5&quot;/&gt;&lt;property id=&quot;20300&quot; value=&quot;Slide 34&quot;/&gt;&lt;property id=&quot;20307&quot; value=&quot;736&quot;/&gt;&lt;/object&gt;&lt;object type=&quot;3&quot; unique_id=&quot;10038&quot;&gt;&lt;property id=&quot;20148&quot; value=&quot;5&quot;/&gt;&lt;property id=&quot;20300&quot; value=&quot;Slide 35&quot;/&gt;&lt;property id=&quot;20307&quot; value=&quot;611&quot;/&gt;&lt;/object&gt;&lt;object type=&quot;3&quot; unique_id=&quot;10039&quot;&gt;&lt;property id=&quot;20148&quot; value=&quot;5&quot;/&gt;&lt;property id=&quot;20300&quot; value=&quot;Slide 36&quot;/&gt;&lt;property id=&quot;20307&quot; value=&quot;737&quot;/&gt;&lt;/object&gt;&lt;object type=&quot;3&quot; unique_id=&quot;10040&quot;&gt;&lt;property id=&quot;20148&quot; value=&quot;5&quot;/&gt;&lt;property id=&quot;20300&quot; value=&quot;Slide 37&quot;/&gt;&lt;property id=&quot;20307&quot; value=&quot;612&quot;/&gt;&lt;/object&gt;&lt;object type=&quot;3&quot; unique_id=&quot;10041&quot;&gt;&lt;property id=&quot;20148&quot; value=&quot;5&quot;/&gt;&lt;property id=&quot;20300&quot; value=&quot;Slide 38&quot;/&gt;&lt;property id=&quot;20307&quot; value=&quot;738&quot;/&gt;&lt;/object&gt;&lt;object type=&quot;3&quot; unique_id=&quot;10042&quot;&gt;&lt;property id=&quot;20148&quot; value=&quot;5&quot;/&gt;&lt;property id=&quot;20300&quot; value=&quot;Slide 39&quot;/&gt;&lt;property id=&quot;20307&quot; value=&quot;739&quot;/&gt;&lt;/object&gt;&lt;object type=&quot;3&quot; unique_id=&quot;10043&quot;&gt;&lt;property id=&quot;20148&quot; value=&quot;5&quot;/&gt;&lt;property id=&quot;20300&quot; value=&quot;Slide 40&quot;/&gt;&lt;property id=&quot;20307&quot; value=&quot;613&quot;/&gt;&lt;/object&gt;&lt;object type=&quot;3&quot; unique_id=&quot;10044&quot;&gt;&lt;property id=&quot;20148&quot; value=&quot;5&quot;/&gt;&lt;property id=&quot;20300&quot; value=&quot;Slide 41&quot;/&gt;&lt;property id=&quot;20307&quot; value=&quot;667&quot;/&gt;&lt;/object&gt;&lt;object type=&quot;3&quot; unique_id=&quot;10045&quot;&gt;&lt;property id=&quot;20148&quot; value=&quot;5&quot;/&gt;&lt;property id=&quot;20300&quot; value=&quot;Slide 42&quot;/&gt;&lt;property id=&quot;20307&quot; value=&quot;614&quot;/&gt;&lt;/object&gt;&lt;object type=&quot;3&quot; unique_id=&quot;10046&quot;&gt;&lt;property id=&quot;20148&quot; value=&quot;5&quot;/&gt;&lt;property id=&quot;20300&quot; value=&quot;Slide 43&quot;/&gt;&lt;property id=&quot;20307&quot; value=&quot;668&quot;/&gt;&lt;/object&gt;&lt;object type=&quot;3&quot; unique_id=&quot;10047&quot;&gt;&lt;property id=&quot;20148&quot; value=&quot;5&quot;/&gt;&lt;property id=&quot;20300&quot; value=&quot;Slide 44&quot;/&gt;&lt;property id=&quot;20307&quot; value=&quot;615&quot;/&gt;&lt;/object&gt;&lt;object type=&quot;3&quot; unique_id=&quot;10048&quot;&gt;&lt;property id=&quot;20148&quot; value=&quot;5&quot;/&gt;&lt;property id=&quot;20300&quot; value=&quot;Slide 45&quot;/&gt;&lt;property id=&quot;20307&quot; value=&quot;684&quot;/&gt;&lt;/object&gt;&lt;object type=&quot;3&quot; unique_id=&quot;10049&quot;&gt;&lt;property id=&quot;20148&quot; value=&quot;5&quot;/&gt;&lt;property id=&quot;20300&quot; value=&quot;Slide 46&quot;/&gt;&lt;property id=&quot;20307&quot; value=&quot;616&quot;/&gt;&lt;/object&gt;&lt;object type=&quot;3&quot; unique_id=&quot;10050&quot;&gt;&lt;property id=&quot;20148&quot; value=&quot;5&quot;/&gt;&lt;property id=&quot;20300&quot; value=&quot;Slide 47&quot;/&gt;&lt;property id=&quot;20307&quot; value=&quot;685&quot;/&gt;&lt;/object&gt;&lt;object type=&quot;3&quot; unique_id=&quot;10051&quot;&gt;&lt;property id=&quot;20148&quot; value=&quot;5&quot;/&gt;&lt;property id=&quot;20300&quot; value=&quot;Slide 48&quot;/&gt;&lt;property id=&quot;20307&quot; value=&quot;617&quot;/&gt;&lt;/object&gt;&lt;object type=&quot;3&quot; unique_id=&quot;10052&quot;&gt;&lt;property id=&quot;20148&quot; value=&quot;5&quot;/&gt;&lt;property id=&quot;20300&quot; value=&quot;Slide 49&quot;/&gt;&lt;property id=&quot;20307&quot; value=&quot;618&quot;/&gt;&lt;/object&gt;&lt;object type=&quot;3&quot; unique_id=&quot;10053&quot;&gt;&lt;property id=&quot;20148&quot; value=&quot;5&quot;/&gt;&lt;property id=&quot;20300&quot; value=&quot;Slide 50&quot;/&gt;&lt;property id=&quot;20307&quot; value=&quot;740&quot;/&gt;&lt;/object&gt;&lt;object type=&quot;3&quot; unique_id=&quot;10054&quot;&gt;&lt;property id=&quot;20148&quot; value=&quot;5&quot;/&gt;&lt;property id=&quot;20300&quot; value=&quot;Slide 51&quot;/&gt;&lt;property id=&quot;20307&quot; value=&quot;619&quot;/&gt;&lt;/object&gt;&lt;object type=&quot;3&quot; unique_id=&quot;10055&quot;&gt;&lt;property id=&quot;20148&quot; value=&quot;5&quot;/&gt;&lt;property id=&quot;20300&quot; value=&quot;Slide 52&quot;/&gt;&lt;property id=&quot;20307&quot; value=&quot;620&quot;/&gt;&lt;/object&gt;&lt;object type=&quot;3&quot; unique_id=&quot;10056&quot;&gt;&lt;property id=&quot;20148&quot; value=&quot;5&quot;/&gt;&lt;property id=&quot;20300&quot; value=&quot;Slide 53&quot;/&gt;&lt;property id=&quot;20307&quot; value=&quot;621&quot;/&gt;&lt;/object&gt;&lt;object type=&quot;3&quot; unique_id=&quot;10057&quot;&gt;&lt;property id=&quot;20148&quot; value=&quot;5&quot;/&gt;&lt;property id=&quot;20300&quot; value=&quot;Slide 54&quot;/&gt;&lt;property id=&quot;20307&quot; value=&quot;686&quot;/&gt;&lt;/object&gt;&lt;object type=&quot;3&quot; unique_id=&quot;10058&quot;&gt;&lt;property id=&quot;20148&quot; value=&quot;5&quot;/&gt;&lt;property id=&quot;20300&quot; value=&quot;Slide 55&quot;/&gt;&lt;property id=&quot;20307&quot; value=&quot;687&quot;/&gt;&lt;/object&gt;&lt;object type=&quot;3&quot; unique_id=&quot;10059&quot;&gt;&lt;property id=&quot;20148&quot; value=&quot;5&quot;/&gt;&lt;property id=&quot;20300&quot; value=&quot;Slide 56&quot;/&gt;&lt;property id=&quot;20307&quot; value=&quot;688&quot;/&gt;&lt;/object&gt;&lt;object type=&quot;3&quot; unique_id=&quot;10060&quot;&gt;&lt;property id=&quot;20148&quot; value=&quot;5&quot;/&gt;&lt;property id=&quot;20300&quot; value=&quot;Slide 57&quot;/&gt;&lt;property id=&quot;20307&quot; value=&quot;622&quot;/&gt;&lt;/object&gt;&lt;object type=&quot;3&quot; unique_id=&quot;10061&quot;&gt;&lt;property id=&quot;20148&quot; value=&quot;5&quot;/&gt;&lt;property id=&quot;20300&quot; value=&quot;Slide 58&quot;/&gt;&lt;property id=&quot;20307&quot; value=&quot;689&quot;/&gt;&lt;/object&gt;&lt;object type=&quot;3&quot; unique_id=&quot;10062&quot;&gt;&lt;property id=&quot;20148&quot; value=&quot;5&quot;/&gt;&lt;property id=&quot;20300&quot; value=&quot;Slide 59&quot;/&gt;&lt;property id=&quot;20307&quot; value=&quot;623&quot;/&gt;&lt;/object&gt;&lt;object type=&quot;3&quot; unique_id=&quot;10063&quot;&gt;&lt;property id=&quot;20148&quot; value=&quot;5&quot;/&gt;&lt;property id=&quot;20300&quot; value=&quot;Slide 60&quot;/&gt;&lt;property id=&quot;20307&quot; value=&quot;624&quot;/&gt;&lt;/object&gt;&lt;object type=&quot;3&quot; unique_id=&quot;10064&quot;&gt;&lt;property id=&quot;20148&quot; value=&quot;5&quot;/&gt;&lt;property id=&quot;20300&quot; value=&quot;Slide 61&quot;/&gt;&lt;property id=&quot;20307&quot; value=&quot;690&quot;/&gt;&lt;/object&gt;&lt;object type=&quot;3&quot; unique_id=&quot;10065&quot;&gt;&lt;property id=&quot;20148&quot; value=&quot;5&quot;/&gt;&lt;property id=&quot;20300&quot; value=&quot;Slide 62&quot;/&gt;&lt;property id=&quot;20307&quot; value=&quot;691&quot;/&gt;&lt;/object&gt;&lt;object type=&quot;3&quot; unique_id=&quot;10066&quot;&gt;&lt;property id=&quot;20148&quot; value=&quot;5&quot;/&gt;&lt;property id=&quot;20300&quot; value=&quot;Slide 63&quot;/&gt;&lt;property id=&quot;20307&quot; value=&quot;625&quot;/&gt;&lt;/object&gt;&lt;object type=&quot;3&quot; unique_id=&quot;10067&quot;&gt;&lt;property id=&quot;20148&quot; value=&quot;5&quot;/&gt;&lt;property id=&quot;20300&quot; value=&quot;Slide 64&quot;/&gt;&lt;property id=&quot;20307&quot; value=&quot;648&quot;/&gt;&lt;/object&gt;&lt;object type=&quot;3&quot; unique_id=&quot;10068&quot;&gt;&lt;property id=&quot;20148&quot; value=&quot;5&quot;/&gt;&lt;property id=&quot;20300&quot; value=&quot;Slide 65&quot;/&gt;&lt;property id=&quot;20307&quot; value=&quot;649&quot;/&gt;&lt;/object&gt;&lt;object type=&quot;3&quot; unique_id=&quot;10069&quot;&gt;&lt;property id=&quot;20148&quot; value=&quot;5&quot;/&gt;&lt;property id=&quot;20300&quot; value=&quot;Slide 66&quot;/&gt;&lt;property id=&quot;20307&quot; value=&quot;626&quot;/&gt;&lt;/object&gt;&lt;object type=&quot;3&quot; unique_id=&quot;10070&quot;&gt;&lt;property id=&quot;20148&quot; value=&quot;5&quot;/&gt;&lt;property id=&quot;20300&quot; value=&quot;Slide 67&quot;/&gt;&lt;property id=&quot;20307&quot; value=&quot;741&quot;/&gt;&lt;/object&gt;&lt;object type=&quot;3&quot; unique_id=&quot;10071&quot;&gt;&lt;property id=&quot;20148&quot; value=&quot;5&quot;/&gt;&lt;property id=&quot;20300&quot; value=&quot;Slide 68&quot;/&gt;&lt;property id=&quot;20307&quot; value=&quot;627&quot;/&gt;&lt;/object&gt;&lt;object type=&quot;3&quot; unique_id=&quot;10072&quot;&gt;&lt;property id=&quot;20148&quot; value=&quot;5&quot;/&gt;&lt;property id=&quot;20300&quot; value=&quot;Slide 69&quot;/&gt;&lt;property id=&quot;20307&quot; value=&quot;742&quot;/&gt;&lt;/object&gt;&lt;object type=&quot;3&quot; unique_id=&quot;10073&quot;&gt;&lt;property id=&quot;20148&quot; value=&quot;5&quot;/&gt;&lt;property id=&quot;20300&quot; value=&quot;Slide 70&quot;/&gt;&lt;property id=&quot;20307&quot; value=&quot;692&quot;/&gt;&lt;/object&gt;&lt;object type=&quot;3&quot; unique_id=&quot;10074&quot;&gt;&lt;property id=&quot;20148&quot; value=&quot;5&quot;/&gt;&lt;property id=&quot;20300&quot; value=&quot;Slide 71&quot;/&gt;&lt;property id=&quot;20307&quot; value=&quot;693&quot;/&gt;&lt;/object&gt;&lt;object type=&quot;3&quot; unique_id=&quot;10075&quot;&gt;&lt;property id=&quot;20148&quot; value=&quot;5&quot;/&gt;&lt;property id=&quot;20300&quot; value=&quot;Slide 72&quot;/&gt;&lt;property id=&quot;20307&quot; value=&quot;694&quot;/&gt;&lt;/object&gt;&lt;object type=&quot;3&quot; unique_id=&quot;10076&quot;&gt;&lt;property id=&quot;20148&quot; value=&quot;5&quot;/&gt;&lt;property id=&quot;20300&quot; value=&quot;Slide 73&quot;/&gt;&lt;property id=&quot;20307&quot; value=&quot;628&quot;/&gt;&lt;/object&gt;&lt;object type=&quot;3&quot; unique_id=&quot;10077&quot;&gt;&lt;property id=&quot;20148&quot; value=&quot;5&quot;/&gt;&lt;property id=&quot;20300&quot; value=&quot;Slide 74&quot;/&gt;&lt;property id=&quot;20307&quot; value=&quot;743&quot;/&gt;&lt;/object&gt;&lt;object type=&quot;3&quot; unique_id=&quot;10078&quot;&gt;&lt;property id=&quot;20148&quot; value=&quot;5&quot;/&gt;&lt;property id=&quot;20300&quot; value=&quot;Slide 75&quot;/&gt;&lt;property id=&quot;20307&quot; value=&quot;695&quot;/&gt;&lt;/object&gt;&lt;object type=&quot;3&quot; unique_id=&quot;10079&quot;&gt;&lt;property id=&quot;20148&quot; value=&quot;5&quot;/&gt;&lt;property id=&quot;20300&quot; value=&quot;Slide 76&quot;/&gt;&lt;property id=&quot;20307&quot; value=&quot;696&quot;/&gt;&lt;/object&gt;&lt;object type=&quot;3&quot; unique_id=&quot;10080&quot;&gt;&lt;property id=&quot;20148&quot; value=&quot;5&quot;/&gt;&lt;property id=&quot;20300&quot; value=&quot;Slide 77&quot;/&gt;&lt;property id=&quot;20307&quot; value=&quot;698&quot;/&gt;&lt;/object&gt;&lt;object type=&quot;3&quot; unique_id=&quot;10081&quot;&gt;&lt;property id=&quot;20148&quot; value=&quot;5&quot;/&gt;&lt;property id=&quot;20300&quot; value=&quot;Slide 78&quot;/&gt;&lt;property id=&quot;20307&quot; value=&quot;699&quot;/&gt;&lt;/object&gt;&lt;object type=&quot;3&quot; unique_id=&quot;10082&quot;&gt;&lt;property id=&quot;20148&quot; value=&quot;5&quot;/&gt;&lt;property id=&quot;20300&quot; value=&quot;Slide 79&quot;/&gt;&lt;property id=&quot;20307&quot; value=&quot;700&quot;/&gt;&lt;/object&gt;&lt;object type=&quot;3&quot; unique_id=&quot;10083&quot;&gt;&lt;property id=&quot;20148&quot; value=&quot;5&quot;/&gt;&lt;property id=&quot;20300&quot; value=&quot;Slide 80&quot;/&gt;&lt;property id=&quot;20307&quot; value=&quot;701&quot;/&gt;&lt;/object&gt;&lt;object type=&quot;3&quot; unique_id=&quot;10084&quot;&gt;&lt;property id=&quot;20148&quot; value=&quot;5&quot;/&gt;&lt;property id=&quot;20300&quot; value=&quot;Slide 81&quot;/&gt;&lt;property id=&quot;20307&quot; value=&quot;702&quot;/&gt;&lt;/object&gt;&lt;object type=&quot;3&quot; unique_id=&quot;10085&quot;&gt;&lt;property id=&quot;20148&quot; value=&quot;5&quot;/&gt;&lt;property id=&quot;20300&quot; value=&quot;Slide 82&quot;/&gt;&lt;property id=&quot;20307&quot; value=&quot;703&quot;/&gt;&lt;/object&gt;&lt;object type=&quot;3&quot; unique_id=&quot;10086&quot;&gt;&lt;property id=&quot;20148&quot; value=&quot;5&quot;/&gt;&lt;property id=&quot;20300&quot; value=&quot;Slide 83&quot;/&gt;&lt;property id=&quot;20307&quot; value=&quot;704&quot;/&gt;&lt;/object&gt;&lt;object type=&quot;3&quot; unique_id=&quot;10087&quot;&gt;&lt;property id=&quot;20148&quot; value=&quot;5&quot;/&gt;&lt;property id=&quot;20300&quot; value=&quot;Slide 84&quot;/&gt;&lt;property id=&quot;20307&quot; value=&quot;748&quot;/&gt;&lt;/object&gt;&lt;object type=&quot;3&quot; unique_id=&quot;10088&quot;&gt;&lt;property id=&quot;20148&quot; value=&quot;5&quot;/&gt;&lt;property id=&quot;20300&quot; value=&quot;Slide 85&quot;/&gt;&lt;property id=&quot;20307&quot; value=&quot;705&quot;/&gt;&lt;/object&gt;&lt;object type=&quot;3&quot; unique_id=&quot;10089&quot;&gt;&lt;property id=&quot;20148&quot; value=&quot;5&quot;/&gt;&lt;property id=&quot;20300&quot; value=&quot;Slide 86&quot;/&gt;&lt;property id=&quot;20307&quot; value=&quot;744&quot;/&gt;&lt;/object&gt;&lt;object type=&quot;3&quot; unique_id=&quot;10090&quot;&gt;&lt;property id=&quot;20148&quot; value=&quot;5&quot;/&gt;&lt;property id=&quot;20300&quot; value=&quot;Slide 87&quot;/&gt;&lt;property id=&quot;20307&quot; value=&quot;706&quot;/&gt;&lt;/object&gt;&lt;object type=&quot;3&quot; unique_id=&quot;10091&quot;&gt;&lt;property id=&quot;20148&quot; value=&quot;5&quot;/&gt;&lt;property id=&quot;20300&quot; value=&quot;Slide 88&quot;/&gt;&lt;property id=&quot;20307&quot; value=&quot;707&quot;/&gt;&lt;/object&gt;&lt;object type=&quot;3&quot; unique_id=&quot;10092&quot;&gt;&lt;property id=&quot;20148&quot; value=&quot;5&quot;/&gt;&lt;property id=&quot;20300&quot; value=&quot;Slide 89&quot;/&gt;&lt;property id=&quot;20307&quot; value=&quot;629&quot;/&gt;&lt;/object&gt;&lt;object type=&quot;3&quot; unique_id=&quot;10093&quot;&gt;&lt;property id=&quot;20148&quot; value=&quot;5&quot;/&gt;&lt;property id=&quot;20300&quot; value=&quot;Slide 90&quot;/&gt;&lt;property id=&quot;20307&quot; value=&quot;708&quot;/&gt;&lt;/object&gt;&lt;object type=&quot;3&quot; unique_id=&quot;10094&quot;&gt;&lt;property id=&quot;20148&quot; value=&quot;5&quot;/&gt;&lt;property id=&quot;20300&quot; value=&quot;Slide 91&quot;/&gt;&lt;property id=&quot;20307&quot; value=&quot;709&quot;/&gt;&lt;/object&gt;&lt;object type=&quot;3&quot; unique_id=&quot;10095&quot;&gt;&lt;property id=&quot;20148&quot; value=&quot;5&quot;/&gt;&lt;property id=&quot;20300&quot; value=&quot;Slide 92&quot;/&gt;&lt;property id=&quot;20307&quot; value=&quot;630&quot;/&gt;&lt;/object&gt;&lt;object type=&quot;3&quot; unique_id=&quot;10096&quot;&gt;&lt;property id=&quot;20148&quot; value=&quot;5&quot;/&gt;&lt;property id=&quot;20300&quot; value=&quot;Slide 93&quot;/&gt;&lt;property id=&quot;20307&quot; value=&quot;710&quot;/&gt;&lt;/object&gt;&lt;object type=&quot;3&quot; unique_id=&quot;10097&quot;&gt;&lt;property id=&quot;20148&quot; value=&quot;5&quot;/&gt;&lt;property id=&quot;20300&quot; value=&quot;Slide 94&quot;/&gt;&lt;property id=&quot;20307&quot; value=&quot;711&quot;/&gt;&lt;/object&gt;&lt;object type=&quot;3&quot; unique_id=&quot;10098&quot;&gt;&lt;property id=&quot;20148&quot; value=&quot;5&quot;/&gt;&lt;property id=&quot;20300&quot; value=&quot;Slide 95&quot;/&gt;&lt;property id=&quot;20307&quot; value=&quot;631&quot;/&gt;&lt;/object&gt;&lt;object type=&quot;3&quot; unique_id=&quot;10099&quot;&gt;&lt;property id=&quot;20148&quot; value=&quot;5&quot;/&gt;&lt;property id=&quot;20300&quot; value=&quot;Slide 96&quot;/&gt;&lt;property id=&quot;20307&quot; value=&quot;712&quot;/&gt;&lt;/object&gt;&lt;object type=&quot;3&quot; unique_id=&quot;10100&quot;&gt;&lt;property id=&quot;20148&quot; value=&quot;5&quot;/&gt;&lt;property id=&quot;20300&quot; value=&quot;Slide 97&quot;/&gt;&lt;property id=&quot;20307&quot; value=&quot;713&quot;/&gt;&lt;/object&gt;&lt;object type=&quot;3&quot; unique_id=&quot;10101&quot;&gt;&lt;property id=&quot;20148&quot; value=&quot;5&quot;/&gt;&lt;property id=&quot;20300&quot; value=&quot;Slide 98&quot;/&gt;&lt;property id=&quot;20307&quot; value=&quot;632&quot;/&gt;&lt;/object&gt;&lt;object type=&quot;3&quot; unique_id=&quot;10102&quot;&gt;&lt;property id=&quot;20148&quot; value=&quot;5&quot;/&gt;&lt;property id=&quot;20300&quot; value=&quot;Slide 99&quot;/&gt;&lt;property id=&quot;20307&quot; value=&quot;633&quot;/&gt;&lt;/object&gt;&lt;object type=&quot;3&quot; unique_id=&quot;10103&quot;&gt;&lt;property id=&quot;20148&quot; value=&quot;5&quot;/&gt;&lt;property id=&quot;20300&quot; value=&quot;Slide 100&quot;/&gt;&lt;property id=&quot;20307&quot; value=&quot;650&quot;/&gt;&lt;/object&gt;&lt;object type=&quot;3&quot; unique_id=&quot;10104&quot;&gt;&lt;property id=&quot;20148&quot; value=&quot;5&quot;/&gt;&lt;property id=&quot;20300&quot; value=&quot;Slide 101&quot;/&gt;&lt;property id=&quot;20307&quot; value=&quot;651&quot;/&gt;&lt;/object&gt;&lt;object type=&quot;3&quot; unique_id=&quot;10105&quot;&gt;&lt;property id=&quot;20148&quot; value=&quot;5&quot;/&gt;&lt;property id=&quot;20300&quot; value=&quot;Slide 102&quot;/&gt;&lt;property id=&quot;20307&quot; value=&quot;634&quot;/&gt;&lt;/object&gt;&lt;object type=&quot;3&quot; unique_id=&quot;10106&quot;&gt;&lt;property id=&quot;20148&quot; value=&quot;5&quot;/&gt;&lt;property id=&quot;20300&quot; value=&quot;Slide 103&quot;/&gt;&lt;property id=&quot;20307&quot; value=&quot;635&quot;/&gt;&lt;/object&gt;&lt;object type=&quot;3&quot; unique_id=&quot;10107&quot;&gt;&lt;property id=&quot;20148&quot; value=&quot;5&quot;/&gt;&lt;property id=&quot;20300&quot; value=&quot;Slide 104&quot;/&gt;&lt;property id=&quot;20307&quot; value=&quot;636&quot;/&gt;&lt;/object&gt;&lt;object type=&quot;3&quot; unique_id=&quot;10108&quot;&gt;&lt;property id=&quot;20148&quot; value=&quot;5&quot;/&gt;&lt;property id=&quot;20300&quot; value=&quot;Slide 105&quot;/&gt;&lt;property id=&quot;20307&quot; value=&quot;749&quot;/&gt;&lt;/object&gt;&lt;object type=&quot;3&quot; unique_id=&quot;10109&quot;&gt;&lt;property id=&quot;20148&quot; value=&quot;5&quot;/&gt;&lt;property id=&quot;20300&quot; value=&quot;Slide 106&quot;/&gt;&lt;property id=&quot;20307&quot; value=&quot;637&quot;/&gt;&lt;/object&gt;&lt;object type=&quot;3&quot; unique_id=&quot;10110&quot;&gt;&lt;property id=&quot;20148&quot; value=&quot;5&quot;/&gt;&lt;property id=&quot;20300&quot; value=&quot;Slide 107&quot;/&gt;&lt;property id=&quot;20307&quot; value=&quot;652&quot;/&gt;&lt;/object&gt;&lt;object type=&quot;3&quot; unique_id=&quot;10111&quot;&gt;&lt;property id=&quot;20148&quot; value=&quot;5&quot;/&gt;&lt;property id=&quot;20300&quot; value=&quot;Slide 108&quot;/&gt;&lt;property id=&quot;20307&quot; value=&quot;653&quot;/&gt;&lt;/object&gt;&lt;object type=&quot;3&quot; unique_id=&quot;10112&quot;&gt;&lt;property id=&quot;20148&quot; value=&quot;5&quot;/&gt;&lt;property id=&quot;20300&quot; value=&quot;Slide 109&quot;/&gt;&lt;property id=&quot;20307&quot; value=&quot;638&quot;/&gt;&lt;/object&gt;&lt;object type=&quot;3&quot; unique_id=&quot;10113&quot;&gt;&lt;property id=&quot;20148&quot; value=&quot;5&quot;/&gt;&lt;property id=&quot;20300&quot; value=&quot;Slide 110&quot;/&gt;&lt;property id=&quot;20307&quot; value=&quot;639&quot;/&gt;&lt;/object&gt;&lt;object type=&quot;3&quot; unique_id=&quot;10114&quot;&gt;&lt;property id=&quot;20148&quot; value=&quot;5&quot;/&gt;&lt;property id=&quot;20300&quot; value=&quot;Slide 111&quot;/&gt;&lt;property id=&quot;20307&quot; value=&quot;640&quot;/&gt;&lt;/object&gt;&lt;object type=&quot;3&quot; unique_id=&quot;10115&quot;&gt;&lt;property id=&quot;20148&quot; value=&quot;5&quot;/&gt;&lt;property id=&quot;20300&quot; value=&quot;Slide 112&quot;/&gt;&lt;property id=&quot;20307&quot; value=&quot;747&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3456</TotalTime>
  <Words>4626</Words>
  <Application>Microsoft Office PowerPoint</Application>
  <PresentationFormat>On-screen Show (4:3)</PresentationFormat>
  <Paragraphs>842</Paragraphs>
  <Slides>119</Slides>
  <Notes>114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119</vt:i4>
      </vt:variant>
    </vt:vector>
  </HeadingPairs>
  <TitlesOfParts>
    <vt:vector size="131" baseType="lpstr">
      <vt:lpstr>Arial Unicode MS</vt:lpstr>
      <vt:lpstr>Adobe Heiti Std R</vt:lpstr>
      <vt:lpstr>Arial</vt:lpstr>
      <vt:lpstr>McGrawHill-Italic</vt:lpstr>
      <vt:lpstr>新細明體</vt:lpstr>
      <vt:lpstr>Symbol</vt:lpstr>
      <vt:lpstr>Tahoma</vt:lpstr>
      <vt:lpstr>Times</vt:lpstr>
      <vt:lpstr>Times New Roman</vt:lpstr>
      <vt:lpstr>Wingdings</vt:lpstr>
      <vt:lpstr>Zurich Ex BT</vt:lpstr>
      <vt:lpstr>Blends</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 Table with only IP addresses (3)</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munna</cp:lastModifiedBy>
  <cp:revision>214</cp:revision>
  <dcterms:created xsi:type="dcterms:W3CDTF">2000-01-15T04:50:39Z</dcterms:created>
  <dcterms:modified xsi:type="dcterms:W3CDTF">2020-11-28T07:12:18Z</dcterms:modified>
</cp:coreProperties>
</file>